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99" r:id="rId3"/>
    <p:sldId id="417" r:id="rId4"/>
    <p:sldId id="360" r:id="rId5"/>
    <p:sldId id="347" r:id="rId6"/>
    <p:sldId id="361" r:id="rId7"/>
    <p:sldId id="362" r:id="rId8"/>
    <p:sldId id="396" r:id="rId9"/>
    <p:sldId id="364" r:id="rId10"/>
    <p:sldId id="363" r:id="rId11"/>
    <p:sldId id="365" r:id="rId12"/>
    <p:sldId id="366" r:id="rId13"/>
    <p:sldId id="329" r:id="rId14"/>
    <p:sldId id="367" r:id="rId15"/>
    <p:sldId id="333" r:id="rId16"/>
    <p:sldId id="335" r:id="rId17"/>
    <p:sldId id="337" r:id="rId18"/>
    <p:sldId id="338" r:id="rId19"/>
    <p:sldId id="340" r:id="rId20"/>
    <p:sldId id="339" r:id="rId21"/>
    <p:sldId id="341" r:id="rId22"/>
    <p:sldId id="342" r:id="rId23"/>
    <p:sldId id="343" r:id="rId24"/>
    <p:sldId id="344" r:id="rId25"/>
    <p:sldId id="368" r:id="rId26"/>
    <p:sldId id="369" r:id="rId27"/>
    <p:sldId id="370" r:id="rId28"/>
    <p:sldId id="371" r:id="rId29"/>
    <p:sldId id="373" r:id="rId30"/>
    <p:sldId id="374" r:id="rId31"/>
    <p:sldId id="345" r:id="rId32"/>
    <p:sldId id="358" r:id="rId33"/>
    <p:sldId id="375" r:id="rId34"/>
    <p:sldId id="346" r:id="rId35"/>
    <p:sldId id="348" r:id="rId36"/>
    <p:sldId id="349" r:id="rId37"/>
    <p:sldId id="359" r:id="rId38"/>
    <p:sldId id="351" r:id="rId39"/>
    <p:sldId id="353" r:id="rId40"/>
    <p:sldId id="356" r:id="rId41"/>
    <p:sldId id="354" r:id="rId42"/>
    <p:sldId id="401" r:id="rId43"/>
    <p:sldId id="402" r:id="rId44"/>
    <p:sldId id="403" r:id="rId45"/>
    <p:sldId id="404" r:id="rId46"/>
    <p:sldId id="405" r:id="rId47"/>
    <p:sldId id="406" r:id="rId48"/>
    <p:sldId id="407" r:id="rId49"/>
    <p:sldId id="408" r:id="rId50"/>
    <p:sldId id="409" r:id="rId51"/>
    <p:sldId id="410" r:id="rId52"/>
    <p:sldId id="411" r:id="rId53"/>
    <p:sldId id="412" r:id="rId54"/>
    <p:sldId id="414" r:id="rId55"/>
    <p:sldId id="413" r:id="rId56"/>
    <p:sldId id="415" r:id="rId57"/>
    <p:sldId id="416" r:id="rId58"/>
    <p:sldId id="395" r:id="rId59"/>
    <p:sldId id="418" r:id="rId60"/>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wS0beRwQErVA1H40Z9nnyQ==" hashData="gjobmwp2w+k5RzZ57Z+1XW4RzbU="/>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19434F"/>
    <a:srgbClr val="8F1D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224" autoAdjust="0"/>
    <p:restoredTop sz="94660"/>
  </p:normalViewPr>
  <p:slideViewPr>
    <p:cSldViewPr>
      <p:cViewPr>
        <p:scale>
          <a:sx n="60" d="100"/>
          <a:sy n="60" d="100"/>
        </p:scale>
        <p:origin x="610" y="36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A9BEAD80-6A73-4581-BFF1-4D66217F4DC1}" type="datetimeFigureOut">
              <a:rPr lang="es-ES"/>
              <a:pPr>
                <a:defRPr/>
              </a:pPr>
              <a:t>13/12/2025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B408CE1-EB51-4E61-B5DD-293513FF348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BA9132D-4706-4486-85E0-3E87A950781D}" type="datetimeFigureOut">
              <a:rPr lang="es-ES"/>
              <a:pPr>
                <a:defRPr/>
              </a:pPr>
              <a:t>13/12/2025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C77BE2D-A7B1-451D-8955-74492D715FA7}"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9"/>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F2F79F73-4E98-4C0F-A3D1-8A1E033950EC}" type="datetimeFigureOut">
              <a:rPr lang="es-ES"/>
              <a:pPr>
                <a:defRPr/>
              </a:pPr>
              <a:t>13/12/2025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78EB948-6E1D-4D93-86B2-F839B1063A47}"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C5A731D-FFEB-4976-9C45-BA6F4ED152FA}" type="datetimeFigureOut">
              <a:rPr lang="es-ES"/>
              <a:pPr>
                <a:defRPr/>
              </a:pPr>
              <a:t>13/12/2025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6836E16-79E6-4B58-A98F-117E71C4782C}"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8"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DBD9C5F-53C5-41EB-A492-7FE7065428A6}" type="datetimeFigureOut">
              <a:rPr lang="es-ES"/>
              <a:pPr>
                <a:defRPr/>
              </a:pPr>
              <a:t>13/12/2025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49AA5CF-9646-4EA1-BB2B-792341DDD0F3}"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E8B5876-57FC-4EB1-BB08-57624E9C3FFA}" type="datetimeFigureOut">
              <a:rPr lang="es-ES"/>
              <a:pPr>
                <a:defRPr/>
              </a:pPr>
              <a:t>13/12/2025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70393A8B-5D7C-4B04-848A-896FA5A05630}"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67E82B1-9F8B-495E-9710-17F65B1F8B7D}" type="datetimeFigureOut">
              <a:rPr lang="es-ES"/>
              <a:pPr>
                <a:defRPr/>
              </a:pPr>
              <a:t>13/12/2025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8C49C2F-2891-43A5-B542-A127CC2D6310}"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D5B8E12-41E2-440F-9BA7-2265467FFDC5}" type="datetimeFigureOut">
              <a:rPr lang="es-ES"/>
              <a:pPr>
                <a:defRPr/>
              </a:pPr>
              <a:t>13/12/2025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21A6682-1AFC-4929-876E-6C41D6A11B08}"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ACAD237-CE4E-49EF-B049-5023BB685B40}" type="datetimeFigureOut">
              <a:rPr lang="es-ES"/>
              <a:pPr>
                <a:defRPr/>
              </a:pPr>
              <a:t>13/12/2025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8275326-0BAE-448D-8438-7A84A7CE12CD}"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902EFD3-FD9F-4769-8881-A7D90E2DC144}" type="datetimeFigureOut">
              <a:rPr lang="es-ES"/>
              <a:pPr>
                <a:defRPr/>
              </a:pPr>
              <a:t>13/12/2025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437324F-77B8-42C5-8AD2-121180E7429D}"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DBCBED9-F712-42F5-AEA6-84A49D4D06A3}" type="datetimeFigureOut">
              <a:rPr lang="es-ES"/>
              <a:pPr>
                <a:defRPr/>
              </a:pPr>
              <a:t>13/12/2025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BCB20AC-08AB-456F-AC94-AB9490917E47}"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6752400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6587E31D-0838-451E-8A69-3A28687DB7AD}" type="datetimeFigureOut">
              <a:rPr lang="es-ES"/>
              <a:pPr>
                <a:defRPr/>
              </a:pPr>
              <a:t>13/12/2025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92505BF9-2187-497C-A69C-C38A2A45BDD8}"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79031281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hyperlink" Target="http://www.youtube.com/user/tapiolga?feature=mhee" TargetMode="External"/><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 name="21 Imagen" descr="52 imagenes_para_felicitar_la_navidad.jpg"/>
          <p:cNvPicPr>
            <a:picLocks noChangeAspect="1"/>
          </p:cNvPicPr>
          <p:nvPr/>
        </p:nvPicPr>
        <p:blipFill>
          <a:blip r:embed="rId2"/>
          <a:stretch>
            <a:fillRect/>
          </a:stretch>
        </p:blipFill>
        <p:spPr>
          <a:xfrm>
            <a:off x="0" y="-214334"/>
            <a:ext cx="9144000" cy="6429420"/>
          </a:xfrm>
          <a:prstGeom prst="rect">
            <a:avLst/>
          </a:prstGeom>
        </p:spPr>
      </p:pic>
      <p:sp>
        <p:nvSpPr>
          <p:cNvPr id="23" name="22 Rectángulo"/>
          <p:cNvSpPr/>
          <p:nvPr/>
        </p:nvSpPr>
        <p:spPr>
          <a:xfrm>
            <a:off x="0" y="-214334"/>
            <a:ext cx="9144000" cy="642942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388" name="WordArt 4"/>
          <p:cNvSpPr>
            <a:spLocks noChangeArrowheads="1" noChangeShapeType="1" noTextEdit="1"/>
          </p:cNvSpPr>
          <p:nvPr/>
        </p:nvSpPr>
        <p:spPr bwMode="auto">
          <a:xfrm>
            <a:off x="1285854" y="1643054"/>
            <a:ext cx="6480175" cy="657224"/>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16389" name="WordArt 5"/>
          <p:cNvSpPr>
            <a:spLocks noChangeArrowheads="1" noChangeShapeType="1" noTextEdit="1"/>
          </p:cNvSpPr>
          <p:nvPr/>
        </p:nvSpPr>
        <p:spPr bwMode="auto">
          <a:xfrm>
            <a:off x="1285854" y="2500310"/>
            <a:ext cx="6408737" cy="72072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43042" y="3571881"/>
            <a:ext cx="5761038" cy="6540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b="1"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a:t>
            </a:r>
            <a:r>
              <a:rPr lang="pt-BR"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I C E N T E  G A R C Í </a:t>
            </a:r>
            <a:r>
              <a:rPr lang="pt-BR" sz="3600" b="1"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A  </a:t>
            </a:r>
            <a:endParaRPr lang="es-ES" sz="3600" b="1"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28928" y="4357698"/>
            <a:ext cx="3240087" cy="69532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
        <p:nvSpPr>
          <p:cNvPr id="10" name="WordArt 3"/>
          <p:cNvSpPr>
            <a:spLocks noChangeArrowheads="1" noChangeShapeType="1" noTextEdit="1"/>
          </p:cNvSpPr>
          <p:nvPr/>
        </p:nvSpPr>
        <p:spPr bwMode="auto">
          <a:xfrm>
            <a:off x="1285852" y="428608"/>
            <a:ext cx="6572296" cy="808024"/>
          </a:xfrm>
          <a:prstGeom prst="rect">
            <a:avLst/>
          </a:prstGeom>
        </p:spPr>
        <p:txBody>
          <a:bodyPr wrap="none" fromWordArt="1">
            <a:prstTxWarp prst="textTriangle">
              <a:avLst>
                <a:gd name="adj" fmla="val 38440"/>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fr-FR"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fr-FR" sz="3600" kern="10" dirty="0" smtClean="0">
                <a:ln w="9525">
                  <a:round/>
                  <a:headEnd/>
                  <a:tailEnd/>
                </a:ln>
                <a:gradFill rotWithShape="1">
                  <a:gsLst>
                    <a:gs pos="0">
                      <a:srgbClr val="FFFFCC"/>
                    </a:gs>
                    <a:gs pos="100000">
                      <a:srgbClr val="FF9999"/>
                    </a:gs>
                  </a:gsLst>
                  <a:lin ang="5400000" scaled="1"/>
                </a:gradFill>
                <a:latin typeface="Times New Roman"/>
                <a:cs typeface="Times New Roman"/>
              </a:rPr>
              <a:t>¡</a:t>
            </a:r>
            <a:r>
              <a:rPr lang="fr-FR"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Viva</a:t>
            </a:r>
            <a:r>
              <a:rPr lang="fr-FR"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la </a:t>
            </a:r>
            <a:r>
              <a:rPr lang="fr-FR" sz="3600" kern="10" dirty="0" err="1"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Navidad</a:t>
            </a:r>
            <a:r>
              <a:rPr lang="fr-FR"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2025!</a:t>
            </a:r>
            <a:r>
              <a:rPr lang="fr-FR"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pic>
        <p:nvPicPr>
          <p:cNvPr id="7" name="18 Imagen" descr="TgC_Navidad_2.gif"/>
          <p:cNvPicPr>
            <a:picLocks noChangeAspect="1"/>
          </p:cNvPicPr>
          <p:nvPr/>
        </p:nvPicPr>
        <p:blipFill>
          <a:blip r:embed="rId3" cstate="print"/>
          <a:srcRect/>
          <a:stretch>
            <a:fillRect/>
          </a:stretch>
        </p:blipFill>
        <p:spPr bwMode="auto">
          <a:xfrm rot="16200000">
            <a:off x="-1217877" y="1515974"/>
            <a:ext cx="2719917" cy="284163"/>
          </a:xfrm>
          <a:prstGeom prst="rect">
            <a:avLst/>
          </a:prstGeom>
          <a:noFill/>
          <a:ln w="9525">
            <a:noFill/>
            <a:miter lim="800000"/>
            <a:headEnd/>
            <a:tailEnd/>
          </a:ln>
        </p:spPr>
      </p:pic>
      <p:pic>
        <p:nvPicPr>
          <p:cNvPr id="8" name="19 Imagen" descr="TgC_Navidad_2.gif"/>
          <p:cNvPicPr>
            <a:picLocks noChangeAspect="1"/>
          </p:cNvPicPr>
          <p:nvPr/>
        </p:nvPicPr>
        <p:blipFill>
          <a:blip r:embed="rId3" cstate="print"/>
          <a:srcRect/>
          <a:stretch>
            <a:fillRect/>
          </a:stretch>
        </p:blipFill>
        <p:spPr bwMode="auto">
          <a:xfrm rot="16200000">
            <a:off x="-1218757" y="3915745"/>
            <a:ext cx="2721680" cy="284163"/>
          </a:xfrm>
          <a:prstGeom prst="rect">
            <a:avLst/>
          </a:prstGeom>
          <a:noFill/>
          <a:ln w="9525">
            <a:noFill/>
            <a:miter lim="800000"/>
            <a:headEnd/>
            <a:tailEnd/>
          </a:ln>
        </p:spPr>
      </p:pic>
      <p:pic>
        <p:nvPicPr>
          <p:cNvPr id="9" name="6 Imagen" descr="TgC_Navidad_2.gif"/>
          <p:cNvPicPr>
            <a:picLocks noChangeAspect="1"/>
          </p:cNvPicPr>
          <p:nvPr/>
        </p:nvPicPr>
        <p:blipFill>
          <a:blip r:embed="rId3" cstate="print"/>
          <a:srcRect/>
          <a:stretch>
            <a:fillRect/>
          </a:stretch>
        </p:blipFill>
        <p:spPr bwMode="auto">
          <a:xfrm>
            <a:off x="3276600" y="0"/>
            <a:ext cx="2306638" cy="345722"/>
          </a:xfrm>
          <a:prstGeom prst="rect">
            <a:avLst/>
          </a:prstGeom>
          <a:noFill/>
          <a:ln w="9525">
            <a:noFill/>
            <a:miter lim="800000"/>
            <a:headEnd/>
            <a:tailEnd/>
          </a:ln>
        </p:spPr>
      </p:pic>
      <p:pic>
        <p:nvPicPr>
          <p:cNvPr id="11" name="7 Imagen" descr="TgC_Navidad_2.gif"/>
          <p:cNvPicPr>
            <a:picLocks noChangeAspect="1"/>
          </p:cNvPicPr>
          <p:nvPr/>
        </p:nvPicPr>
        <p:blipFill>
          <a:blip r:embed="rId3" cstate="print"/>
          <a:srcRect/>
          <a:stretch>
            <a:fillRect/>
          </a:stretch>
        </p:blipFill>
        <p:spPr bwMode="auto">
          <a:xfrm>
            <a:off x="5651500" y="0"/>
            <a:ext cx="2306638" cy="298098"/>
          </a:xfrm>
          <a:prstGeom prst="rect">
            <a:avLst/>
          </a:prstGeom>
          <a:noFill/>
          <a:ln w="9525">
            <a:noFill/>
            <a:miter lim="800000"/>
            <a:headEnd/>
            <a:tailEnd/>
          </a:ln>
        </p:spPr>
      </p:pic>
      <p:pic>
        <p:nvPicPr>
          <p:cNvPr id="12" name="8 Imagen" descr="TgC_Navidad_2.gif"/>
          <p:cNvPicPr>
            <a:picLocks noChangeAspect="1"/>
          </p:cNvPicPr>
          <p:nvPr/>
        </p:nvPicPr>
        <p:blipFill>
          <a:blip r:embed="rId3" cstate="print"/>
          <a:srcRect/>
          <a:stretch>
            <a:fillRect/>
          </a:stretch>
        </p:blipFill>
        <p:spPr bwMode="auto">
          <a:xfrm>
            <a:off x="971550" y="0"/>
            <a:ext cx="2306638" cy="345722"/>
          </a:xfrm>
          <a:prstGeom prst="rect">
            <a:avLst/>
          </a:prstGeom>
          <a:noFill/>
          <a:ln w="9525">
            <a:noFill/>
            <a:miter lim="800000"/>
            <a:headEnd/>
            <a:tailEnd/>
          </a:ln>
        </p:spPr>
      </p:pic>
      <p:pic>
        <p:nvPicPr>
          <p:cNvPr id="13" name="9 Imagen" descr="TgC_Navidad_2.gif"/>
          <p:cNvPicPr>
            <a:picLocks noChangeAspect="1"/>
          </p:cNvPicPr>
          <p:nvPr/>
        </p:nvPicPr>
        <p:blipFill>
          <a:blip r:embed="rId3" cstate="print"/>
          <a:srcRect/>
          <a:stretch>
            <a:fillRect/>
          </a:stretch>
        </p:blipFill>
        <p:spPr bwMode="auto">
          <a:xfrm>
            <a:off x="7885114" y="0"/>
            <a:ext cx="1119187" cy="345722"/>
          </a:xfrm>
          <a:prstGeom prst="rect">
            <a:avLst/>
          </a:prstGeom>
          <a:noFill/>
          <a:ln w="9525">
            <a:noFill/>
            <a:miter lim="800000"/>
            <a:headEnd/>
            <a:tailEnd/>
          </a:ln>
        </p:spPr>
      </p:pic>
      <p:pic>
        <p:nvPicPr>
          <p:cNvPr id="14" name="10 Imagen" descr="TgC_Navidad_2.gif"/>
          <p:cNvPicPr>
            <a:picLocks noChangeAspect="1"/>
          </p:cNvPicPr>
          <p:nvPr/>
        </p:nvPicPr>
        <p:blipFill>
          <a:blip r:embed="rId3" cstate="print"/>
          <a:srcRect/>
          <a:stretch>
            <a:fillRect/>
          </a:stretch>
        </p:blipFill>
        <p:spPr bwMode="auto">
          <a:xfrm>
            <a:off x="179388" y="0"/>
            <a:ext cx="939800" cy="345722"/>
          </a:xfrm>
          <a:prstGeom prst="rect">
            <a:avLst/>
          </a:prstGeom>
          <a:noFill/>
          <a:ln w="9525">
            <a:noFill/>
            <a:miter lim="800000"/>
            <a:headEnd/>
            <a:tailEnd/>
          </a:ln>
        </p:spPr>
      </p:pic>
      <p:pic>
        <p:nvPicPr>
          <p:cNvPr id="15" name="16 Imagen" descr="TgC_Navidad_2.gif"/>
          <p:cNvPicPr>
            <a:picLocks noChangeAspect="1"/>
          </p:cNvPicPr>
          <p:nvPr/>
        </p:nvPicPr>
        <p:blipFill>
          <a:blip r:embed="rId3" cstate="print"/>
          <a:srcRect/>
          <a:stretch>
            <a:fillRect/>
          </a:stretch>
        </p:blipFill>
        <p:spPr bwMode="auto">
          <a:xfrm rot="5400000">
            <a:off x="7612706" y="1405583"/>
            <a:ext cx="2719917" cy="342672"/>
          </a:xfrm>
          <a:prstGeom prst="rect">
            <a:avLst/>
          </a:prstGeom>
          <a:noFill/>
          <a:ln w="9525">
            <a:noFill/>
            <a:miter lim="800000"/>
            <a:headEnd/>
            <a:tailEnd/>
          </a:ln>
        </p:spPr>
      </p:pic>
      <p:pic>
        <p:nvPicPr>
          <p:cNvPr id="16" name="17 Imagen" descr="TgC_Navidad_2.gif"/>
          <p:cNvPicPr>
            <a:picLocks noChangeAspect="1"/>
          </p:cNvPicPr>
          <p:nvPr/>
        </p:nvPicPr>
        <p:blipFill>
          <a:blip r:embed="rId3" cstate="print"/>
          <a:srcRect/>
          <a:stretch>
            <a:fillRect/>
          </a:stretch>
        </p:blipFill>
        <p:spPr bwMode="auto">
          <a:xfrm rot="5400000">
            <a:off x="7700771" y="4056577"/>
            <a:ext cx="2562930" cy="323528"/>
          </a:xfrm>
          <a:prstGeom prst="rect">
            <a:avLst/>
          </a:prstGeom>
          <a:noFill/>
          <a:ln w="9525">
            <a:noFill/>
            <a:miter lim="800000"/>
            <a:headEnd/>
            <a:tailEnd/>
          </a:ln>
        </p:spPr>
      </p:pic>
      <p:pic>
        <p:nvPicPr>
          <p:cNvPr id="17" name="11 Imagen" descr="TgC_Navidad_2.gif"/>
          <p:cNvPicPr>
            <a:picLocks noChangeAspect="1"/>
          </p:cNvPicPr>
          <p:nvPr/>
        </p:nvPicPr>
        <p:blipFill>
          <a:blip r:embed="rId3" cstate="print"/>
          <a:srcRect/>
          <a:stretch>
            <a:fillRect/>
          </a:stretch>
        </p:blipFill>
        <p:spPr bwMode="auto">
          <a:xfrm rot="10800000">
            <a:off x="3276600" y="5369278"/>
            <a:ext cx="2306638" cy="345722"/>
          </a:xfrm>
          <a:prstGeom prst="rect">
            <a:avLst/>
          </a:prstGeom>
          <a:noFill/>
          <a:ln w="9525">
            <a:noFill/>
            <a:miter lim="800000"/>
            <a:headEnd/>
            <a:tailEnd/>
          </a:ln>
        </p:spPr>
      </p:pic>
      <p:pic>
        <p:nvPicPr>
          <p:cNvPr id="18" name="12 Imagen" descr="TgC_Navidad_2.gif"/>
          <p:cNvPicPr>
            <a:picLocks noChangeAspect="1"/>
          </p:cNvPicPr>
          <p:nvPr/>
        </p:nvPicPr>
        <p:blipFill>
          <a:blip r:embed="rId3" cstate="print"/>
          <a:srcRect/>
          <a:stretch>
            <a:fillRect/>
          </a:stretch>
        </p:blipFill>
        <p:spPr bwMode="auto">
          <a:xfrm rot="10800000">
            <a:off x="5580064" y="5369278"/>
            <a:ext cx="2306637" cy="345722"/>
          </a:xfrm>
          <a:prstGeom prst="rect">
            <a:avLst/>
          </a:prstGeom>
          <a:noFill/>
          <a:ln w="9525">
            <a:noFill/>
            <a:miter lim="800000"/>
            <a:headEnd/>
            <a:tailEnd/>
          </a:ln>
        </p:spPr>
      </p:pic>
      <p:pic>
        <p:nvPicPr>
          <p:cNvPr id="19" name="13 Imagen" descr="TgC_Navidad_2.gif"/>
          <p:cNvPicPr>
            <a:picLocks noChangeAspect="1"/>
          </p:cNvPicPr>
          <p:nvPr/>
        </p:nvPicPr>
        <p:blipFill>
          <a:blip r:embed="rId3" cstate="print"/>
          <a:srcRect/>
          <a:stretch>
            <a:fillRect/>
          </a:stretch>
        </p:blipFill>
        <p:spPr bwMode="auto">
          <a:xfrm rot="10800000">
            <a:off x="971550" y="5369278"/>
            <a:ext cx="2306638" cy="345722"/>
          </a:xfrm>
          <a:prstGeom prst="rect">
            <a:avLst/>
          </a:prstGeom>
          <a:noFill/>
          <a:ln w="9525">
            <a:noFill/>
            <a:miter lim="800000"/>
            <a:headEnd/>
            <a:tailEnd/>
          </a:ln>
        </p:spPr>
      </p:pic>
      <p:pic>
        <p:nvPicPr>
          <p:cNvPr id="20" name="14 Imagen" descr="TgC_Navidad_2.gif"/>
          <p:cNvPicPr>
            <a:picLocks noChangeAspect="1"/>
          </p:cNvPicPr>
          <p:nvPr/>
        </p:nvPicPr>
        <p:blipFill>
          <a:blip r:embed="rId3" cstate="print"/>
          <a:srcRect/>
          <a:stretch>
            <a:fillRect/>
          </a:stretch>
        </p:blipFill>
        <p:spPr bwMode="auto">
          <a:xfrm rot="10800000">
            <a:off x="179388" y="5369278"/>
            <a:ext cx="863600" cy="345722"/>
          </a:xfrm>
          <a:prstGeom prst="rect">
            <a:avLst/>
          </a:prstGeom>
          <a:noFill/>
          <a:ln w="9525">
            <a:noFill/>
            <a:miter lim="800000"/>
            <a:headEnd/>
            <a:tailEnd/>
          </a:ln>
        </p:spPr>
      </p:pic>
      <p:pic>
        <p:nvPicPr>
          <p:cNvPr id="21" name="15 Imagen" descr="TgC_Navidad_2.gif"/>
          <p:cNvPicPr>
            <a:picLocks noChangeAspect="1"/>
          </p:cNvPicPr>
          <p:nvPr/>
        </p:nvPicPr>
        <p:blipFill>
          <a:blip r:embed="rId3" cstate="print"/>
          <a:srcRect/>
          <a:stretch>
            <a:fillRect/>
          </a:stretch>
        </p:blipFill>
        <p:spPr bwMode="auto">
          <a:xfrm rot="10800000">
            <a:off x="7885113" y="5369278"/>
            <a:ext cx="1079500" cy="345722"/>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strVal val="4*#ppt_w"/>
                                          </p:val>
                                        </p:tav>
                                        <p:tav tm="100000">
                                          <p:val>
                                            <p:strVal val="#ppt_w"/>
                                          </p:val>
                                        </p:tav>
                                      </p:tavLst>
                                    </p:anim>
                                    <p:anim calcmode="lin" valueType="num">
                                      <p:cBhvr>
                                        <p:cTn id="8" dur="2000" fill="hold"/>
                                        <p:tgtEl>
                                          <p:spTgt spid="10"/>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54 Portada.jpg"/>
          <p:cNvPicPr>
            <a:picLocks noChangeAspect="1"/>
          </p:cNvPicPr>
          <p:nvPr/>
        </p:nvPicPr>
        <p:blipFill>
          <a:blip r:embed="rId2"/>
          <a:stretch>
            <a:fillRect/>
          </a:stretch>
        </p:blipFill>
        <p:spPr>
          <a:xfrm>
            <a:off x="0" y="0"/>
            <a:ext cx="9144000" cy="5715000"/>
          </a:xfrm>
          <a:prstGeom prst="rect">
            <a:avLst/>
          </a:prstGeom>
        </p:spPr>
      </p:pic>
      <p:sp>
        <p:nvSpPr>
          <p:cNvPr id="8" name="7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500168" y="214295"/>
            <a:ext cx="6248249" cy="769441"/>
          </a:xfrm>
          <a:prstGeom prst="rect">
            <a:avLst/>
          </a:prstGeom>
          <a:noFill/>
        </p:spPr>
        <p:txBody>
          <a:bodyPr wrap="none" lIns="91440" tIns="45720" rIns="91440" bIns="45720">
            <a:prstTxWarp prst="textInflateTop">
              <a:avLst>
                <a:gd name="adj" fmla="val 28446"/>
              </a:avLst>
            </a:prstTxWarp>
            <a:spAutoFit/>
            <a:scene3d>
              <a:camera prst="perspectiveRelaxedModerately"/>
              <a:lightRig rig="soft" dir="tl">
                <a:rot lat="0" lon="0" rev="0"/>
              </a:lightRig>
            </a:scene3d>
            <a:sp3d extrusionH="57150" contourW="25400" prstMaterial="matte">
              <a:bevelT w="25400" h="55880" prst="angle"/>
              <a:contourClr>
                <a:schemeClr val="accent2">
                  <a:tint val="20000"/>
                </a:schemeClr>
              </a:contourClr>
            </a:sp3d>
          </a:bodyPr>
          <a:lstStyle/>
          <a:p>
            <a:pPr algn="ctr"/>
            <a:r>
              <a:rPr lang="es-ES" sz="4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rPr>
              <a:t>¡Viva la Navidad 2025!</a:t>
            </a:r>
            <a:endParaRPr lang="es-ES" sz="4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reflection blurRad="6350" stA="55000" endA="50" endPos="85000" dir="5400000" sy="-100000" algn="bl" rotWithShape="0"/>
              </a:effectLst>
            </a:endParaRPr>
          </a:p>
        </p:txBody>
      </p:sp>
      <p:sp>
        <p:nvSpPr>
          <p:cNvPr id="57345" name="Rectangle 1"/>
          <p:cNvSpPr>
            <a:spLocks noChangeArrowheads="1"/>
          </p:cNvSpPr>
          <p:nvPr/>
        </p:nvSpPr>
        <p:spPr bwMode="auto">
          <a:xfrm>
            <a:off x="571472" y="1154001"/>
            <a:ext cx="821537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Esta presentación está dedicada a todos/as los/as integrantes de        Mis PPS. A todos/as los/as colaboradores/as que han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estado</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y ya no están, y a los que aún continúan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estando</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Dedicado </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también a Mis PPS por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permitirme alojar mis presentaciones</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sin ánimo de lucro,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para que </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puedan ser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disfrutadas</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por el público en general.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Para todos ellos ¡Feliz Navidad y Próspero Año Nuevo!</a:t>
            </a:r>
            <a:endPar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endParaRPr>
          </a:p>
        </p:txBody>
      </p:sp>
      <p:sp>
        <p:nvSpPr>
          <p:cNvPr id="57346" name="Rectangle 2"/>
          <p:cNvSpPr>
            <a:spLocks noChangeArrowheads="1"/>
          </p:cNvSpPr>
          <p:nvPr/>
        </p:nvSpPr>
        <p:spPr bwMode="auto">
          <a:xfrm>
            <a:off x="571472" y="3286129"/>
            <a:ext cx="8286808" cy="206210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E</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sta presentación mezcla un poco de todo lo relacionado con la Navidad, el Belén, los Mercadillos de Navidad,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a</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lumbrado de muchas ciudades, varias dedicatorias,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algunos</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brindis, árboles de Navidad,,, y todo lo relacionado con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estas fechas</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O</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s</a:t>
            </a:r>
            <a:r>
              <a:rPr kumimoji="0" lang="es-ES" sz="2000" i="1" u="none" strike="noStrike" cap="none" normalizeH="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deseo</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una </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a:t>
            </a:r>
            <a:r>
              <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s-ES" sz="20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8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¡FELIZ NAVIDAD</a:t>
            </a:r>
            <a:r>
              <a:rPr kumimoji="0" lang="es-ES" sz="2800" i="1" u="none" strike="noStrike" cap="none" normalizeH="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y PRÓSPERO AÑO NUEVO!</a:t>
            </a:r>
            <a:r>
              <a:rPr kumimoji="0" lang="es-ES" sz="28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ea typeface="Calibri" pitchFamily="34" charset="0"/>
                <a:cs typeface="Arial" pitchFamily="34" charset="0"/>
              </a:rPr>
              <a:t> </a:t>
            </a:r>
            <a:endParaRPr kumimoji="0" lang="es-ES" sz="2800" i="1" u="none" strike="noStrike" cap="none" normalizeH="0" baseline="0" dirty="0" smtClean="0">
              <a:ln>
                <a:noFill/>
              </a:ln>
              <a:solidFill>
                <a:schemeClr val="tx1"/>
              </a:solidFill>
              <a:effectLst>
                <a:glow rad="101600">
                  <a:srgbClr val="C00000">
                    <a:alpha val="60000"/>
                  </a:srgbClr>
                </a:glow>
                <a:outerShdw blurRad="38100" dist="38100" dir="2700000" algn="tl">
                  <a:srgbClr val="000000">
                    <a:alpha val="43137"/>
                  </a:srgbClr>
                </a:outerShdw>
              </a:effectLst>
              <a:latin typeface="Lucida Bright" pitchFamily="18" charset="0"/>
              <a:cs typeface="Arial" pitchFamily="34" charset="0"/>
            </a:endParaRPr>
          </a:p>
        </p:txBody>
      </p:sp>
      <p:pic>
        <p:nvPicPr>
          <p:cNvPr id="9" name="6 Imagen" descr="TgC_Navidad_2.gif"/>
          <p:cNvPicPr>
            <a:picLocks noChangeAspect="1"/>
          </p:cNvPicPr>
          <p:nvPr/>
        </p:nvPicPr>
        <p:blipFill>
          <a:blip r:embed="rId3" cstate="print"/>
          <a:srcRect/>
          <a:stretch>
            <a:fillRect/>
          </a:stretch>
        </p:blipFill>
        <p:spPr bwMode="auto">
          <a:xfrm>
            <a:off x="3276600" y="0"/>
            <a:ext cx="2306638" cy="345722"/>
          </a:xfrm>
          <a:prstGeom prst="rect">
            <a:avLst/>
          </a:prstGeom>
          <a:noFill/>
          <a:ln w="9525">
            <a:noFill/>
            <a:miter lim="800000"/>
            <a:headEnd/>
            <a:tailEnd/>
          </a:ln>
        </p:spPr>
      </p:pic>
      <p:pic>
        <p:nvPicPr>
          <p:cNvPr id="10" name="7 Imagen" descr="TgC_Navidad_2.gif"/>
          <p:cNvPicPr>
            <a:picLocks noChangeAspect="1"/>
          </p:cNvPicPr>
          <p:nvPr/>
        </p:nvPicPr>
        <p:blipFill>
          <a:blip r:embed="rId3" cstate="print"/>
          <a:srcRect/>
          <a:stretch>
            <a:fillRect/>
          </a:stretch>
        </p:blipFill>
        <p:spPr bwMode="auto">
          <a:xfrm>
            <a:off x="5651500" y="0"/>
            <a:ext cx="2306638" cy="298098"/>
          </a:xfrm>
          <a:prstGeom prst="rect">
            <a:avLst/>
          </a:prstGeom>
          <a:noFill/>
          <a:ln w="9525">
            <a:noFill/>
            <a:miter lim="800000"/>
            <a:headEnd/>
            <a:tailEnd/>
          </a:ln>
        </p:spPr>
      </p:pic>
      <p:pic>
        <p:nvPicPr>
          <p:cNvPr id="11" name="8 Imagen" descr="TgC_Navidad_2.gif"/>
          <p:cNvPicPr>
            <a:picLocks noChangeAspect="1"/>
          </p:cNvPicPr>
          <p:nvPr/>
        </p:nvPicPr>
        <p:blipFill>
          <a:blip r:embed="rId3" cstate="print"/>
          <a:srcRect/>
          <a:stretch>
            <a:fillRect/>
          </a:stretch>
        </p:blipFill>
        <p:spPr bwMode="auto">
          <a:xfrm>
            <a:off x="971550" y="0"/>
            <a:ext cx="2306638" cy="345722"/>
          </a:xfrm>
          <a:prstGeom prst="rect">
            <a:avLst/>
          </a:prstGeom>
          <a:noFill/>
          <a:ln w="9525">
            <a:noFill/>
            <a:miter lim="800000"/>
            <a:headEnd/>
            <a:tailEnd/>
          </a:ln>
        </p:spPr>
      </p:pic>
      <p:pic>
        <p:nvPicPr>
          <p:cNvPr id="12" name="9 Imagen" descr="TgC_Navidad_2.gif"/>
          <p:cNvPicPr>
            <a:picLocks noChangeAspect="1"/>
          </p:cNvPicPr>
          <p:nvPr/>
        </p:nvPicPr>
        <p:blipFill>
          <a:blip r:embed="rId3" cstate="print"/>
          <a:srcRect/>
          <a:stretch>
            <a:fillRect/>
          </a:stretch>
        </p:blipFill>
        <p:spPr bwMode="auto">
          <a:xfrm>
            <a:off x="7885114" y="0"/>
            <a:ext cx="1119187" cy="345722"/>
          </a:xfrm>
          <a:prstGeom prst="rect">
            <a:avLst/>
          </a:prstGeom>
          <a:noFill/>
          <a:ln w="9525">
            <a:noFill/>
            <a:miter lim="800000"/>
            <a:headEnd/>
            <a:tailEnd/>
          </a:ln>
        </p:spPr>
      </p:pic>
      <p:pic>
        <p:nvPicPr>
          <p:cNvPr id="13" name="10 Imagen" descr="TgC_Navidad_2.gif"/>
          <p:cNvPicPr>
            <a:picLocks noChangeAspect="1"/>
          </p:cNvPicPr>
          <p:nvPr/>
        </p:nvPicPr>
        <p:blipFill>
          <a:blip r:embed="rId3" cstate="print"/>
          <a:srcRect/>
          <a:stretch>
            <a:fillRect/>
          </a:stretch>
        </p:blipFill>
        <p:spPr bwMode="auto">
          <a:xfrm>
            <a:off x="179388" y="0"/>
            <a:ext cx="939800" cy="345722"/>
          </a:xfrm>
          <a:prstGeom prst="rect">
            <a:avLst/>
          </a:prstGeom>
          <a:noFill/>
          <a:ln w="9525">
            <a:noFill/>
            <a:miter lim="800000"/>
            <a:headEnd/>
            <a:tailEnd/>
          </a:ln>
        </p:spPr>
      </p:pic>
      <p:pic>
        <p:nvPicPr>
          <p:cNvPr id="14" name="18 Imagen" descr="TgC_Navidad_2.gif"/>
          <p:cNvPicPr>
            <a:picLocks noChangeAspect="1"/>
          </p:cNvPicPr>
          <p:nvPr/>
        </p:nvPicPr>
        <p:blipFill>
          <a:blip r:embed="rId3" cstate="print"/>
          <a:srcRect/>
          <a:stretch>
            <a:fillRect/>
          </a:stretch>
        </p:blipFill>
        <p:spPr bwMode="auto">
          <a:xfrm rot="16200000">
            <a:off x="-1217877" y="1515974"/>
            <a:ext cx="2719917" cy="284163"/>
          </a:xfrm>
          <a:prstGeom prst="rect">
            <a:avLst/>
          </a:prstGeom>
          <a:noFill/>
          <a:ln w="9525">
            <a:noFill/>
            <a:miter lim="800000"/>
            <a:headEnd/>
            <a:tailEnd/>
          </a:ln>
        </p:spPr>
      </p:pic>
      <p:pic>
        <p:nvPicPr>
          <p:cNvPr id="15" name="19 Imagen" descr="TgC_Navidad_2.gif"/>
          <p:cNvPicPr>
            <a:picLocks noChangeAspect="1"/>
          </p:cNvPicPr>
          <p:nvPr/>
        </p:nvPicPr>
        <p:blipFill>
          <a:blip r:embed="rId3" cstate="print"/>
          <a:srcRect/>
          <a:stretch>
            <a:fillRect/>
          </a:stretch>
        </p:blipFill>
        <p:spPr bwMode="auto">
          <a:xfrm rot="16200000">
            <a:off x="-1218757" y="3915745"/>
            <a:ext cx="2721680" cy="284163"/>
          </a:xfrm>
          <a:prstGeom prst="rect">
            <a:avLst/>
          </a:prstGeom>
          <a:noFill/>
          <a:ln w="9525">
            <a:noFill/>
            <a:miter lim="800000"/>
            <a:headEnd/>
            <a:tailEnd/>
          </a:ln>
        </p:spPr>
      </p:pic>
      <p:pic>
        <p:nvPicPr>
          <p:cNvPr id="16" name="16 Imagen" descr="TgC_Navidad_2.gif"/>
          <p:cNvPicPr>
            <a:picLocks noChangeAspect="1"/>
          </p:cNvPicPr>
          <p:nvPr/>
        </p:nvPicPr>
        <p:blipFill>
          <a:blip r:embed="rId3" cstate="print"/>
          <a:srcRect/>
          <a:stretch>
            <a:fillRect/>
          </a:stretch>
        </p:blipFill>
        <p:spPr bwMode="auto">
          <a:xfrm rot="5400000">
            <a:off x="7612706" y="1405583"/>
            <a:ext cx="2719917" cy="342672"/>
          </a:xfrm>
          <a:prstGeom prst="rect">
            <a:avLst/>
          </a:prstGeom>
          <a:noFill/>
          <a:ln w="9525">
            <a:noFill/>
            <a:miter lim="800000"/>
            <a:headEnd/>
            <a:tailEnd/>
          </a:ln>
        </p:spPr>
      </p:pic>
      <p:pic>
        <p:nvPicPr>
          <p:cNvPr id="17" name="17 Imagen" descr="TgC_Navidad_2.gif"/>
          <p:cNvPicPr>
            <a:picLocks noChangeAspect="1"/>
          </p:cNvPicPr>
          <p:nvPr/>
        </p:nvPicPr>
        <p:blipFill>
          <a:blip r:embed="rId3" cstate="print"/>
          <a:srcRect/>
          <a:stretch>
            <a:fillRect/>
          </a:stretch>
        </p:blipFill>
        <p:spPr bwMode="auto">
          <a:xfrm rot="5400000">
            <a:off x="7700771" y="4056577"/>
            <a:ext cx="2562930" cy="323528"/>
          </a:xfrm>
          <a:prstGeom prst="rect">
            <a:avLst/>
          </a:prstGeom>
          <a:noFill/>
          <a:ln w="9525">
            <a:noFill/>
            <a:miter lim="800000"/>
            <a:headEnd/>
            <a:tailEnd/>
          </a:ln>
        </p:spPr>
      </p:pic>
      <p:pic>
        <p:nvPicPr>
          <p:cNvPr id="18" name="11 Imagen" descr="TgC_Navidad_2.gif"/>
          <p:cNvPicPr>
            <a:picLocks noChangeAspect="1"/>
          </p:cNvPicPr>
          <p:nvPr/>
        </p:nvPicPr>
        <p:blipFill>
          <a:blip r:embed="rId3" cstate="print"/>
          <a:srcRect/>
          <a:stretch>
            <a:fillRect/>
          </a:stretch>
        </p:blipFill>
        <p:spPr bwMode="auto">
          <a:xfrm rot="10800000">
            <a:off x="3276600" y="5369278"/>
            <a:ext cx="2306638" cy="345722"/>
          </a:xfrm>
          <a:prstGeom prst="rect">
            <a:avLst/>
          </a:prstGeom>
          <a:noFill/>
          <a:ln w="9525">
            <a:noFill/>
            <a:miter lim="800000"/>
            <a:headEnd/>
            <a:tailEnd/>
          </a:ln>
        </p:spPr>
      </p:pic>
      <p:pic>
        <p:nvPicPr>
          <p:cNvPr id="19" name="12 Imagen" descr="TgC_Navidad_2.gif"/>
          <p:cNvPicPr>
            <a:picLocks noChangeAspect="1"/>
          </p:cNvPicPr>
          <p:nvPr/>
        </p:nvPicPr>
        <p:blipFill>
          <a:blip r:embed="rId3" cstate="print"/>
          <a:srcRect/>
          <a:stretch>
            <a:fillRect/>
          </a:stretch>
        </p:blipFill>
        <p:spPr bwMode="auto">
          <a:xfrm rot="10800000">
            <a:off x="5580063" y="5369278"/>
            <a:ext cx="2306637" cy="345722"/>
          </a:xfrm>
          <a:prstGeom prst="rect">
            <a:avLst/>
          </a:prstGeom>
          <a:noFill/>
          <a:ln w="9525">
            <a:noFill/>
            <a:miter lim="800000"/>
            <a:headEnd/>
            <a:tailEnd/>
          </a:ln>
        </p:spPr>
      </p:pic>
      <p:pic>
        <p:nvPicPr>
          <p:cNvPr id="20" name="13 Imagen" descr="TgC_Navidad_2.gif"/>
          <p:cNvPicPr>
            <a:picLocks noChangeAspect="1"/>
          </p:cNvPicPr>
          <p:nvPr/>
        </p:nvPicPr>
        <p:blipFill>
          <a:blip r:embed="rId3" cstate="print"/>
          <a:srcRect/>
          <a:stretch>
            <a:fillRect/>
          </a:stretch>
        </p:blipFill>
        <p:spPr bwMode="auto">
          <a:xfrm rot="10800000">
            <a:off x="971550" y="5369278"/>
            <a:ext cx="2306638" cy="345722"/>
          </a:xfrm>
          <a:prstGeom prst="rect">
            <a:avLst/>
          </a:prstGeom>
          <a:noFill/>
          <a:ln w="9525">
            <a:noFill/>
            <a:miter lim="800000"/>
            <a:headEnd/>
            <a:tailEnd/>
          </a:ln>
        </p:spPr>
      </p:pic>
      <p:pic>
        <p:nvPicPr>
          <p:cNvPr id="21" name="14 Imagen" descr="TgC_Navidad_2.gif"/>
          <p:cNvPicPr>
            <a:picLocks noChangeAspect="1"/>
          </p:cNvPicPr>
          <p:nvPr/>
        </p:nvPicPr>
        <p:blipFill>
          <a:blip r:embed="rId3" cstate="print"/>
          <a:srcRect/>
          <a:stretch>
            <a:fillRect/>
          </a:stretch>
        </p:blipFill>
        <p:spPr bwMode="auto">
          <a:xfrm rot="10800000">
            <a:off x="179388" y="5369278"/>
            <a:ext cx="863600" cy="345722"/>
          </a:xfrm>
          <a:prstGeom prst="rect">
            <a:avLst/>
          </a:prstGeom>
          <a:noFill/>
          <a:ln w="9525">
            <a:noFill/>
            <a:miter lim="800000"/>
            <a:headEnd/>
            <a:tailEnd/>
          </a:ln>
        </p:spPr>
      </p:pic>
      <p:pic>
        <p:nvPicPr>
          <p:cNvPr id="22" name="15 Imagen" descr="TgC_Navidad_2.gif"/>
          <p:cNvPicPr>
            <a:picLocks noChangeAspect="1"/>
          </p:cNvPicPr>
          <p:nvPr/>
        </p:nvPicPr>
        <p:blipFill>
          <a:blip r:embed="rId3" cstate="print"/>
          <a:srcRect/>
          <a:stretch>
            <a:fillRect/>
          </a:stretch>
        </p:blipFill>
        <p:spPr bwMode="auto">
          <a:xfrm rot="10800000">
            <a:off x="7885113" y="5369278"/>
            <a:ext cx="1079500" cy="345722"/>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advTm="69000">
        <p:split/>
      </p:transition>
    </mc:Choice>
    <mc:Fallback xmlns="">
      <p:transition spd="slow" advTm="69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childTnLst>
                                </p:cTn>
                              </p:par>
                              <p:par>
                                <p:cTn id="9" presetID="8" presetClass="emph" presetSubtype="0" fill="hold" grpId="1" nodeType="withEffect">
                                  <p:stCondLst>
                                    <p:cond delay="0"/>
                                  </p:stCondLst>
                                  <p:childTnLst>
                                    <p:animRot by="21600000">
                                      <p:cBhvr>
                                        <p:cTn id="10" dur="3000" fill="hold"/>
                                        <p:tgtEl>
                                          <p:spTgt spid="5"/>
                                        </p:tgtEl>
                                        <p:attrNameLst>
                                          <p:attrName>r</p:attrName>
                                        </p:attrNameLst>
                                      </p:cBhvr>
                                    </p:animRot>
                                  </p:childTnLst>
                                </p:cTn>
                              </p:par>
                            </p:childTnLst>
                          </p:cTn>
                        </p:par>
                        <p:par>
                          <p:cTn id="11" fill="hold">
                            <p:stCondLst>
                              <p:cond delay="5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7345"/>
                                        </p:tgtEl>
                                        <p:attrNameLst>
                                          <p:attrName>style.visibility</p:attrName>
                                        </p:attrNameLst>
                                      </p:cBhvr>
                                      <p:to>
                                        <p:strVal val="visible"/>
                                      </p:to>
                                    </p:set>
                                    <p:animEffect transition="in" filter="fade">
                                      <p:cBhvr>
                                        <p:cTn id="14" dur="1000"/>
                                        <p:tgtEl>
                                          <p:spTgt spid="57345"/>
                                        </p:tgtEl>
                                      </p:cBhvr>
                                    </p:animEffect>
                                    <p:anim calcmode="lin" valueType="num">
                                      <p:cBhvr>
                                        <p:cTn id="15" dur="1000" fill="hold"/>
                                        <p:tgtEl>
                                          <p:spTgt spid="57345"/>
                                        </p:tgtEl>
                                        <p:attrNameLst>
                                          <p:attrName>ppt_x</p:attrName>
                                        </p:attrNameLst>
                                      </p:cBhvr>
                                      <p:tavLst>
                                        <p:tav tm="0">
                                          <p:val>
                                            <p:strVal val="#ppt_x-.1"/>
                                          </p:val>
                                        </p:tav>
                                        <p:tav tm="100000">
                                          <p:val>
                                            <p:strVal val="#ppt_x"/>
                                          </p:val>
                                        </p:tav>
                                      </p:tavLst>
                                    </p:anim>
                                    <p:anim calcmode="lin" valueType="num">
                                      <p:cBhvr>
                                        <p:cTn id="16" dur="1000" fill="hold"/>
                                        <p:tgtEl>
                                          <p:spTgt spid="57345"/>
                                        </p:tgtEl>
                                        <p:attrNameLst>
                                          <p:attrName>ppt_y</p:attrName>
                                        </p:attrNameLst>
                                      </p:cBhvr>
                                      <p:tavLst>
                                        <p:tav tm="0">
                                          <p:val>
                                            <p:strVal val="#ppt_y"/>
                                          </p:val>
                                        </p:tav>
                                        <p:tav tm="100000">
                                          <p:val>
                                            <p:strVal val="#ppt_y"/>
                                          </p:val>
                                        </p:tav>
                                      </p:tavLst>
                                    </p:anim>
                                  </p:childTnLst>
                                </p:cTn>
                              </p:par>
                            </p:childTnLst>
                          </p:cTn>
                        </p:par>
                        <p:par>
                          <p:cTn id="17" fill="hold">
                            <p:stCondLst>
                              <p:cond delay="37200"/>
                            </p:stCondLst>
                            <p:childTnLst>
                              <p:par>
                                <p:cTn id="18" presetID="40" presetClass="entr" presetSubtype="0" fill="hold" grpId="0" nodeType="afterEffect">
                                  <p:stCondLst>
                                    <p:cond delay="1000"/>
                                  </p:stCondLst>
                                  <p:iterate type="lt">
                                    <p:tmPct val="10000"/>
                                  </p:iterate>
                                  <p:childTnLst>
                                    <p:set>
                                      <p:cBhvr>
                                        <p:cTn id="19" dur="1" fill="hold">
                                          <p:stCondLst>
                                            <p:cond delay="0"/>
                                          </p:stCondLst>
                                        </p:cTn>
                                        <p:tgtEl>
                                          <p:spTgt spid="57346"/>
                                        </p:tgtEl>
                                        <p:attrNameLst>
                                          <p:attrName>style.visibility</p:attrName>
                                        </p:attrNameLst>
                                      </p:cBhvr>
                                      <p:to>
                                        <p:strVal val="visible"/>
                                      </p:to>
                                    </p:set>
                                    <p:animEffect transition="in" filter="fade">
                                      <p:cBhvr>
                                        <p:cTn id="20" dur="1000"/>
                                        <p:tgtEl>
                                          <p:spTgt spid="57346"/>
                                        </p:tgtEl>
                                      </p:cBhvr>
                                    </p:animEffect>
                                    <p:anim calcmode="lin" valueType="num">
                                      <p:cBhvr>
                                        <p:cTn id="21" dur="1000" fill="hold"/>
                                        <p:tgtEl>
                                          <p:spTgt spid="57346"/>
                                        </p:tgtEl>
                                        <p:attrNameLst>
                                          <p:attrName>ppt_x</p:attrName>
                                        </p:attrNameLst>
                                      </p:cBhvr>
                                      <p:tavLst>
                                        <p:tav tm="0">
                                          <p:val>
                                            <p:strVal val="#ppt_x-.1"/>
                                          </p:val>
                                        </p:tav>
                                        <p:tav tm="100000">
                                          <p:val>
                                            <p:strVal val="#ppt_x"/>
                                          </p:val>
                                        </p:tav>
                                      </p:tavLst>
                                    </p:anim>
                                    <p:anim calcmode="lin" valueType="num">
                                      <p:cBhvr>
                                        <p:cTn id="22" dur="1000" fill="hold"/>
                                        <p:tgtEl>
                                          <p:spTgt spid="573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57345" grpId="0"/>
      <p:bldP spid="5734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86.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pic>
        <p:nvPicPr>
          <p:cNvPr id="6" name="5 Imagen" descr="1086.jpg"/>
          <p:cNvPicPr>
            <a:picLocks noChangeAspect="1"/>
          </p:cNvPicPr>
          <p:nvPr/>
        </p:nvPicPr>
        <p:blipFill>
          <a:blip r:embed="rId3"/>
          <a:stretch>
            <a:fillRect/>
          </a:stretch>
        </p:blipFill>
        <p:spPr bwMode="auto">
          <a:xfrm>
            <a:off x="0" y="0"/>
            <a:ext cx="9144000" cy="5715000"/>
          </a:xfrm>
          <a:prstGeom prst="rect">
            <a:avLst/>
          </a:prstGeom>
          <a:noFill/>
          <a:ln w="9525">
            <a:noFill/>
            <a:miter lim="800000"/>
            <a:headEnd/>
            <a:tailEnd/>
          </a:ln>
        </p:spPr>
      </p:pic>
      <p:pic>
        <p:nvPicPr>
          <p:cNvPr id="7" name="6 Imagen" descr="1086.jpg"/>
          <p:cNvPicPr>
            <a:picLocks noChangeAspect="1"/>
          </p:cNvPicPr>
          <p:nvPr/>
        </p:nvPicPr>
        <p:blipFill>
          <a:blip r:embed="rId3"/>
          <a:stretch>
            <a:fillRect/>
          </a:stretch>
        </p:blipFill>
        <p:spPr bwMode="auto">
          <a:xfrm flipH="1">
            <a:off x="0" y="0"/>
            <a:ext cx="9144000" cy="5715000"/>
          </a:xfrm>
          <a:prstGeom prst="rect">
            <a:avLst/>
          </a:prstGeom>
          <a:noFill/>
          <a:ln w="9525">
            <a:noFill/>
            <a:miter lim="800000"/>
            <a:headEnd/>
            <a:tailEnd/>
          </a:ln>
        </p:spPr>
      </p:pic>
      <p:sp>
        <p:nvSpPr>
          <p:cNvPr id="8" name="7 CuadroTexto"/>
          <p:cNvSpPr txBox="1"/>
          <p:nvPr/>
        </p:nvSpPr>
        <p:spPr>
          <a:xfrm>
            <a:off x="142844" y="4572012"/>
            <a:ext cx="90011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Pueblos europeos que parecen una postal navideña. Cálidos, encantadores, pintorescos… la Navidad perfecta está en estos pueblecitos que parecen recién salidos de una postal navideña, donde las fiestas se viven como siempre has soñado.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wipe/>
        <p:sndAc>
          <p:stSnd loop="1">
            <p:snd r:embed="rId2" name="Variadas.wav"/>
          </p:stSnd>
        </p:sndAc>
      </p:transition>
    </mc:Choice>
    <mc:Fallback xmlns="">
      <p:transition spd="slow" advTm="25000">
        <p:wip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ppt_w*0.70"/>
                                          </p:val>
                                        </p:tav>
                                      </p:tavLst>
                                    </p:anim>
                                    <p:anim calcmode="lin" valueType="num">
                                      <p:cBhvr>
                                        <p:cTn id="7" dur="4000"/>
                                        <p:tgtEl>
                                          <p:spTgt spid="7"/>
                                        </p:tgtEl>
                                        <p:attrNameLst>
                                          <p:attrName>ppt_h</p:attrName>
                                        </p:attrNameLst>
                                      </p:cBhvr>
                                      <p:tavLst>
                                        <p:tav tm="0">
                                          <p:val>
                                            <p:strVal val="ppt_h"/>
                                          </p:val>
                                        </p:tav>
                                        <p:tav tm="100000">
                                          <p:val>
                                            <p:strVal val="ppt_h"/>
                                          </p:val>
                                        </p:tav>
                                      </p:tavLst>
                                    </p:anim>
                                    <p:animEffect transition="out" filter="fade">
                                      <p:cBhvr>
                                        <p:cTn id="8" dur="4000"/>
                                        <p:tgtEl>
                                          <p:spTgt spid="7"/>
                                        </p:tgtEl>
                                      </p:cBhvr>
                                    </p:animEffect>
                                    <p:set>
                                      <p:cBhvr>
                                        <p:cTn id="9" dur="1" fill="hold">
                                          <p:stCondLst>
                                            <p:cond delay="3999"/>
                                          </p:stCondLst>
                                        </p:cTn>
                                        <p:tgtEl>
                                          <p:spTgt spid="7"/>
                                        </p:tgtEl>
                                        <p:attrNameLst>
                                          <p:attrName>style.visibility</p:attrName>
                                        </p:attrNameLst>
                                      </p:cBhvr>
                                      <p:to>
                                        <p:strVal val="hidden"/>
                                      </p:to>
                                    </p:set>
                                  </p:childTnLst>
                                </p:cTn>
                              </p:par>
                              <p:par>
                                <p:cTn id="10" presetID="20" presetClass="exit" presetSubtype="0" fill="hold" nodeType="withEffect">
                                  <p:stCondLst>
                                    <p:cond delay="0"/>
                                  </p:stCondLst>
                                  <p:childTnLst>
                                    <p:animEffect transition="out" filter="wedge">
                                      <p:cBhvr>
                                        <p:cTn id="11" dur="4000"/>
                                        <p:tgtEl>
                                          <p:spTgt spid="6"/>
                                        </p:tgtEl>
                                      </p:cBhvr>
                                    </p:animEffect>
                                    <p:set>
                                      <p:cBhvr>
                                        <p:cTn id="12" dur="1" fill="hold">
                                          <p:stCondLst>
                                            <p:cond delay="3999"/>
                                          </p:stCondLst>
                                        </p:cTn>
                                        <p:tgtEl>
                                          <p:spTgt spid="6"/>
                                        </p:tgtEl>
                                        <p:attrNameLst>
                                          <p:attrName>style.visibility</p:attrName>
                                        </p:attrNameLst>
                                      </p:cBhvr>
                                      <p:to>
                                        <p:strVal val="hidden"/>
                                      </p:to>
                                    </p:set>
                                  </p:childTnLst>
                                </p:cTn>
                              </p:par>
                              <p:par>
                                <p:cTn id="13" presetID="50" presetClass="entr" presetSubtype="0" decel="100000" fill="hold"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p:cTn id="15" dur="4000" fill="hold"/>
                                        <p:tgtEl>
                                          <p:spTgt spid="5"/>
                                        </p:tgtEl>
                                        <p:attrNameLst>
                                          <p:attrName>ppt_w</p:attrName>
                                        </p:attrNameLst>
                                      </p:cBhvr>
                                      <p:tavLst>
                                        <p:tav tm="0">
                                          <p:val>
                                            <p:strVal val="#ppt_w+.3"/>
                                          </p:val>
                                        </p:tav>
                                        <p:tav tm="100000">
                                          <p:val>
                                            <p:strVal val="#ppt_w"/>
                                          </p:val>
                                        </p:tav>
                                      </p:tavLst>
                                    </p:anim>
                                    <p:anim calcmode="lin" valueType="num">
                                      <p:cBhvr>
                                        <p:cTn id="16" dur="4000" fill="hold"/>
                                        <p:tgtEl>
                                          <p:spTgt spid="5"/>
                                        </p:tgtEl>
                                        <p:attrNameLst>
                                          <p:attrName>ppt_h</p:attrName>
                                        </p:attrNameLst>
                                      </p:cBhvr>
                                      <p:tavLst>
                                        <p:tav tm="0">
                                          <p:val>
                                            <p:strVal val="#ppt_h"/>
                                          </p:val>
                                        </p:tav>
                                        <p:tav tm="100000">
                                          <p:val>
                                            <p:strVal val="#ppt_h"/>
                                          </p:val>
                                        </p:tav>
                                      </p:tavLst>
                                    </p:anim>
                                    <p:animEffect transition="in" filter="fade">
                                      <p:cBhvr>
                                        <p:cTn id="17" dur="4000"/>
                                        <p:tgtEl>
                                          <p:spTgt spid="5"/>
                                        </p:tgtEl>
                                      </p:cBhvr>
                                    </p:animEffect>
                                  </p:childTnLst>
                                </p:cTn>
                              </p:par>
                              <p:par>
                                <p:cTn id="18" presetID="3" presetClass="entr" presetSubtype="10" fill="hold" nodeType="withEffect">
                                  <p:stCondLst>
                                    <p:cond delay="50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4000"/>
                                        <p:tgtEl>
                                          <p:spTgt spid="5"/>
                                        </p:tgtEl>
                                      </p:cBhvr>
                                    </p:animEffect>
                                  </p:childTnLst>
                                </p:cTn>
                              </p:par>
                              <p:par>
                                <p:cTn id="21" presetID="40" presetClass="entr" presetSubtype="0" fill="hold" grpId="0" nodeType="withEffect">
                                  <p:stCondLst>
                                    <p:cond delay="5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amorados.jpg"/>
          <p:cNvPicPr>
            <a:picLocks noChangeAspect="1"/>
          </p:cNvPicPr>
          <p:nvPr/>
        </p:nvPicPr>
        <p:blipFill>
          <a:blip r:embed="rId2"/>
          <a:stretch>
            <a:fillRect/>
          </a:stretch>
        </p:blipFill>
        <p:spPr bwMode="auto">
          <a:xfrm>
            <a:off x="0" y="1"/>
            <a:ext cx="9143999" cy="5687483"/>
          </a:xfrm>
          <a:prstGeom prst="rect">
            <a:avLst/>
          </a:prstGeom>
          <a:noFill/>
          <a:ln w="9525">
            <a:noFill/>
            <a:miter lim="800000"/>
            <a:headEnd/>
            <a:tailEnd/>
          </a:ln>
        </p:spPr>
      </p:pic>
      <p:pic>
        <p:nvPicPr>
          <p:cNvPr id="5" name="4 Imagen" descr="Enamorados.jpg"/>
          <p:cNvPicPr>
            <a:picLocks noChangeAspect="1"/>
          </p:cNvPicPr>
          <p:nvPr/>
        </p:nvPicPr>
        <p:blipFill>
          <a:blip r:embed="rId2"/>
          <a:stretch>
            <a:fillRect/>
          </a:stretch>
        </p:blipFill>
        <p:spPr bwMode="auto">
          <a:xfrm>
            <a:off x="0" y="1"/>
            <a:ext cx="9143999" cy="5687483"/>
          </a:xfrm>
          <a:prstGeom prst="rect">
            <a:avLst/>
          </a:prstGeom>
          <a:noFill/>
          <a:ln w="9525">
            <a:noFill/>
            <a:miter lim="800000"/>
            <a:headEnd/>
            <a:tailEnd/>
          </a:ln>
        </p:spPr>
      </p:pic>
      <p:pic>
        <p:nvPicPr>
          <p:cNvPr id="6" name="5 Imagen" descr="Enamorados.jpg"/>
          <p:cNvPicPr>
            <a:picLocks noChangeAspect="1"/>
          </p:cNvPicPr>
          <p:nvPr/>
        </p:nvPicPr>
        <p:blipFill>
          <a:blip r:embed="rId2"/>
          <a:stretch>
            <a:fillRect/>
          </a:stretch>
        </p:blipFill>
        <p:spPr bwMode="auto">
          <a:xfrm>
            <a:off x="0" y="1"/>
            <a:ext cx="9143999" cy="5687483"/>
          </a:xfrm>
          <a:prstGeom prst="rect">
            <a:avLst/>
          </a:prstGeom>
          <a:noFill/>
          <a:ln w="9525">
            <a:noFill/>
            <a:miter lim="800000"/>
            <a:headEnd/>
            <a:tailEnd/>
          </a:ln>
        </p:spPr>
      </p:pic>
      <p:sp>
        <p:nvSpPr>
          <p:cNvPr id="7" name="6 CuadroTexto"/>
          <p:cNvSpPr txBox="1"/>
          <p:nvPr/>
        </p:nvSpPr>
        <p:spPr>
          <a:xfrm>
            <a:off x="571472" y="785798"/>
            <a:ext cx="5429288" cy="461665"/>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Gengenbach</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Ortenau</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Alemania)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285720" y="4643450"/>
            <a:ext cx="814393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 hacemos en encantadores pueblecitos europeos. Como </a:t>
            </a:r>
            <a:r>
              <a:rPr lang="es-ES" i="1" dirty="0" err="1" smtClean="0">
                <a:effectLst>
                  <a:glow rad="101600">
                    <a:srgbClr val="C00000">
                      <a:alpha val="60000"/>
                    </a:srgbClr>
                  </a:glow>
                  <a:outerShdw blurRad="38100" dist="38100" dir="2700000" algn="tl">
                    <a:srgbClr val="000000">
                      <a:alpha val="43137"/>
                    </a:srgbClr>
                  </a:outerShdw>
                </a:effectLst>
              </a:rPr>
              <a:t>Gengenbach</a:t>
            </a:r>
            <a:r>
              <a:rPr lang="es-ES" i="1" dirty="0" smtClean="0">
                <a:effectLst>
                  <a:glow rad="101600">
                    <a:srgbClr val="C00000">
                      <a:alpha val="60000"/>
                    </a:srgbClr>
                  </a:glow>
                  <a:outerShdw blurRad="38100" dist="38100" dir="2700000" algn="tl">
                    <a:srgbClr val="000000">
                      <a:alpha val="43137"/>
                    </a:srgbClr>
                  </a:outerShdw>
                </a:effectLst>
              </a:rPr>
              <a:t>, una encantadora villa con un precioso casco antiguo, situada en medio del paisaje de cuento de la Selva Negra.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wipe dir="r"/>
      </p:transition>
    </mc:Choice>
    <mc:Fallback xmlns="">
      <p:transition spd="slow" advTm="25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par>
                                <p:cTn id="14" presetID="23" presetClass="entr" presetSubtype="16" fill="hold" grpId="0" nodeType="withEffect">
                                  <p:stCondLst>
                                    <p:cond delay="100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30.jpg"/>
          <p:cNvPicPr>
            <a:picLocks noChangeAspect="1"/>
          </p:cNvPicPr>
          <p:nvPr/>
        </p:nvPicPr>
        <p:blipFill>
          <a:blip r:embed="rId2"/>
          <a:stretch>
            <a:fillRect/>
          </a:stretch>
        </p:blipFill>
        <p:spPr bwMode="auto">
          <a:xfrm>
            <a:off x="0" y="21168"/>
            <a:ext cx="9144000" cy="5672666"/>
          </a:xfrm>
          <a:prstGeom prst="rect">
            <a:avLst/>
          </a:prstGeom>
          <a:noFill/>
          <a:ln w="9525">
            <a:noFill/>
            <a:miter lim="800000"/>
            <a:headEnd/>
            <a:tailEnd/>
          </a:ln>
        </p:spPr>
      </p:pic>
      <p:pic>
        <p:nvPicPr>
          <p:cNvPr id="5" name="4 Imagen" descr="imagen-330.jpg"/>
          <p:cNvPicPr>
            <a:picLocks noChangeAspect="1"/>
          </p:cNvPicPr>
          <p:nvPr/>
        </p:nvPicPr>
        <p:blipFill>
          <a:blip r:embed="rId2"/>
          <a:stretch>
            <a:fillRect/>
          </a:stretch>
        </p:blipFill>
        <p:spPr bwMode="auto">
          <a:xfrm flipH="1">
            <a:off x="0" y="21168"/>
            <a:ext cx="9144000" cy="5672666"/>
          </a:xfrm>
          <a:prstGeom prst="rect">
            <a:avLst/>
          </a:prstGeom>
          <a:noFill/>
          <a:ln w="9525">
            <a:noFill/>
            <a:miter lim="800000"/>
            <a:headEnd/>
            <a:tailEnd/>
          </a:ln>
        </p:spPr>
      </p:pic>
      <p:pic>
        <p:nvPicPr>
          <p:cNvPr id="6" name="5 Imagen" descr="imagen-330.jpg"/>
          <p:cNvPicPr>
            <a:picLocks noChangeAspect="1"/>
          </p:cNvPicPr>
          <p:nvPr/>
        </p:nvPicPr>
        <p:blipFill>
          <a:blip r:embed="rId2"/>
          <a:stretch>
            <a:fillRect/>
          </a:stretch>
        </p:blipFill>
        <p:spPr bwMode="auto">
          <a:xfrm flipH="1">
            <a:off x="0" y="21168"/>
            <a:ext cx="9144000" cy="5672666"/>
          </a:xfrm>
          <a:prstGeom prst="rect">
            <a:avLst/>
          </a:prstGeom>
          <a:noFill/>
          <a:ln w="9525">
            <a:noFill/>
            <a:miter lim="800000"/>
            <a:headEnd/>
            <a:tailEnd/>
          </a:ln>
        </p:spPr>
      </p:pic>
      <p:sp>
        <p:nvSpPr>
          <p:cNvPr id="7" name="6 CuadroTexto"/>
          <p:cNvSpPr txBox="1"/>
          <p:nvPr/>
        </p:nvSpPr>
        <p:spPr>
          <a:xfrm>
            <a:off x="285720" y="4286260"/>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Navidad es para vivirla con frío, chocolate caliente y luces de colores, sumergidos en los paisajes que llevamos viendo años y años en las postales que enviamos. Pero ¿por qué conformarse con mandar felicitaciones? ¿Por qué no sumergirnos, por una vez, en una de ellas?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857224" y="2786062"/>
            <a:ext cx="6072230"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Arcos de la Frontera – Cádiz (España)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5000"/>
                                        <p:tgtEl>
                                          <p:spTgt spid="5"/>
                                        </p:tgtEl>
                                        <p:attrNameLst>
                                          <p:attrName>ppt_w</p:attrName>
                                        </p:attrNameLst>
                                      </p:cBhvr>
                                      <p:tavLst>
                                        <p:tav tm="0">
                                          <p:val>
                                            <p:strVal val="ppt_w"/>
                                          </p:val>
                                        </p:tav>
                                        <p:tav tm="100000">
                                          <p:val>
                                            <p:strVal val="ppt_w+.3"/>
                                          </p:val>
                                        </p:tav>
                                      </p:tavLst>
                                    </p:anim>
                                    <p:anim calcmode="lin" valueType="num">
                                      <p:cBhvr>
                                        <p:cTn id="10" dur="5000"/>
                                        <p:tgtEl>
                                          <p:spTgt spid="5"/>
                                        </p:tgtEl>
                                        <p:attrNameLst>
                                          <p:attrName>ppt_h</p:attrName>
                                        </p:attrNameLst>
                                      </p:cBhvr>
                                      <p:tavLst>
                                        <p:tav tm="0">
                                          <p:val>
                                            <p:strVal val="ppt_h"/>
                                          </p:val>
                                        </p:tav>
                                        <p:tav tm="100000">
                                          <p:val>
                                            <p:strVal val="ppt_h"/>
                                          </p:val>
                                        </p:tav>
                                      </p:tavLst>
                                    </p:anim>
                                    <p:animEffect transition="out" filter="fade">
                                      <p:cBhvr>
                                        <p:cTn id="11" dur="5000"/>
                                        <p:tgtEl>
                                          <p:spTgt spid="5"/>
                                        </p:tgtEl>
                                      </p:cBhvr>
                                    </p:animEffect>
                                    <p:set>
                                      <p:cBhvr>
                                        <p:cTn id="12" dur="1" fill="hold">
                                          <p:stCondLst>
                                            <p:cond delay="4999"/>
                                          </p:stCondLst>
                                        </p:cTn>
                                        <p:tgtEl>
                                          <p:spTgt spid="5"/>
                                        </p:tgtEl>
                                        <p:attrNameLst>
                                          <p:attrName>style.visibility</p:attrName>
                                        </p:attrNameLst>
                                      </p:cBhvr>
                                      <p:to>
                                        <p:strVal val="hidden"/>
                                      </p:to>
                                    </p:set>
                                  </p:childTnLst>
                                </p:cTn>
                              </p:par>
                              <p:par>
                                <p:cTn id="13" presetID="2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edge">
                                      <p:cBhvr>
                                        <p:cTn id="15" dur="5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strVal val="4/3*#ppt_w"/>
                                          </p:val>
                                        </p:tav>
                                        <p:tav tm="100000">
                                          <p:val>
                                            <p:strVal val="#ppt_w"/>
                                          </p:val>
                                        </p:tav>
                                      </p:tavLst>
                                    </p:anim>
                                    <p:anim calcmode="lin" valueType="num">
                                      <p:cBhvr>
                                        <p:cTn id="19" dur="5000" fill="hold"/>
                                        <p:tgtEl>
                                          <p:spTgt spid="4"/>
                                        </p:tgtEl>
                                        <p:attrNameLst>
                                          <p:attrName>ppt_h</p:attrName>
                                        </p:attrNameLst>
                                      </p:cBhvr>
                                      <p:tavLst>
                                        <p:tav tm="0">
                                          <p:val>
                                            <p:strVal val="4/3*#ppt_h"/>
                                          </p:val>
                                        </p:tav>
                                        <p:tav tm="100000">
                                          <p:val>
                                            <p:strVal val="#ppt_h"/>
                                          </p:val>
                                        </p:tav>
                                      </p:tavLst>
                                    </p:anim>
                                  </p:childTnLst>
                                </p:cTn>
                              </p:par>
                              <p:par>
                                <p:cTn id="20" presetID="23" presetClass="entr" presetSubtype="16" fill="hold" grpId="0" nodeType="withEffect">
                                  <p:stCondLst>
                                    <p:cond delay="1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Mirando_al_mar_1[2].jpg"/>
          <p:cNvPicPr>
            <a:picLocks noChangeAspect="1"/>
          </p:cNvPicPr>
          <p:nvPr/>
        </p:nvPicPr>
        <p:blipFill>
          <a:blip r:embed="rId2"/>
          <a:stretch>
            <a:fillRect/>
          </a:stretch>
        </p:blipFill>
        <p:spPr bwMode="auto">
          <a:xfrm>
            <a:off x="1714480" y="0"/>
            <a:ext cx="5715001" cy="5715001"/>
          </a:xfrm>
          <a:prstGeom prst="rect">
            <a:avLst/>
          </a:prstGeom>
          <a:noFill/>
          <a:ln w="9525">
            <a:noFill/>
            <a:miter lim="800000"/>
            <a:headEnd/>
            <a:tailEnd/>
          </a:ln>
        </p:spPr>
      </p:pic>
      <p:pic>
        <p:nvPicPr>
          <p:cNvPr id="5" name="4 Imagen" descr="Mirando_al_mar_1[2].jpg"/>
          <p:cNvPicPr>
            <a:picLocks noChangeAspect="1"/>
          </p:cNvPicPr>
          <p:nvPr/>
        </p:nvPicPr>
        <p:blipFill>
          <a:blip r:embed="rId2"/>
          <a:stretch>
            <a:fillRect/>
          </a:stretch>
        </p:blipFill>
        <p:spPr bwMode="auto">
          <a:xfrm>
            <a:off x="1714480" y="0"/>
            <a:ext cx="5715001" cy="5715001"/>
          </a:xfrm>
          <a:prstGeom prst="rect">
            <a:avLst/>
          </a:prstGeom>
          <a:noFill/>
          <a:ln w="9525">
            <a:noFill/>
            <a:miter lim="800000"/>
            <a:headEnd/>
            <a:tailEnd/>
          </a:ln>
        </p:spPr>
      </p:pic>
      <p:pic>
        <p:nvPicPr>
          <p:cNvPr id="6" name="5 Imagen" descr="Mirando_al_mar_1[2].jpg"/>
          <p:cNvPicPr>
            <a:picLocks noChangeAspect="1"/>
          </p:cNvPicPr>
          <p:nvPr/>
        </p:nvPicPr>
        <p:blipFill>
          <a:blip r:embed="rId2"/>
          <a:stretch>
            <a:fillRect/>
          </a:stretch>
        </p:blipFill>
        <p:spPr bwMode="auto">
          <a:xfrm>
            <a:off x="1714480" y="0"/>
            <a:ext cx="5715001" cy="5715001"/>
          </a:xfrm>
          <a:prstGeom prst="rect">
            <a:avLst/>
          </a:prstGeom>
          <a:noFill/>
          <a:ln w="9525">
            <a:noFill/>
            <a:miter lim="800000"/>
            <a:headEnd/>
            <a:tailEnd/>
          </a:ln>
        </p:spPr>
      </p:pic>
      <p:sp>
        <p:nvSpPr>
          <p:cNvPr id="6149" name="8 CuadroTexto"/>
          <p:cNvSpPr txBox="1">
            <a:spLocks noChangeArrowheads="1"/>
          </p:cNvSpPr>
          <p:nvPr/>
        </p:nvSpPr>
        <p:spPr bwMode="auto">
          <a:xfrm>
            <a:off x="5643542" y="5551121"/>
            <a:ext cx="184150" cy="369332"/>
          </a:xfrm>
          <a:prstGeom prst="rect">
            <a:avLst/>
          </a:prstGeom>
          <a:noFill/>
          <a:ln w="9525">
            <a:noFill/>
            <a:miter lim="800000"/>
            <a:headEnd/>
            <a:tailEnd/>
          </a:ln>
        </p:spPr>
        <p:txBody>
          <a:bodyPr wrap="square">
            <a:spAutoFit/>
          </a:bodyPr>
          <a:lstStyle/>
          <a:p>
            <a:endParaRPr lang="es-ES">
              <a:latin typeface="Calibri" pitchFamily="34" charset="0"/>
            </a:endParaRPr>
          </a:p>
        </p:txBody>
      </p:sp>
      <p:sp>
        <p:nvSpPr>
          <p:cNvPr id="9" name="8 CuadroTexto"/>
          <p:cNvSpPr txBox="1"/>
          <p:nvPr/>
        </p:nvSpPr>
        <p:spPr>
          <a:xfrm>
            <a:off x="357158" y="4357698"/>
            <a:ext cx="8572560"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¿Qué es la Navidad? </a:t>
            </a:r>
            <a:r>
              <a:rPr lang="es-ES" i="1" dirty="0" smtClean="0">
                <a:effectLst>
                  <a:glow rad="101600">
                    <a:srgbClr val="C00000">
                      <a:alpha val="60000"/>
                    </a:srgbClr>
                  </a:glow>
                  <a:outerShdw blurRad="38100" dist="38100" dir="2700000" algn="tl">
                    <a:srgbClr val="000000">
                      <a:alpha val="43137"/>
                    </a:srgbClr>
                  </a:outerShdw>
                </a:effectLst>
              </a:rPr>
              <a:t>Es la festividad católica que sirve para conmemorar el nacimiento de Jesucristo. Es una fiesta tan popular que no solo se limita al ámbito religioso, sino que con la globalización está presente en todo el mundo como una época especial para evocar felicidad y dar regalos.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20" presetClass="entr" presetSubtype="0"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edge">
                                      <p:cBhvr>
                                        <p:cTn id="20" dur="5000"/>
                                        <p:tgtEl>
                                          <p:spTgt spid="7"/>
                                        </p:tgtEl>
                                      </p:cBhvr>
                                    </p:animEffect>
                                  </p:childTnLst>
                                </p:cTn>
                              </p:par>
                              <p:par>
                                <p:cTn id="21" presetID="40" presetClass="entr" presetSubtype="0" fill="hold" grpId="0" nodeType="withEffect">
                                  <p:stCondLst>
                                    <p:cond delay="4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1"/>
                                          </p:val>
                                        </p:tav>
                                        <p:tav tm="100000">
                                          <p:val>
                                            <p:strVal val="#ppt_x"/>
                                          </p:val>
                                        </p:tav>
                                      </p:tavLst>
                                    </p:anim>
                                    <p:anim calcmode="lin" valueType="num">
                                      <p:cBhvr>
                                        <p:cTn id="2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715000"/>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80901793_724e1ad3a6_b.jpg"/>
          <p:cNvPicPr>
            <a:picLocks noChangeAspect="1"/>
          </p:cNvPicPr>
          <p:nvPr/>
        </p:nvPicPr>
        <p:blipFill>
          <a:blip r:embed="rId2"/>
          <a:stretch>
            <a:fillRect/>
          </a:stretch>
        </p:blipFill>
        <p:spPr bwMode="auto">
          <a:xfrm>
            <a:off x="1710512" y="1"/>
            <a:ext cx="5722936" cy="5722936"/>
          </a:xfrm>
          <a:prstGeom prst="rect">
            <a:avLst/>
          </a:prstGeom>
          <a:noFill/>
          <a:ln w="9525">
            <a:noFill/>
            <a:miter lim="800000"/>
            <a:headEnd/>
            <a:tailEnd/>
          </a:ln>
        </p:spPr>
      </p:pic>
      <p:pic>
        <p:nvPicPr>
          <p:cNvPr id="5" name="4 Imagen" descr="180901793_724e1ad3a6_b.jpg"/>
          <p:cNvPicPr>
            <a:picLocks noChangeAspect="1"/>
          </p:cNvPicPr>
          <p:nvPr/>
        </p:nvPicPr>
        <p:blipFill>
          <a:blip r:embed="rId2"/>
          <a:stretch>
            <a:fillRect/>
          </a:stretch>
        </p:blipFill>
        <p:spPr bwMode="auto">
          <a:xfrm>
            <a:off x="1714480" y="0"/>
            <a:ext cx="5715000" cy="5715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500" advTm="12000">
        <p14:vortex dir="d"/>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0"/>
                                        <p:tgtEl>
                                          <p:spTgt spid="5"/>
                                        </p:tgtEl>
                                      </p:cBhvr>
                                    </p:animEffect>
                                    <p:anim calcmode="lin" valueType="num">
                                      <p:cBhvr>
                                        <p:cTn id="8" dur="5000" fill="hold"/>
                                        <p:tgtEl>
                                          <p:spTgt spid="5"/>
                                        </p:tgtEl>
                                        <p:attrNameLst>
                                          <p:attrName>ppt_x</p:attrName>
                                        </p:attrNameLst>
                                      </p:cBhvr>
                                      <p:tavLst>
                                        <p:tav tm="0">
                                          <p:val>
                                            <p:strVal val="#ppt_x"/>
                                          </p:val>
                                        </p:tav>
                                        <p:tav tm="100000">
                                          <p:val>
                                            <p:strVal val="#ppt_x"/>
                                          </p:val>
                                        </p:tav>
                                      </p:tavLst>
                                    </p:anim>
                                    <p:anim calcmode="lin" valueType="num">
                                      <p:cBhvr>
                                        <p:cTn id="9" dur="5000" fill="hold"/>
                                        <p:tgtEl>
                                          <p:spTgt spid="5"/>
                                        </p:tgtEl>
                                        <p:attrNameLst>
                                          <p:attrName>ppt_y</p:attrName>
                                        </p:attrNameLst>
                                      </p:cBhvr>
                                      <p:tavLst>
                                        <p:tav tm="0">
                                          <p:val>
                                            <p:strVal val="#ppt_y+.1"/>
                                          </p:val>
                                        </p:tav>
                                        <p:tav tm="100000">
                                          <p:val>
                                            <p:strVal val="#ppt_y"/>
                                          </p:val>
                                        </p:tav>
                                      </p:tavLst>
                                    </p:anim>
                                  </p:childTnLst>
                                </p:cTn>
                              </p:par>
                              <p:par>
                                <p:cTn id="10" presetID="13" presetClass="entr" presetSubtype="16"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5000"/>
                                        <p:tgtEl>
                                          <p:spTgt spid="5"/>
                                        </p:tgtEl>
                                      </p:cBhvr>
                                    </p:animEffect>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in)">
                                      <p:cBhvr>
                                        <p:cTn id="19" dur="5000"/>
                                        <p:tgtEl>
                                          <p:spTgt spid="4"/>
                                        </p:tgtEl>
                                      </p:cBhvr>
                                    </p:animEffect>
                                  </p:childTnLst>
                                </p:cTn>
                              </p:par>
                              <p:par>
                                <p:cTn id="20" presetID="14" presetClass="entr" presetSubtype="5"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vertical)">
                                      <p:cBhvr>
                                        <p:cTn id="22"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C:\Documents and Settings\Ana María\Escritorio\haena-beach-kauai-hawaii-345643.jpg"/>
          <p:cNvPicPr>
            <a:picLocks noChangeAspect="1" noChangeArrowheads="1"/>
          </p:cNvPicPr>
          <p:nvPr/>
        </p:nvPicPr>
        <p:blipFill>
          <a:blip r:embed="rId2"/>
          <a:stretch>
            <a:fillRect/>
          </a:stretch>
        </p:blipFill>
        <p:spPr bwMode="auto">
          <a:xfrm>
            <a:off x="0" y="2"/>
            <a:ext cx="9144000" cy="5681697"/>
          </a:xfrm>
          <a:prstGeom prst="rect">
            <a:avLst/>
          </a:prstGeom>
          <a:noFill/>
          <a:ln w="9525">
            <a:noFill/>
            <a:miter lim="800000"/>
            <a:headEnd/>
            <a:tailEnd/>
          </a:ln>
        </p:spPr>
      </p:pic>
      <p:pic>
        <p:nvPicPr>
          <p:cNvPr id="4" name="Picture 4" descr="C:\Documents and Settings\Ana María\Escritorio\haena-beach-kauai-hawaii-345643.jpg"/>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1214414" y="785798"/>
            <a:ext cx="257176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Tartu (Estonia)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71472"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vacaciones de Navidad con niños en Tartu tienen cita fija en la plaza del Ayuntamiento, que desde el Adviento hasta la primera semana de enero se convierte en una auténtica ciudad navideña.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ripp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par>
                                <p:cTn id="8" presetID="20" presetClass="entr" presetSubtype="0" fill="hold" nodeType="withEffect">
                                  <p:stCondLst>
                                    <p:cond delay="0"/>
                                  </p:stCondLst>
                                  <p:childTnLst>
                                    <p:set>
                                      <p:cBhvr>
                                        <p:cTn id="9" dur="1" fill="hold">
                                          <p:stCondLst>
                                            <p:cond delay="0"/>
                                          </p:stCondLst>
                                        </p:cTn>
                                        <p:tgtEl>
                                          <p:spTgt spid="30724"/>
                                        </p:tgtEl>
                                        <p:attrNameLst>
                                          <p:attrName>style.visibility</p:attrName>
                                        </p:attrNameLst>
                                      </p:cBhvr>
                                      <p:to>
                                        <p:strVal val="visible"/>
                                      </p:to>
                                    </p:set>
                                    <p:animEffect transition="in" filter="wedge">
                                      <p:cBhvr>
                                        <p:cTn id="10" dur="5000"/>
                                        <p:tgtEl>
                                          <p:spTgt spid="3072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30724"/>
                                        </p:tgtEl>
                                        <p:attrNameLst>
                                          <p:attrName>style.visibility</p:attrName>
                                        </p:attrNameLst>
                                      </p:cBhvr>
                                      <p:to>
                                        <p:strVal val="visible"/>
                                      </p:to>
                                    </p:set>
                                    <p:anim calcmode="lin" valueType="num">
                                      <p:cBhvr>
                                        <p:cTn id="13" dur="5000" fill="hold"/>
                                        <p:tgtEl>
                                          <p:spTgt spid="30724"/>
                                        </p:tgtEl>
                                        <p:attrNameLst>
                                          <p:attrName>ppt_w</p:attrName>
                                        </p:attrNameLst>
                                      </p:cBhvr>
                                      <p:tavLst>
                                        <p:tav tm="0">
                                          <p:val>
                                            <p:strVal val="#ppt_w+.3"/>
                                          </p:val>
                                        </p:tav>
                                        <p:tav tm="100000">
                                          <p:val>
                                            <p:strVal val="#ppt_w"/>
                                          </p:val>
                                        </p:tav>
                                      </p:tavLst>
                                    </p:anim>
                                    <p:anim calcmode="lin" valueType="num">
                                      <p:cBhvr>
                                        <p:cTn id="14" dur="5000" fill="hold"/>
                                        <p:tgtEl>
                                          <p:spTgt spid="30724"/>
                                        </p:tgtEl>
                                        <p:attrNameLst>
                                          <p:attrName>ppt_h</p:attrName>
                                        </p:attrNameLst>
                                      </p:cBhvr>
                                      <p:tavLst>
                                        <p:tav tm="0">
                                          <p:val>
                                            <p:strVal val="#ppt_h"/>
                                          </p:val>
                                        </p:tav>
                                        <p:tav tm="100000">
                                          <p:val>
                                            <p:strVal val="#ppt_h"/>
                                          </p:val>
                                        </p:tav>
                                      </p:tavLst>
                                    </p:anim>
                                    <p:animEffect transition="in" filter="fade">
                                      <p:cBhvr>
                                        <p:cTn id="15" dur="5000"/>
                                        <p:tgtEl>
                                          <p:spTgt spid="30724"/>
                                        </p:tgtEl>
                                      </p:cBhvr>
                                    </p:animEffect>
                                  </p:childTnLst>
                                </p:cTn>
                              </p:par>
                              <p:par>
                                <p:cTn id="16" presetID="23" presetClass="entr" presetSubtype="16" fill="hold" grpId="0" nodeType="withEffect">
                                  <p:stCondLst>
                                    <p:cond delay="1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fltVal val="0"/>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5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MIS COSAS\DOCUMENTOS ANA\PAISAJES\PLAYAS\384386.jpg"/>
          <p:cNvPicPr>
            <a:picLocks noChangeAspect="1" noChangeArrowheads="1"/>
          </p:cNvPicPr>
          <p:nvPr/>
        </p:nvPicPr>
        <p:blipFill>
          <a:blip r:embed="rId2"/>
          <a:stretch>
            <a:fillRect/>
          </a:stretch>
        </p:blipFill>
        <p:spPr bwMode="auto">
          <a:xfrm>
            <a:off x="0" y="-718"/>
            <a:ext cx="9144000" cy="5715000"/>
          </a:xfrm>
          <a:prstGeom prst="rect">
            <a:avLst/>
          </a:prstGeom>
          <a:noFill/>
          <a:ln w="9525">
            <a:noFill/>
            <a:miter lim="800000"/>
            <a:headEnd/>
            <a:tailEnd/>
          </a:ln>
        </p:spPr>
      </p:pic>
      <p:pic>
        <p:nvPicPr>
          <p:cNvPr id="6146" name="Picture 2" descr="F:\MIS COSAS\DOCUMENTOS ANA\PAISAJES\PLAYAS\384386.jpg"/>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714348" y="500046"/>
            <a:ext cx="6143668" cy="461665"/>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Baiersbronn</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Freudenstadt</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(Alemania)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00034"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la selva negra se cubre de nieve, da lugar a paisajes inolvidables. Por ello, incluso en invierno, el sobrenombre de </a:t>
            </a:r>
            <a:r>
              <a:rPr lang="es-ES" i="1" dirty="0" err="1" smtClean="0">
                <a:effectLst>
                  <a:glow rad="101600">
                    <a:srgbClr val="C00000">
                      <a:alpha val="60000"/>
                    </a:srgbClr>
                  </a:glow>
                  <a:outerShdw blurRad="38100" dist="38100" dir="2700000" algn="tl">
                    <a:srgbClr val="000000">
                      <a:alpha val="43137"/>
                    </a:srgbClr>
                  </a:outerShdw>
                </a:effectLst>
              </a:rPr>
              <a:t>Wanderhimmel</a:t>
            </a:r>
            <a:r>
              <a:rPr lang="es-ES" i="1" dirty="0" smtClean="0">
                <a:effectLst>
                  <a:glow rad="101600">
                    <a:srgbClr val="C00000">
                      <a:alpha val="60000"/>
                    </a:srgbClr>
                  </a:glow>
                  <a:outerShdw blurRad="38100" dist="38100" dir="2700000" algn="tl">
                    <a:srgbClr val="000000">
                      <a:alpha val="43137"/>
                    </a:srgbClr>
                  </a:outerShdw>
                </a:effectLst>
              </a:rPr>
              <a:t> ("el paraíso de los caminantes") le viene de lujo al municipio de </a:t>
            </a:r>
            <a:r>
              <a:rPr lang="es-ES" i="1" dirty="0" err="1" smtClean="0">
                <a:effectLst>
                  <a:glow rad="101600">
                    <a:srgbClr val="C00000">
                      <a:alpha val="60000"/>
                    </a:srgbClr>
                  </a:glow>
                  <a:outerShdw blurRad="38100" dist="38100" dir="2700000" algn="tl">
                    <a:srgbClr val="000000">
                      <a:alpha val="43137"/>
                    </a:srgbClr>
                  </a:outerShdw>
                </a:effectLst>
              </a:rPr>
              <a:t>Baiersbronn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9000">
        <p15:prstTrans prst="peelOff"/>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146"/>
                                        </p:tgtEl>
                                      </p:cBhvr>
                                    </p:animEffect>
                                    <p:set>
                                      <p:cBhvr>
                                        <p:cTn id="7" dur="1" fill="hold">
                                          <p:stCondLst>
                                            <p:cond delay="4999"/>
                                          </p:stCondLst>
                                        </p:cTn>
                                        <p:tgtEl>
                                          <p:spTgt spid="6146"/>
                                        </p:tgtEl>
                                        <p:attrNameLst>
                                          <p:attrName>style.visibility</p:attrName>
                                        </p:attrNameLst>
                                      </p:cBhvr>
                                      <p:to>
                                        <p:strVal val="hidden"/>
                                      </p:to>
                                    </p:set>
                                  </p:childTnLst>
                                </p:cTn>
                              </p:par>
                              <p:par>
                                <p:cTn id="8" presetID="50" presetClass="exit" presetSubtype="0" accel="100000" fill="hold" nodeType="withEffect">
                                  <p:stCondLst>
                                    <p:cond delay="0"/>
                                  </p:stCondLst>
                                  <p:childTnLst>
                                    <p:anim calcmode="lin" valueType="num">
                                      <p:cBhvr>
                                        <p:cTn id="9" dur="5000"/>
                                        <p:tgtEl>
                                          <p:spTgt spid="6146"/>
                                        </p:tgtEl>
                                        <p:attrNameLst>
                                          <p:attrName>ppt_w</p:attrName>
                                        </p:attrNameLst>
                                      </p:cBhvr>
                                      <p:tavLst>
                                        <p:tav tm="0">
                                          <p:val>
                                            <p:strVal val="ppt_w"/>
                                          </p:val>
                                        </p:tav>
                                        <p:tav tm="100000">
                                          <p:val>
                                            <p:strVal val="ppt_w+.3"/>
                                          </p:val>
                                        </p:tav>
                                      </p:tavLst>
                                    </p:anim>
                                    <p:anim calcmode="lin" valueType="num">
                                      <p:cBhvr>
                                        <p:cTn id="10" dur="5000"/>
                                        <p:tgtEl>
                                          <p:spTgt spid="6146"/>
                                        </p:tgtEl>
                                        <p:attrNameLst>
                                          <p:attrName>ppt_h</p:attrName>
                                        </p:attrNameLst>
                                      </p:cBhvr>
                                      <p:tavLst>
                                        <p:tav tm="0">
                                          <p:val>
                                            <p:strVal val="ppt_h"/>
                                          </p:val>
                                        </p:tav>
                                        <p:tav tm="100000">
                                          <p:val>
                                            <p:strVal val="ppt_h"/>
                                          </p:val>
                                        </p:tav>
                                      </p:tavLst>
                                    </p:anim>
                                    <p:animEffect transition="out" filter="fade">
                                      <p:cBhvr>
                                        <p:cTn id="11" dur="5000"/>
                                        <p:tgtEl>
                                          <p:spTgt spid="6146"/>
                                        </p:tgtEl>
                                      </p:cBhvr>
                                    </p:animEffect>
                                    <p:set>
                                      <p:cBhvr>
                                        <p:cTn id="12" dur="1" fill="hold">
                                          <p:stCondLst>
                                            <p:cond delay="4999"/>
                                          </p:stCondLst>
                                        </p:cTn>
                                        <p:tgtEl>
                                          <p:spTgt spid="6146"/>
                                        </p:tgtEl>
                                        <p:attrNameLst>
                                          <p:attrName>style.visibility</p:attrName>
                                        </p:attrNameLst>
                                      </p:cBhvr>
                                      <p:to>
                                        <p:strVal val="hidden"/>
                                      </p:to>
                                    </p:set>
                                  </p:childTnLst>
                                </p:cTn>
                              </p:par>
                              <p:par>
                                <p:cTn id="13" presetID="20" presetClass="entr" presetSubtype="0"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Effect transition="in" filter="wedge">
                                      <p:cBhvr>
                                        <p:cTn id="15" dur="5000"/>
                                        <p:tgtEl>
                                          <p:spTgt spid="7"/>
                                        </p:tgtEl>
                                      </p:cBhvr>
                                    </p:animEffect>
                                  </p:childTnLst>
                                </p:cTn>
                              </p:par>
                              <p:par>
                                <p:cTn id="16" presetID="50" presetClass="entr" presetSubtype="0" decel="100000" fill="hold" nodeType="withEffect">
                                  <p:stCondLst>
                                    <p:cond delay="50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0" fill="hold"/>
                                        <p:tgtEl>
                                          <p:spTgt spid="7"/>
                                        </p:tgtEl>
                                        <p:attrNameLst>
                                          <p:attrName>ppt_w</p:attrName>
                                        </p:attrNameLst>
                                      </p:cBhvr>
                                      <p:tavLst>
                                        <p:tav tm="0">
                                          <p:val>
                                            <p:strVal val="#ppt_w+.3"/>
                                          </p:val>
                                        </p:tav>
                                        <p:tav tm="100000">
                                          <p:val>
                                            <p:strVal val="#ppt_w"/>
                                          </p:val>
                                        </p:tav>
                                      </p:tavLst>
                                    </p:anim>
                                    <p:anim calcmode="lin" valueType="num">
                                      <p:cBhvr>
                                        <p:cTn id="19" dur="5000" fill="hold"/>
                                        <p:tgtEl>
                                          <p:spTgt spid="7"/>
                                        </p:tgtEl>
                                        <p:attrNameLst>
                                          <p:attrName>ppt_h</p:attrName>
                                        </p:attrNameLst>
                                      </p:cBhvr>
                                      <p:tavLst>
                                        <p:tav tm="0">
                                          <p:val>
                                            <p:strVal val="#ppt_h"/>
                                          </p:val>
                                        </p:tav>
                                        <p:tav tm="100000">
                                          <p:val>
                                            <p:strVal val="#ppt_h"/>
                                          </p:val>
                                        </p:tav>
                                      </p:tavLst>
                                    </p:anim>
                                    <p:animEffect transition="in" filter="fade">
                                      <p:cBhvr>
                                        <p:cTn id="20" dur="5000"/>
                                        <p:tgtEl>
                                          <p:spTgt spid="7"/>
                                        </p:tgtEl>
                                      </p:cBhvr>
                                    </p:animEffect>
                                  </p:childTnLst>
                                </p:cTn>
                              </p:par>
                              <p:par>
                                <p:cTn id="21" presetID="23" presetClass="entr" presetSubtype="16" fill="hold" grpId="0" nodeType="withEffect">
                                  <p:stCondLst>
                                    <p:cond delay="150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fltVal val="0"/>
                                          </p:val>
                                        </p:tav>
                                        <p:tav tm="100000">
                                          <p:val>
                                            <p:strVal val="#ppt_h"/>
                                          </p:val>
                                        </p:tav>
                                      </p:tavLst>
                                    </p:anim>
                                  </p:childTnLst>
                                </p:cTn>
                              </p:par>
                            </p:childTnLst>
                          </p:cTn>
                        </p:par>
                        <p:par>
                          <p:cTn id="25" fill="hold">
                            <p:stCondLst>
                              <p:cond delay="5500"/>
                            </p:stCondLst>
                            <p:childTnLst>
                              <p:par>
                                <p:cTn id="26" presetID="40" presetClass="entr" presetSubtype="0" fill="hold" grpId="0" nodeType="afterEffect">
                                  <p:stCondLst>
                                    <p:cond delay="50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56902_1600wb1d.jpg"/>
          <p:cNvPicPr>
            <a:picLocks noChangeAspect="1" noChangeArrowheads="1"/>
          </p:cNvPicPr>
          <p:nvPr/>
        </p:nvPicPr>
        <p:blipFill>
          <a:blip r:embed="rId2"/>
          <a:stretch>
            <a:fillRect/>
          </a:stretch>
        </p:blipFill>
        <p:spPr bwMode="auto">
          <a:xfrm>
            <a:off x="-357222" y="0"/>
            <a:ext cx="9929882" cy="5715000"/>
          </a:xfrm>
          <a:prstGeom prst="rect">
            <a:avLst/>
          </a:prstGeom>
          <a:noFill/>
          <a:ln w="9525">
            <a:noFill/>
            <a:miter lim="800000"/>
            <a:headEnd/>
            <a:tailEnd/>
          </a:ln>
        </p:spPr>
      </p:pic>
      <p:pic>
        <p:nvPicPr>
          <p:cNvPr id="6146" name="Picture 2" descr="C:\Documents and Settings\Ana María\Escritorio\56902_1600wb1d.jpg"/>
          <p:cNvPicPr>
            <a:picLocks noChangeAspect="1" noChangeArrowheads="1"/>
          </p:cNvPicPr>
          <p:nvPr/>
        </p:nvPicPr>
        <p:blipFill>
          <a:blip r:embed="rId2"/>
          <a:stretch>
            <a:fillRect/>
          </a:stretch>
        </p:blipFill>
        <p:spPr bwMode="auto">
          <a:xfrm>
            <a:off x="-357222" y="0"/>
            <a:ext cx="9929882" cy="5715000"/>
          </a:xfrm>
          <a:prstGeom prst="rect">
            <a:avLst/>
          </a:prstGeom>
          <a:noFill/>
          <a:ln w="9525">
            <a:noFill/>
            <a:miter lim="800000"/>
            <a:headEnd/>
            <a:tailEnd/>
          </a:ln>
        </p:spPr>
      </p:pic>
      <p:sp>
        <p:nvSpPr>
          <p:cNvPr id="4" name="3 CuadroTexto"/>
          <p:cNvSpPr txBox="1"/>
          <p:nvPr/>
        </p:nvSpPr>
        <p:spPr>
          <a:xfrm>
            <a:off x="3500398" y="500046"/>
            <a:ext cx="5643602" cy="461665"/>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Efteling</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Kaatsheuvel</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Países Bajos)</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57158"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Tejados nevados, mágicas luces, hogueras crepitantes, villancicos en directo en el maravilloso Palacio del Carrusel…. el invierno en </a:t>
            </a:r>
            <a:r>
              <a:rPr lang="es-ES" i="1" dirty="0" err="1" smtClean="0">
                <a:effectLst>
                  <a:glow rad="101600">
                    <a:srgbClr val="C00000">
                      <a:alpha val="60000"/>
                    </a:srgbClr>
                  </a:glow>
                  <a:outerShdw blurRad="38100" dist="38100" dir="2700000" algn="tl">
                    <a:srgbClr val="000000">
                      <a:alpha val="43137"/>
                    </a:srgbClr>
                  </a:outerShdw>
                </a:effectLst>
              </a:rPr>
              <a:t>Efteling</a:t>
            </a:r>
            <a:r>
              <a:rPr lang="es-ES" i="1" dirty="0" smtClean="0">
                <a:effectLst>
                  <a:glow rad="101600">
                    <a:srgbClr val="C00000">
                      <a:alpha val="60000"/>
                    </a:srgbClr>
                  </a:glow>
                  <a:outerShdw blurRad="38100" dist="38100" dir="2700000" algn="tl">
                    <a:srgbClr val="000000">
                      <a:alpha val="43137"/>
                    </a:srgbClr>
                  </a:outerShdw>
                </a:effectLst>
              </a:rPr>
              <a:t> garantiza una experiencia festiva que se combina, eso sí, con la adrenalina de sus atracciones.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ripple dir="ru"/>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0"/>
                                        <p:tgtEl>
                                          <p:spTgt spid="3"/>
                                        </p:tgtEl>
                                      </p:cBhvr>
                                    </p:animEffect>
                                  </p:childTnLst>
                                </p:cTn>
                              </p:par>
                              <p:par>
                                <p:cTn id="8" presetID="23" presetClass="entr" presetSubtype="27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0" fill="hold"/>
                                        <p:tgtEl>
                                          <p:spTgt spid="3"/>
                                        </p:tgtEl>
                                        <p:attrNameLst>
                                          <p:attrName>ppt_w</p:attrName>
                                        </p:attrNameLst>
                                      </p:cBhvr>
                                      <p:tavLst>
                                        <p:tav tm="0">
                                          <p:val>
                                            <p:strVal val="2/3*#ppt_w"/>
                                          </p:val>
                                        </p:tav>
                                        <p:tav tm="100000">
                                          <p:val>
                                            <p:strVal val="#ppt_w"/>
                                          </p:val>
                                        </p:tav>
                                      </p:tavLst>
                                    </p:anim>
                                    <p:anim calcmode="lin" valueType="num">
                                      <p:cBhvr>
                                        <p:cTn id="11" dur="5000" fill="hold"/>
                                        <p:tgtEl>
                                          <p:spTgt spid="3"/>
                                        </p:tgtEl>
                                        <p:attrNameLst>
                                          <p:attrName>ppt_h</p:attrName>
                                        </p:attrNameLst>
                                      </p:cBhvr>
                                      <p:tavLst>
                                        <p:tav tm="0">
                                          <p:val>
                                            <p:strVal val="2/3*#ppt_h"/>
                                          </p:val>
                                        </p:tav>
                                        <p:tav tm="100000">
                                          <p:val>
                                            <p:strVal val="#ppt_h"/>
                                          </p:val>
                                        </p:tav>
                                      </p:tavLst>
                                    </p:anim>
                                  </p:childTnLst>
                                </p:cTn>
                              </p:par>
                              <p:par>
                                <p:cTn id="12" presetID="14" presetClass="entr" presetSubtype="10" fill="hold" nodeType="with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randombar(horizontal)">
                                      <p:cBhvr>
                                        <p:cTn id="14" dur="5000"/>
                                        <p:tgtEl>
                                          <p:spTgt spid="6146"/>
                                        </p:tgtEl>
                                      </p:cBhvr>
                                    </p:animEffect>
                                  </p:childTnLst>
                                </p:cTn>
                              </p:par>
                              <p:par>
                                <p:cTn id="15" presetID="23" presetClass="entr" presetSubtype="16" fill="hold" grpId="0" nodeType="withEffect">
                                  <p:stCondLst>
                                    <p:cond delay="1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10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0323_258886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5" name="4 Imagen" descr="20120323_258886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 name="5 Imagen" descr="20120323_258886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214414" y="785798"/>
            <a:ext cx="364333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Estrasburgo (Francia)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500034"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cree que el primer mercadillo navideño celebrado en Europa se inauguró aquí, en Estrasburgo, en 1570. Desde entonces, el evento no ha hecho más que crecer en popularidad, sentando las bases de este tipo de instalaciones en el resto del continente.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ripple dir="lu"/>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5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strVal val="#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5000"/>
                                        <p:tgtEl>
                                          <p:spTgt spid="4"/>
                                        </p:tgtEl>
                                      </p:cBhvr>
                                    </p:animEffect>
                                  </p:childTnLst>
                                </p:cTn>
                              </p:par>
                              <p:par>
                                <p:cTn id="18" presetID="23" presetClass="entr" presetSubtype="16" fill="hold" grpId="0" nodeType="withEffect">
                                  <p:stCondLst>
                                    <p:cond delay="1500"/>
                                  </p:stCondLst>
                                  <p:childTnLst>
                                    <p:set>
                                      <p:cBhvr>
                                        <p:cTn id="19" dur="1" fill="hold">
                                          <p:stCondLst>
                                            <p:cond delay="0"/>
                                          </p:stCondLst>
                                        </p:cTn>
                                        <p:tgtEl>
                                          <p:spTgt spid="7"/>
                                        </p:tgtEl>
                                        <p:attrNameLst>
                                          <p:attrName>style.visibility</p:attrName>
                                        </p:attrNameLst>
                                      </p:cBhvr>
                                      <p:to>
                                        <p:strVal val="visible"/>
                                      </p:to>
                                    </p:set>
                                    <p:anim calcmode="lin" valueType="num">
                                      <p:cBhvr>
                                        <p:cTn id="20" dur="3000" fill="hold"/>
                                        <p:tgtEl>
                                          <p:spTgt spid="7"/>
                                        </p:tgtEl>
                                        <p:attrNameLst>
                                          <p:attrName>ppt_w</p:attrName>
                                        </p:attrNameLst>
                                      </p:cBhvr>
                                      <p:tavLst>
                                        <p:tav tm="0">
                                          <p:val>
                                            <p:fltVal val="0"/>
                                          </p:val>
                                        </p:tav>
                                        <p:tav tm="100000">
                                          <p:val>
                                            <p:strVal val="#ppt_w"/>
                                          </p:val>
                                        </p:tav>
                                      </p:tavLst>
                                    </p:anim>
                                    <p:anim calcmode="lin" valueType="num">
                                      <p:cBhvr>
                                        <p:cTn id="21" dur="3000" fill="hold"/>
                                        <p:tgtEl>
                                          <p:spTgt spid="7"/>
                                        </p:tgtEl>
                                        <p:attrNameLst>
                                          <p:attrName>ppt_h</p:attrName>
                                        </p:attrNameLst>
                                      </p:cBhvr>
                                      <p:tavLst>
                                        <p:tav tm="0">
                                          <p:val>
                                            <p:fltVal val="0"/>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_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8" name="7 Imagen" descr="3_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Navidad es la excusa perfecta para preparar maletas y hacer el último viaje del año. No importa si has estado en Nueva York, </a:t>
            </a:r>
            <a:r>
              <a:rPr lang="es-ES" i="1" dirty="0" err="1" smtClean="0">
                <a:effectLst>
                  <a:glow rad="101600">
                    <a:srgbClr val="C00000">
                      <a:alpha val="60000"/>
                    </a:srgbClr>
                  </a:glow>
                  <a:outerShdw blurRad="38100" dist="38100" dir="2700000" algn="tl">
                    <a:srgbClr val="000000">
                      <a:alpha val="43137"/>
                    </a:srgbClr>
                  </a:outerShdw>
                </a:effectLst>
              </a:rPr>
              <a:t>Québec</a:t>
            </a:r>
            <a:r>
              <a:rPr lang="es-ES" i="1" dirty="0" smtClean="0">
                <a:effectLst>
                  <a:glow rad="101600">
                    <a:srgbClr val="C00000">
                      <a:alpha val="60000"/>
                    </a:srgbClr>
                  </a:glow>
                  <a:outerShdw blurRad="38100" dist="38100" dir="2700000" algn="tl">
                    <a:srgbClr val="000000">
                      <a:alpha val="43137"/>
                    </a:srgbClr>
                  </a:outerShdw>
                </a:effectLst>
              </a:rPr>
              <a:t> o Berlín, estas ciudades en Navidad se transforman por completo y sacan a relucir sus mejores galas y tradiciones para alegrar la vista de pequeños y mayores.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blinds dir="vert"/>
      </p:transition>
    </mc:Choice>
    <mc:Fallback xmlns="">
      <p:transition spd="slow" advTm="3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50" presetClass="entr" presetSubtype="0" decel="100000"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p:val>
                                            <p:strVal val="#ppt_w+.3"/>
                                          </p:val>
                                        </p:tav>
                                        <p:tav tm="100000">
                                          <p:val>
                                            <p:strVal val="#ppt_w"/>
                                          </p:val>
                                        </p:tav>
                                      </p:tavLst>
                                    </p:anim>
                                    <p:anim calcmode="lin" valueType="num">
                                      <p:cBhvr>
                                        <p:cTn id="15" dur="5000" fill="hold"/>
                                        <p:tgtEl>
                                          <p:spTgt spid="8"/>
                                        </p:tgtEl>
                                        <p:attrNameLst>
                                          <p:attrName>ppt_h</p:attrName>
                                        </p:attrNameLst>
                                      </p:cBhvr>
                                      <p:tavLst>
                                        <p:tav tm="0">
                                          <p:val>
                                            <p:strVal val="#ppt_h"/>
                                          </p:val>
                                        </p:tav>
                                        <p:tav tm="100000">
                                          <p:val>
                                            <p:strVal val="#ppt_h"/>
                                          </p:val>
                                        </p:tav>
                                      </p:tavLst>
                                    </p:anim>
                                    <p:animEffect transition="in" filter="fade">
                                      <p:cBhvr>
                                        <p:cTn id="16" dur="5000"/>
                                        <p:tgtEl>
                                          <p:spTgt spid="8"/>
                                        </p:tgtEl>
                                      </p:cBhvr>
                                    </p:animEffect>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0"/>
                                        <p:tgtEl>
                                          <p:spTgt spid="8"/>
                                        </p:tgtEl>
                                      </p:cBhvr>
                                    </p:animEffect>
                                  </p:childTnLst>
                                </p:cTn>
                              </p:par>
                              <p:par>
                                <p:cTn id="20" presetID="40" presetClass="entr" presetSubtype="0" fill="hold" grpId="0" nodeType="withEffect">
                                  <p:stCondLst>
                                    <p:cond delay="30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20130204_65816.jpg"/>
          <p:cNvPicPr>
            <a:picLocks noChangeAspect="1"/>
          </p:cNvPicPr>
          <p:nvPr/>
        </p:nvPicPr>
        <p:blipFill>
          <a:blip r:embed="rId2"/>
          <a:stretch>
            <a:fillRect/>
          </a:stretch>
        </p:blipFill>
        <p:spPr bwMode="auto">
          <a:xfrm>
            <a:off x="1142976" y="0"/>
            <a:ext cx="6982125" cy="5714999"/>
          </a:xfrm>
          <a:prstGeom prst="rect">
            <a:avLst/>
          </a:prstGeom>
          <a:noFill/>
          <a:ln w="9525">
            <a:noFill/>
            <a:miter lim="800000"/>
            <a:headEnd/>
            <a:tailEnd/>
          </a:ln>
        </p:spPr>
      </p:pic>
      <p:pic>
        <p:nvPicPr>
          <p:cNvPr id="5" name="4 Imagen" descr="20130204_65816.jpg"/>
          <p:cNvPicPr>
            <a:picLocks noChangeAspect="1"/>
          </p:cNvPicPr>
          <p:nvPr/>
        </p:nvPicPr>
        <p:blipFill>
          <a:blip r:embed="rId2"/>
          <a:stretch>
            <a:fillRect/>
          </a:stretch>
        </p:blipFill>
        <p:spPr bwMode="auto">
          <a:xfrm>
            <a:off x="1142976" y="0"/>
            <a:ext cx="6982125" cy="5714999"/>
          </a:xfrm>
          <a:prstGeom prst="rect">
            <a:avLst/>
          </a:prstGeom>
          <a:noFill/>
          <a:ln w="9525">
            <a:noFill/>
            <a:miter lim="800000"/>
            <a:headEnd/>
            <a:tailEnd/>
          </a:ln>
        </p:spPr>
      </p:pic>
      <p:pic>
        <p:nvPicPr>
          <p:cNvPr id="6" name="5 Imagen" descr="20130204_65816.jpg"/>
          <p:cNvPicPr>
            <a:picLocks noChangeAspect="1"/>
          </p:cNvPicPr>
          <p:nvPr/>
        </p:nvPicPr>
        <p:blipFill>
          <a:blip r:embed="rId2"/>
          <a:stretch>
            <a:fillRect/>
          </a:stretch>
        </p:blipFill>
        <p:spPr bwMode="auto">
          <a:xfrm>
            <a:off x="1142976" y="0"/>
            <a:ext cx="6982125" cy="5714999"/>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advTm="13000">
        <p:blinds dir="vert"/>
      </p:transition>
    </mc:Choice>
    <mc:Fallback xmlns="">
      <p:transition spd="slow" advTm="13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5000"/>
                                        <p:tgtEl>
                                          <p:spTgt spid="5"/>
                                        </p:tgtEl>
                                      </p:cBhvr>
                                    </p:animEffec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0"/>
                                        <p:tgtEl>
                                          <p:spTgt spid="4"/>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5" name="4 Imagen" descr="Imagen3.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 name="5 Imagen" descr="Imagen3.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71472" y="4857764"/>
            <a:ext cx="8286808" cy="70788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Que la paz y la armonía celebrada en Navidad estén presentes todos los días del nuevo año. ¡Feliz Navidad y felices fiestas!</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blinds/>
      </p:transition>
    </mc:Choice>
    <mc:Fallback xmlns="">
      <p:transition spd="slow" advTm="18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0" presetClass="entr" presetSubtype="0"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edge">
                                      <p:cBhvr>
                                        <p:cTn id="13" dur="5000"/>
                                        <p:tgtEl>
                                          <p:spTgt spid="4"/>
                                        </p:tgtEl>
                                      </p:cBhvr>
                                    </p:animEffect>
                                  </p:childTnLst>
                                </p:cTn>
                              </p:par>
                              <p:par>
                                <p:cTn id="14" presetID="23" presetClass="entr" presetSubtype="272" fill="hold" nodeType="withEffect">
                                  <p:stCondLst>
                                    <p:cond delay="5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par>
                                <p:cTn id="18" presetID="40" presetClass="entr" presetSubtype="0" fill="hold" grpId="0" nodeType="withEffect">
                                  <p:stCondLst>
                                    <p:cond delay="300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6 NOV 1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5" name="4 Imagen" descr="16 NOV 1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 name="5 Imagen" descr="16 NOV 1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42910" y="4857764"/>
            <a:ext cx="7929618" cy="70788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Vamos todos a dejar a un lado los problemas y a sentarnos alrededor de la mesa a celebrar la Navidad.</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16000">
        <p14:shred/>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5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4/3*#ppt_w"/>
                                          </p:val>
                                        </p:tav>
                                        <p:tav tm="100000">
                                          <p:val>
                                            <p:strVal val="#ppt_w"/>
                                          </p:val>
                                        </p:tav>
                                      </p:tavLst>
                                    </p:anim>
                                    <p:anim calcmode="lin" valueType="num">
                                      <p:cBhvr>
                                        <p:cTn id="11" dur="5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outVertical)">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5000"/>
                                        <p:tgtEl>
                                          <p:spTgt spid="4"/>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4/3*#ppt_w"/>
                                          </p:val>
                                        </p:tav>
                                        <p:tav tm="100000">
                                          <p:val>
                                            <p:strVal val="#ppt_w"/>
                                          </p:val>
                                        </p:tav>
                                      </p:tavLst>
                                    </p:anim>
                                    <p:anim calcmode="lin" valueType="num">
                                      <p:cBhvr>
                                        <p:cTn id="25" dur="5000" fill="hold"/>
                                        <p:tgtEl>
                                          <p:spTgt spid="4"/>
                                        </p:tgtEl>
                                        <p:attrNameLst>
                                          <p:attrName>ppt_h</p:attrName>
                                        </p:attrNameLst>
                                      </p:cBhvr>
                                      <p:tavLst>
                                        <p:tav tm="0">
                                          <p:val>
                                            <p:strVal val="4/3*#ppt_h"/>
                                          </p:val>
                                        </p:tav>
                                        <p:tav tm="100000">
                                          <p:val>
                                            <p:strVal val="#ppt_h"/>
                                          </p:val>
                                        </p:tav>
                                      </p:tavLst>
                                    </p:anim>
                                  </p:childTnLst>
                                </p:cTn>
                              </p:par>
                              <p:par>
                                <p:cTn id="26" presetID="40" presetClass="entr" presetSubtype="0" fill="hold" grpId="0" nodeType="withEffect">
                                  <p:stCondLst>
                                    <p:cond delay="30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5" name="4 Imagen" descr="24.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 name="5 Imagen" descr="24.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1142976" y="4857764"/>
            <a:ext cx="7572428" cy="70788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Disfruta de la Navidad con amistad y amor. Espero que este año que viene sea mucho mejor. ¡Brindemos por ello!</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15000">
        <p14:shred/>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5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5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5000"/>
                                        <p:tgtEl>
                                          <p:spTgt spid="4"/>
                                        </p:tgtEl>
                                      </p:cBhvr>
                                    </p:animEffect>
                                  </p:childTnLst>
                                </p:cTn>
                              </p:par>
                              <p:par>
                                <p:cTn id="14" presetID="40" presetClass="entr" presetSubtype="0" fill="hold" grpId="0" nodeType="withEffect">
                                  <p:stCondLst>
                                    <p:cond delay="1500"/>
                                  </p:stCondLst>
                                  <p:iterate type="lt">
                                    <p:tmPct val="10000"/>
                                  </p:iterate>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1"/>
                                          </p:val>
                                        </p:tav>
                                        <p:tav tm="100000">
                                          <p:val>
                                            <p:strVal val="#ppt_x"/>
                                          </p:val>
                                        </p:tav>
                                      </p:tavLst>
                                    </p:anim>
                                    <p:anim calcmode="lin" valueType="num">
                                      <p:cBhvr>
                                        <p:cTn id="1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57883736_af1fb00a5f_b.jpg"/>
          <p:cNvPicPr>
            <a:picLocks noGrp="1" noChangeAspect="1"/>
          </p:cNvPicPr>
          <p:nvPr>
            <p:ph idx="1"/>
          </p:nvPr>
        </p:nvPicPr>
        <p:blipFill>
          <a:blip r:embed="rId2"/>
          <a:stretch>
            <a:fillRect/>
          </a:stretch>
        </p:blipFill>
        <p:spPr>
          <a:xfrm>
            <a:off x="0" y="-3176"/>
            <a:ext cx="9144000" cy="5715000"/>
          </a:xfrm>
        </p:spPr>
      </p:pic>
      <p:pic>
        <p:nvPicPr>
          <p:cNvPr id="5" name="3 Marcador de contenido" descr="6257883736_af1fb00a5f_b.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pic>
        <p:nvPicPr>
          <p:cNvPr id="6" name="3 Marcador de contenido" descr="6257883736_af1fb00a5f_b.jpg"/>
          <p:cNvPicPr>
            <a:picLocks noChangeAspect="1"/>
          </p:cNvPicPr>
          <p:nvPr/>
        </p:nvPicPr>
        <p:blipFill>
          <a:blip r:embed="rId2"/>
          <a:stretch>
            <a:fillRect/>
          </a:stretch>
        </p:blipFill>
        <p:spPr bwMode="auto">
          <a:xfrm flipH="1">
            <a:off x="0" y="0"/>
            <a:ext cx="9144000" cy="5715000"/>
          </a:xfrm>
          <a:prstGeom prst="rect">
            <a:avLst/>
          </a:prstGeom>
          <a:noFill/>
          <a:ln w="9525">
            <a:noFill/>
            <a:miter lim="800000"/>
            <a:headEnd/>
            <a:tailEnd/>
          </a:ln>
        </p:spPr>
      </p:pic>
      <p:sp>
        <p:nvSpPr>
          <p:cNvPr id="7" name="6 CuadroTexto"/>
          <p:cNvSpPr txBox="1"/>
          <p:nvPr/>
        </p:nvSpPr>
        <p:spPr>
          <a:xfrm>
            <a:off x="428596" y="4500574"/>
            <a:ext cx="8429684" cy="1015663"/>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Brindemos por la felicidad, la salud y los sueños por cumplir en el próximo año. Celebremos los logros del año y brindemos por un próspero año nuevo.</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19000">
        <p14:shred pattern="rectangle"/>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out)">
                                      <p:cBhvr>
                                        <p:cTn id="13" dur="5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2/3*#ppt_w"/>
                                          </p:val>
                                        </p:tav>
                                        <p:tav tm="100000">
                                          <p:val>
                                            <p:strVal val="#ppt_w"/>
                                          </p:val>
                                        </p:tav>
                                      </p:tavLst>
                                    </p:anim>
                                    <p:anim calcmode="lin" valueType="num">
                                      <p:cBhvr>
                                        <p:cTn id="17" dur="5000" fill="hold"/>
                                        <p:tgtEl>
                                          <p:spTgt spid="4"/>
                                        </p:tgtEl>
                                        <p:attrNameLst>
                                          <p:attrName>ppt_h</p:attrName>
                                        </p:attrNameLst>
                                      </p:cBhvr>
                                      <p:tavLst>
                                        <p:tav tm="0">
                                          <p:val>
                                            <p:strVal val="2/3*#ppt_h"/>
                                          </p:val>
                                        </p:tav>
                                        <p:tav tm="100000">
                                          <p:val>
                                            <p:strVal val="#ppt_h"/>
                                          </p:val>
                                        </p:tav>
                                      </p:tavLst>
                                    </p:anim>
                                  </p:childTnLst>
                                </p:cTn>
                              </p:par>
                              <p:par>
                                <p:cTn id="18" presetID="40" presetClass="entr" presetSubtype="0" fill="hold" grpId="0" nodeType="withEffect">
                                  <p:stCondLst>
                                    <p:cond delay="200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rma-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7" name="6 Imagen" descr="irma-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215074" y="1714492"/>
            <a:ext cx="1214446"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Berlín</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00034"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menos una vez en la vida hay que disfrutar de una Navidad a la alemana. ¿Y qué mejor lugar que Berlín? La ciudad más monumental e histórica del país ofrece unas fiestas donde las luces de colores rivalizan con el manto blanco de la nieve en las calles.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1000">
        <p15:prstTrans prst="prestig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ppt_w+.3"/>
                                          </p:val>
                                        </p:tav>
                                        <p:tav tm="100000">
                                          <p:val>
                                            <p:strVal val="#ppt_w"/>
                                          </p:val>
                                        </p:tav>
                                      </p:tavLst>
                                    </p:anim>
                                    <p:anim calcmode="lin" valueType="num">
                                      <p:cBhvr>
                                        <p:cTn id="11" dur="5000" fill="hold"/>
                                        <p:tgtEl>
                                          <p:spTgt spid="7"/>
                                        </p:tgtEl>
                                        <p:attrNameLst>
                                          <p:attrName>ppt_h</p:attrName>
                                        </p:attrNameLst>
                                      </p:cBhvr>
                                      <p:tavLst>
                                        <p:tav tm="0">
                                          <p:val>
                                            <p:strVal val="#ppt_h"/>
                                          </p:val>
                                        </p:tav>
                                        <p:tav tm="100000">
                                          <p:val>
                                            <p:strVal val="#ppt_h"/>
                                          </p:val>
                                        </p:tav>
                                      </p:tavLst>
                                    </p:anim>
                                    <p:animEffect transition="in" filter="fade">
                                      <p:cBhvr>
                                        <p:cTn id="12" dur="5000"/>
                                        <p:tgtEl>
                                          <p:spTgt spid="7"/>
                                        </p:tgtEl>
                                      </p:cBhvr>
                                    </p:animEffect>
                                  </p:childTnLst>
                                </p:cTn>
                              </p:par>
                              <p:par>
                                <p:cTn id="13" presetID="21"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5000"/>
                                        <p:tgtEl>
                                          <p:spTgt spid="4"/>
                                        </p:tgtEl>
                                      </p:cBhvr>
                                    </p:animEffect>
                                  </p:childTnLst>
                                </p:cTn>
                              </p:par>
                              <p:par>
                                <p:cTn id="16" presetID="23" presetClass="entr" presetSubtype="16" fill="hold" grpId="0" nodeType="withEffect">
                                  <p:stCondLst>
                                    <p:cond delay="2000"/>
                                  </p:stCondLst>
                                  <p:iterate type="lt">
                                    <p:tmPct val="30000"/>
                                  </p:iterate>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p:cTn id="18" dur="1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9" dur="1000" fill="hold"/>
                                        <p:tgtEl>
                                          <p:spTgt spid="5">
                                            <p:txEl>
                                              <p:pRg st="0" end="0"/>
                                            </p:txEl>
                                          </p:spTgt>
                                        </p:tgtEl>
                                        <p:attrNameLst>
                                          <p:attrName>ppt_h</p:attrName>
                                        </p:attrNameLst>
                                      </p:cBhvr>
                                      <p:tavLst>
                                        <p:tav tm="0">
                                          <p:val>
                                            <p:fltVal val="0"/>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5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3"/>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6265080460_c9d5bc5501_b.jpg"/>
          <p:cNvPicPr>
            <a:picLocks noGrp="1" noChangeAspect="1"/>
          </p:cNvPicPr>
          <p:nvPr>
            <p:ph idx="1"/>
          </p:nvPr>
        </p:nvPicPr>
        <p:blipFill>
          <a:blip r:embed="rId2"/>
          <a:stretch>
            <a:fillRect/>
          </a:stretch>
        </p:blipFill>
        <p:spPr>
          <a:xfrm>
            <a:off x="-11890" y="-96598"/>
            <a:ext cx="9167780" cy="6069409"/>
          </a:xfrm>
        </p:spPr>
      </p:pic>
      <p:pic>
        <p:nvPicPr>
          <p:cNvPr id="5" name="3 Marcador de contenido" descr="6265080460_c9d5bc5501_b.jpg"/>
          <p:cNvPicPr>
            <a:picLocks noChangeAspect="1"/>
          </p:cNvPicPr>
          <p:nvPr/>
        </p:nvPicPr>
        <p:blipFill>
          <a:blip r:embed="rId2"/>
          <a:stretch>
            <a:fillRect/>
          </a:stretch>
        </p:blipFill>
        <p:spPr bwMode="auto">
          <a:xfrm>
            <a:off x="0" y="-96966"/>
            <a:ext cx="9144000" cy="6053666"/>
          </a:xfrm>
          <a:prstGeom prst="rect">
            <a:avLst/>
          </a:prstGeom>
          <a:noFill/>
          <a:ln w="9525">
            <a:noFill/>
            <a:miter lim="800000"/>
            <a:headEnd/>
            <a:tailEnd/>
          </a:ln>
        </p:spPr>
      </p:pic>
      <p:pic>
        <p:nvPicPr>
          <p:cNvPr id="6" name="3 Marcador de contenido" descr="6265080460_c9d5bc5501_b.jpg"/>
          <p:cNvPicPr>
            <a:picLocks noChangeAspect="1"/>
          </p:cNvPicPr>
          <p:nvPr/>
        </p:nvPicPr>
        <p:blipFill>
          <a:blip r:embed="rId2"/>
          <a:stretch>
            <a:fillRect/>
          </a:stretch>
        </p:blipFill>
        <p:spPr bwMode="auto">
          <a:xfrm>
            <a:off x="0" y="-96966"/>
            <a:ext cx="9144000" cy="6053666"/>
          </a:xfrm>
          <a:prstGeom prst="rect">
            <a:avLst/>
          </a:prstGeom>
          <a:noFill/>
          <a:ln w="9525">
            <a:noFill/>
            <a:miter lim="800000"/>
            <a:headEnd/>
            <a:tailEnd/>
          </a:ln>
        </p:spPr>
      </p:pic>
      <p:sp>
        <p:nvSpPr>
          <p:cNvPr id="7" name="6 CuadroTexto"/>
          <p:cNvSpPr txBox="1"/>
          <p:nvPr/>
        </p:nvSpPr>
        <p:spPr>
          <a:xfrm>
            <a:off x="1142976" y="785798"/>
            <a:ext cx="4286280"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Copenhague (Dinamarca)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357158"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Copenhague es una apuesta segura para un viaje familiar perfecto en Navidad sobre todo, por la abrumadora presencia del parque de atracciones </a:t>
            </a:r>
            <a:r>
              <a:rPr lang="es-ES" i="1" dirty="0" err="1" smtClean="0">
                <a:effectLst>
                  <a:glow rad="101600">
                    <a:srgbClr val="C00000">
                      <a:alpha val="60000"/>
                    </a:srgbClr>
                  </a:glow>
                  <a:outerShdw blurRad="38100" dist="38100" dir="2700000" algn="tl">
                    <a:srgbClr val="000000">
                      <a:alpha val="43137"/>
                    </a:srgbClr>
                  </a:outerShdw>
                </a:effectLst>
              </a:rPr>
              <a:t>Tivoli</a:t>
            </a:r>
            <a:r>
              <a:rPr lang="es-ES" i="1" dirty="0" smtClean="0">
                <a:effectLst>
                  <a:glow rad="101600">
                    <a:srgbClr val="C00000">
                      <a:alpha val="60000"/>
                    </a:srgbClr>
                  </a:glow>
                  <a:outerShdw blurRad="38100" dist="38100" dir="2700000" algn="tl">
                    <a:srgbClr val="000000">
                      <a:alpha val="43137"/>
                    </a:srgbClr>
                  </a:outerShdw>
                </a:effectLst>
              </a:rPr>
              <a:t>. El lugar data de 1834, y su ambientación hace gala de una nostalgia elegante y romántica que querréis fotografiar continuamente.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
                                          </p:val>
                                        </p:tav>
                                        <p:tav tm="100000">
                                          <p:val>
                                            <p:strVal val="#ppt_x"/>
                                          </p:val>
                                        </p:tav>
                                      </p:tavLst>
                                    </p:anim>
                                    <p:anim calcmode="lin" valueType="num">
                                      <p:cBhvr>
                                        <p:cTn id="14" dur="3000" fill="hold"/>
                                        <p:tgtEl>
                                          <p:spTgt spid="4"/>
                                        </p:tgtEl>
                                        <p:attrNameLst>
                                          <p:attrName>ppt_y</p:attrName>
                                        </p:attrNameLst>
                                      </p:cBhvr>
                                      <p:tavLst>
                                        <p:tav tm="0">
                                          <p:val>
                                            <p:strVal val="#ppt_y+#ppt_h/2"/>
                                          </p:val>
                                        </p:tav>
                                        <p:tav tm="100000">
                                          <p:val>
                                            <p:strVal val="#ppt_y"/>
                                          </p:val>
                                        </p:tav>
                                      </p:tavLst>
                                    </p:anim>
                                    <p:anim calcmode="lin" valueType="num">
                                      <p:cBhvr>
                                        <p:cTn id="15" dur="3000" fill="hold"/>
                                        <p:tgtEl>
                                          <p:spTgt spid="4"/>
                                        </p:tgtEl>
                                        <p:attrNameLst>
                                          <p:attrName>ppt_w</p:attrName>
                                        </p:attrNameLst>
                                      </p:cBhvr>
                                      <p:tavLst>
                                        <p:tav tm="0">
                                          <p:val>
                                            <p:strVal val="#ppt_w"/>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4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200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p:val>
                                            <p:fltVal val="0"/>
                                          </p:val>
                                        </p:tav>
                                        <p:tav tm="100000">
                                          <p:val>
                                            <p:strVal val="#ppt_w"/>
                                          </p:val>
                                        </p:tav>
                                      </p:tavLst>
                                    </p:anim>
                                    <p:anim calcmode="lin" valueType="num">
                                      <p:cBhvr>
                                        <p:cTn id="27" dur="3000" fill="hold"/>
                                        <p:tgtEl>
                                          <p:spTgt spid="7"/>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10827105_f1269c5976_o.jpg"/>
          <p:cNvPicPr>
            <a:picLocks noChangeAspect="1"/>
          </p:cNvPicPr>
          <p:nvPr/>
        </p:nvPicPr>
        <p:blipFill>
          <a:blip r:embed="rId2"/>
          <a:stretch>
            <a:fillRect/>
          </a:stretch>
        </p:blipFill>
        <p:spPr bwMode="auto">
          <a:xfrm>
            <a:off x="0" y="2"/>
            <a:ext cx="9144000" cy="5781939"/>
          </a:xfrm>
          <a:prstGeom prst="rect">
            <a:avLst/>
          </a:prstGeom>
          <a:noFill/>
          <a:ln w="9525">
            <a:noFill/>
            <a:miter lim="800000"/>
            <a:headEnd/>
            <a:tailEnd/>
          </a:ln>
        </p:spPr>
      </p:pic>
      <p:pic>
        <p:nvPicPr>
          <p:cNvPr id="6" name="5 Imagen" descr="2410827105_f1269c5976_o.jpg"/>
          <p:cNvPicPr>
            <a:picLocks noChangeAspect="1"/>
          </p:cNvPicPr>
          <p:nvPr/>
        </p:nvPicPr>
        <p:blipFill>
          <a:blip r:embed="rId2"/>
          <a:stretch>
            <a:fillRect/>
          </a:stretch>
        </p:blipFill>
        <p:spPr bwMode="auto">
          <a:xfrm>
            <a:off x="0" y="2"/>
            <a:ext cx="9144000" cy="5781939"/>
          </a:xfrm>
          <a:prstGeom prst="rect">
            <a:avLst/>
          </a:prstGeom>
          <a:noFill/>
          <a:ln w="9525">
            <a:noFill/>
            <a:miter lim="800000"/>
            <a:headEnd/>
            <a:tailEnd/>
          </a:ln>
        </p:spPr>
      </p:pic>
      <p:pic>
        <p:nvPicPr>
          <p:cNvPr id="7" name="6 Imagen" descr="2410827105_f1269c5976_o.jpg"/>
          <p:cNvPicPr>
            <a:picLocks noChangeAspect="1"/>
          </p:cNvPicPr>
          <p:nvPr/>
        </p:nvPicPr>
        <p:blipFill>
          <a:blip r:embed="rId2"/>
          <a:stretch>
            <a:fillRect/>
          </a:stretch>
        </p:blipFill>
        <p:spPr bwMode="auto">
          <a:xfrm>
            <a:off x="0" y="2"/>
            <a:ext cx="9144000" cy="5781939"/>
          </a:xfrm>
          <a:prstGeom prst="rect">
            <a:avLst/>
          </a:prstGeom>
          <a:noFill/>
          <a:ln w="9525">
            <a:noFill/>
            <a:miter lim="800000"/>
            <a:headEnd/>
            <a:tailEnd/>
          </a:ln>
        </p:spPr>
      </p:pic>
      <p:sp>
        <p:nvSpPr>
          <p:cNvPr id="8" name="7 CuadroTexto"/>
          <p:cNvSpPr txBox="1"/>
          <p:nvPr/>
        </p:nvSpPr>
        <p:spPr>
          <a:xfrm>
            <a:off x="4572000" y="571484"/>
            <a:ext cx="2857520"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Colmar, Francia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428596"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pueblo alsaciano presume de ser el que inspiró el pueblito de Bella en "La Bella y la Bestia". Su aspecto de cuento de hadas se multiplica en Navidad y la diversión, con sus famosos mercados, carrusel o pista de hielo, también.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prism/>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5000"/>
                                        <p:tgtEl>
                                          <p:spTgt spid="7"/>
                                        </p:tgtEl>
                                      </p:cBhvr>
                                    </p:animEffect>
                                  </p:childTnLst>
                                </p:cTn>
                              </p:par>
                              <p:par>
                                <p:cTn id="8" presetID="23"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5000" fill="hold"/>
                                        <p:tgtEl>
                                          <p:spTgt spid="7"/>
                                        </p:tgtEl>
                                        <p:attrNameLst>
                                          <p:attrName>ppt_w</p:attrName>
                                        </p:attrNameLst>
                                      </p:cBhvr>
                                      <p:tavLst>
                                        <p:tav tm="0">
                                          <p:val>
                                            <p:strVal val="4*#ppt_w"/>
                                          </p:val>
                                        </p:tav>
                                        <p:tav tm="100000">
                                          <p:val>
                                            <p:strVal val="#ppt_w"/>
                                          </p:val>
                                        </p:tav>
                                      </p:tavLst>
                                    </p:anim>
                                    <p:anim calcmode="lin" valueType="num">
                                      <p:cBhvr>
                                        <p:cTn id="11" dur="5000" fill="hold"/>
                                        <p:tgtEl>
                                          <p:spTgt spid="7"/>
                                        </p:tgtEl>
                                        <p:attrNameLst>
                                          <p:attrName>ppt_h</p:attrName>
                                        </p:attrNameLst>
                                      </p:cBhvr>
                                      <p:tavLst>
                                        <p:tav tm="0">
                                          <p:val>
                                            <p:strVal val="4*#ppt_h"/>
                                          </p:val>
                                        </p:tav>
                                        <p:tav tm="100000">
                                          <p:val>
                                            <p:strVal val="#ppt_h"/>
                                          </p:val>
                                        </p:tav>
                                      </p:tavLst>
                                    </p:anim>
                                  </p:childTnLst>
                                </p:cTn>
                              </p:par>
                              <p:par>
                                <p:cTn id="12" presetID="20" presetClass="entr" presetSubtype="0"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edge">
                                      <p:cBhvr>
                                        <p:cTn id="14" dur="5000"/>
                                        <p:tgtEl>
                                          <p:spTgt spid="6"/>
                                        </p:tgtEl>
                                      </p:cBhvr>
                                    </p:animEffect>
                                  </p:childTnLst>
                                </p:cTn>
                              </p:par>
                              <p:par>
                                <p:cTn id="15" presetID="23" presetClass="entr" presetSubtype="3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ppt_w"/>
                                          </p:val>
                                        </p:tav>
                                        <p:tav tm="100000">
                                          <p:val>
                                            <p:strVal val="#ppt_w"/>
                                          </p:val>
                                        </p:tav>
                                      </p:tavLst>
                                    </p:anim>
                                    <p:anim calcmode="lin" valueType="num">
                                      <p:cBhvr>
                                        <p:cTn id="18" dur="5000" fill="hold"/>
                                        <p:tgtEl>
                                          <p:spTgt spid="6"/>
                                        </p:tgtEl>
                                        <p:attrNameLst>
                                          <p:attrName>ppt_h</p:attrName>
                                        </p:attrNameLst>
                                      </p:cBhvr>
                                      <p:tavLst>
                                        <p:tav tm="0">
                                          <p:val>
                                            <p:strVal val="4*#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out)">
                                      <p:cBhvr>
                                        <p:cTn id="21" dur="5000"/>
                                        <p:tgtEl>
                                          <p:spTgt spid="5"/>
                                        </p:tgtEl>
                                      </p:cBhvr>
                                    </p:animEffect>
                                  </p:childTnLst>
                                </p:cTn>
                              </p:par>
                              <p:par>
                                <p:cTn id="22" presetID="23" presetClass="entr" presetSubtype="32"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0" fill="hold"/>
                                        <p:tgtEl>
                                          <p:spTgt spid="5"/>
                                        </p:tgtEl>
                                        <p:attrNameLst>
                                          <p:attrName>ppt_w</p:attrName>
                                        </p:attrNameLst>
                                      </p:cBhvr>
                                      <p:tavLst>
                                        <p:tav tm="0">
                                          <p:val>
                                            <p:strVal val="4*#ppt_w"/>
                                          </p:val>
                                        </p:tav>
                                        <p:tav tm="100000">
                                          <p:val>
                                            <p:strVal val="#ppt_w"/>
                                          </p:val>
                                        </p:tav>
                                      </p:tavLst>
                                    </p:anim>
                                    <p:anim calcmode="lin" valueType="num">
                                      <p:cBhvr>
                                        <p:cTn id="25" dur="5000" fill="hold"/>
                                        <p:tgtEl>
                                          <p:spTgt spid="5"/>
                                        </p:tgtEl>
                                        <p:attrNameLst>
                                          <p:attrName>ppt_h</p:attrName>
                                        </p:attrNameLst>
                                      </p:cBhvr>
                                      <p:tavLst>
                                        <p:tav tm="0">
                                          <p:val>
                                            <p:strVal val="4*#ppt_h"/>
                                          </p:val>
                                        </p:tav>
                                        <p:tav tm="100000">
                                          <p:val>
                                            <p:strVal val="#ppt_h"/>
                                          </p:val>
                                        </p:tav>
                                      </p:tavLst>
                                    </p:anim>
                                  </p:childTnLst>
                                </p:cTn>
                              </p:par>
                              <p:par>
                                <p:cTn id="26" presetID="23" presetClass="entr" presetSubtype="16" fill="hold" grpId="0" nodeType="withEffect">
                                  <p:stCondLst>
                                    <p:cond delay="200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50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_4_21_nakagawa.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5" name="4 Imagen" descr="2011_4_21_nakagawa.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 name="5 Imagen" descr="2011_4_21_nakagawa.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928662" y="1357302"/>
            <a:ext cx="5786478" cy="461665"/>
          </a:xfrm>
          <a:prstGeom prst="rect">
            <a:avLst/>
          </a:prstGeom>
          <a:noFill/>
        </p:spPr>
        <p:txBody>
          <a:bodyPr wrap="square" rtlCol="0">
            <a:spAutoFit/>
          </a:bodyPr>
          <a:lstStyle/>
          <a:p>
            <a:r>
              <a:rPr lang="en-U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Bourton</a:t>
            </a:r>
            <a:r>
              <a:rPr lang="en-U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on the Water (</a:t>
            </a:r>
            <a:r>
              <a:rPr lang="en-U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Reino</a:t>
            </a:r>
            <a:r>
              <a:rPr lang="en-U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n-U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Unido</a:t>
            </a:r>
            <a:r>
              <a:rPr lang="en-U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a:t>
            </a:r>
            <a:endParaRPr lang="en-U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28596"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pueblo, ha sido votado como el más bello del Reino Unido, hace de la Navidad todo un evento, encendiendo infinidad de luces y sobre todo, decorando el enorme árbol que colocan a la orilla del río, dando lugar a extraordinarios reflejos de colores.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4" presetClass="exit" presetSubtype="16" fill="hold" nodeType="withEffect">
                                  <p:stCondLst>
                                    <p:cond delay="0"/>
                                  </p:stCondLst>
                                  <p:childTnLst>
                                    <p:animEffect transition="out" filter="box(i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out)">
                                      <p:cBhvr>
                                        <p:cTn id="13" dur="5000"/>
                                        <p:tgtEl>
                                          <p:spTgt spid="6"/>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0" fill="hold"/>
                                        <p:tgtEl>
                                          <p:spTgt spid="6"/>
                                        </p:tgtEl>
                                        <p:attrNameLst>
                                          <p:attrName>ppt_w</p:attrName>
                                        </p:attrNameLst>
                                      </p:cBhvr>
                                      <p:tavLst>
                                        <p:tav tm="0">
                                          <p:val>
                                            <p:strVal val="#ppt_w+.3"/>
                                          </p:val>
                                        </p:tav>
                                        <p:tav tm="100000">
                                          <p:val>
                                            <p:strVal val="#ppt_w"/>
                                          </p:val>
                                        </p:tav>
                                      </p:tavLst>
                                    </p:anim>
                                    <p:anim calcmode="lin" valueType="num">
                                      <p:cBhvr>
                                        <p:cTn id="17" dur="5000" fill="hold"/>
                                        <p:tgtEl>
                                          <p:spTgt spid="6"/>
                                        </p:tgtEl>
                                        <p:attrNameLst>
                                          <p:attrName>ppt_h</p:attrName>
                                        </p:attrNameLst>
                                      </p:cBhvr>
                                      <p:tavLst>
                                        <p:tav tm="0">
                                          <p:val>
                                            <p:strVal val="#ppt_h"/>
                                          </p:val>
                                        </p:tav>
                                        <p:tav tm="100000">
                                          <p:val>
                                            <p:strVal val="#ppt_h"/>
                                          </p:val>
                                        </p:tav>
                                      </p:tavLst>
                                    </p:anim>
                                    <p:animEffect transition="in" filter="fade">
                                      <p:cBhvr>
                                        <p:cTn id="18" dur="5000"/>
                                        <p:tgtEl>
                                          <p:spTgt spid="6"/>
                                        </p:tgtEl>
                                      </p:cBhvr>
                                    </p:animEffect>
                                  </p:childTnLst>
                                </p:cTn>
                              </p:par>
                              <p:par>
                                <p:cTn id="19" presetID="23" presetClass="entr" presetSubtype="16" fill="hold" grpId="0" nodeType="withEffect">
                                  <p:stCondLst>
                                    <p:cond delay="200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1"/>
                                          </p:val>
                                        </p:tav>
                                        <p:tav tm="100000">
                                          <p:val>
                                            <p:strVal val="#ppt_x"/>
                                          </p:val>
                                        </p:tav>
                                      </p:tavLst>
                                    </p:anim>
                                    <p:anim calcmode="lin" valueType="num">
                                      <p:cBhvr>
                                        <p:cTn id="2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amino-de-otoo-a23166620.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 name="5 Imagen" descr="Camino-de-otoo-a23166620.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4" name="3 Imagen" descr="Camino-de-otoo-a23166620.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500430" y="2786062"/>
            <a:ext cx="2000264"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Edimburgo</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428596"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luces, el aroma a vino caliente y la pista de patinaje, Edimburgo ofrece experiencias únicas como el Santa </a:t>
            </a:r>
            <a:r>
              <a:rPr lang="es-ES" i="1" dirty="0" err="1" smtClean="0">
                <a:effectLst>
                  <a:glow rad="101600">
                    <a:srgbClr val="C00000">
                      <a:alpha val="60000"/>
                    </a:srgbClr>
                  </a:glow>
                  <a:outerShdw blurRad="38100" dist="38100" dir="2700000" algn="tl">
                    <a:srgbClr val="000000">
                      <a:alpha val="43137"/>
                    </a:srgbClr>
                  </a:outerShdw>
                </a:effectLst>
              </a:rPr>
              <a:t>Land</a:t>
            </a:r>
            <a:r>
              <a:rPr lang="es-ES" i="1" dirty="0" smtClean="0">
                <a:effectLst>
                  <a:glow rad="101600">
                    <a:srgbClr val="C00000">
                      <a:alpha val="60000"/>
                    </a:srgbClr>
                  </a:glow>
                  <a:outerShdw blurRad="38100" dist="38100" dir="2700000" algn="tl">
                    <a:srgbClr val="000000">
                      <a:alpha val="43137"/>
                    </a:srgbClr>
                  </a:outerShdw>
                </a:effectLst>
              </a:rPr>
              <a:t> para los más pequeños y la celebración de </a:t>
            </a:r>
            <a:r>
              <a:rPr lang="es-ES" i="1" dirty="0" err="1" smtClean="0">
                <a:effectLst>
                  <a:glow rad="101600">
                    <a:srgbClr val="C00000">
                      <a:alpha val="60000"/>
                    </a:srgbClr>
                  </a:glow>
                  <a:outerShdw blurRad="38100" dist="38100" dir="2700000" algn="tl">
                    <a:srgbClr val="000000">
                      <a:alpha val="43137"/>
                    </a:srgbClr>
                  </a:outerShdw>
                </a:effectLst>
              </a:rPr>
              <a:t>Hogmanay</a:t>
            </a:r>
            <a:r>
              <a:rPr lang="es-ES" i="1" dirty="0" smtClean="0">
                <a:effectLst>
                  <a:glow rad="101600">
                    <a:srgbClr val="C00000">
                      <a:alpha val="60000"/>
                    </a:srgbClr>
                  </a:glow>
                  <a:outerShdw blurRad="38100" dist="38100" dir="2700000" algn="tl">
                    <a:srgbClr val="000000">
                      <a:alpha val="43137"/>
                    </a:srgbClr>
                  </a:outerShdw>
                </a:effectLst>
              </a:rPr>
              <a:t>, una espectacular fiesta de Nochevieja con desfiles de antorchas y fuegos artificiales que iluminan el castillo.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gallery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23" presetClass="entr" presetSubtype="16" fill="hold" grpId="0" nodeType="withEffect">
                                  <p:stCondLst>
                                    <p:cond delay="1500"/>
                                  </p:stCondLst>
                                  <p:iterate type="lt">
                                    <p:tmPct val="30000"/>
                                  </p:iterate>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1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7" dur="1000" fill="hold"/>
                                        <p:tgtEl>
                                          <p:spTgt spid="7">
                                            <p:txEl>
                                              <p:pRg st="0" end="0"/>
                                            </p:txEl>
                                          </p:spTgt>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bldLvl="3"/>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es-de-Otoo-11-a22934840.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5" name="4 Imagen" descr="Colores-de-Otoo-11-a22934840.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 name="5 Imagen" descr="Colores-de-Otoo-11-a22934840.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57158" y="4572012"/>
            <a:ext cx="8429684" cy="1015663"/>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Brindo por la dicha de estar junto a quienes más quiero en esta Navidad. En esta época de dar, recordemos que el mejor regalo es el amor y la compañía.</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gallery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plus(out)">
                                      <p:cBhvr>
                                        <p:cTn id="13" dur="5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par>
                                <p:cTn id="18" presetID="40" presetClass="entr" presetSubtype="0" fill="hold" grpId="0" nodeType="withEffect">
                                  <p:stCondLst>
                                    <p:cond delay="300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ante-a22959036.jpg"/>
          <p:cNvPicPr>
            <a:picLocks noChangeAspect="1"/>
          </p:cNvPicPr>
          <p:nvPr/>
        </p:nvPicPr>
        <p:blipFill>
          <a:blip r:embed="rId2"/>
          <a:stretch>
            <a:fillRect/>
          </a:stretch>
        </p:blipFill>
        <p:spPr bwMode="auto">
          <a:xfrm>
            <a:off x="4762" y="-42863"/>
            <a:ext cx="9134476" cy="6089650"/>
          </a:xfrm>
          <a:prstGeom prst="rect">
            <a:avLst/>
          </a:prstGeom>
          <a:noFill/>
          <a:ln w="9525">
            <a:noFill/>
            <a:miter lim="800000"/>
            <a:headEnd/>
            <a:tailEnd/>
          </a:ln>
        </p:spPr>
      </p:pic>
      <p:pic>
        <p:nvPicPr>
          <p:cNvPr id="5" name="4 Imagen" descr="Gante-a22959036.jpg"/>
          <p:cNvPicPr>
            <a:picLocks noChangeAspect="1"/>
          </p:cNvPicPr>
          <p:nvPr/>
        </p:nvPicPr>
        <p:blipFill>
          <a:blip r:embed="rId2"/>
          <a:stretch>
            <a:fillRect/>
          </a:stretch>
        </p:blipFill>
        <p:spPr bwMode="auto">
          <a:xfrm>
            <a:off x="4762" y="-42863"/>
            <a:ext cx="9134476" cy="6089650"/>
          </a:xfrm>
          <a:prstGeom prst="rect">
            <a:avLst/>
          </a:prstGeom>
          <a:noFill/>
          <a:ln w="9525">
            <a:noFill/>
            <a:miter lim="800000"/>
            <a:headEnd/>
            <a:tailEnd/>
          </a:ln>
        </p:spPr>
      </p:pic>
      <p:pic>
        <p:nvPicPr>
          <p:cNvPr id="6" name="5 Imagen" descr="Gante-a22959036.jpg"/>
          <p:cNvPicPr>
            <a:picLocks noChangeAspect="1"/>
          </p:cNvPicPr>
          <p:nvPr/>
        </p:nvPicPr>
        <p:blipFill>
          <a:blip r:embed="rId2"/>
          <a:stretch>
            <a:fillRect/>
          </a:stretch>
        </p:blipFill>
        <p:spPr bwMode="auto">
          <a:xfrm>
            <a:off x="4762" y="-42863"/>
            <a:ext cx="9134476" cy="6089650"/>
          </a:xfrm>
          <a:prstGeom prst="rect">
            <a:avLst/>
          </a:prstGeom>
          <a:noFill/>
          <a:ln w="9525">
            <a:noFill/>
            <a:miter lim="800000"/>
            <a:headEnd/>
            <a:tailEnd/>
          </a:ln>
        </p:spPr>
      </p:pic>
      <p:sp>
        <p:nvSpPr>
          <p:cNvPr id="7" name="6 CuadroTexto"/>
          <p:cNvSpPr txBox="1"/>
          <p:nvPr/>
        </p:nvSpPr>
        <p:spPr>
          <a:xfrm>
            <a:off x="2786050" y="1214426"/>
            <a:ext cx="3714776"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Bratislava -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Slovaquia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500034"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casco histórico de Bratislava (capital de Eslovaquia) parece el escenario de un cuento de Navidad. Su laberinto de calles empedradas y plazuelas con el castillo presidiendo en lo alto de una colina nos invitan a perdernos en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lip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4)">
                                      <p:cBhvr>
                                        <p:cTn id="13" dur="5000"/>
                                        <p:tgtEl>
                                          <p:spTgt spid="4"/>
                                        </p:tgtEl>
                                      </p:cBhvr>
                                    </p:animEffect>
                                  </p:childTnLst>
                                </p:cTn>
                              </p:par>
                              <p:par>
                                <p:cTn id="14" presetID="23" presetClass="entr" presetSubtype="16" fill="hold" grpId="0" nodeType="withEffect">
                                  <p:stCondLst>
                                    <p:cond delay="150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rgbClr val="1943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Marcador de contenido" descr="6269296814_eab758b532_b.jpg"/>
          <p:cNvPicPr>
            <a:picLocks noGrp="1" noChangeAspect="1"/>
          </p:cNvPicPr>
          <p:nvPr>
            <p:ph idx="1"/>
          </p:nvPr>
        </p:nvPicPr>
        <p:blipFill>
          <a:blip r:embed="rId2"/>
          <a:stretch>
            <a:fillRect/>
          </a:stretch>
        </p:blipFill>
        <p:spPr>
          <a:xfrm>
            <a:off x="1071538" y="0"/>
            <a:ext cx="7021843" cy="5715000"/>
          </a:xfrm>
        </p:spPr>
      </p:pic>
      <p:pic>
        <p:nvPicPr>
          <p:cNvPr id="5" name="3 Marcador de contenido" descr="6269296814_eab758b532_b.jpg"/>
          <p:cNvPicPr>
            <a:picLocks noChangeAspect="1"/>
          </p:cNvPicPr>
          <p:nvPr/>
        </p:nvPicPr>
        <p:blipFill>
          <a:blip r:embed="rId2"/>
          <a:stretch>
            <a:fillRect/>
          </a:stretch>
        </p:blipFill>
        <p:spPr bwMode="auto">
          <a:xfrm>
            <a:off x="1071538" y="0"/>
            <a:ext cx="7021843" cy="5715000"/>
          </a:xfrm>
          <a:prstGeom prst="rect">
            <a:avLst/>
          </a:prstGeom>
          <a:noFill/>
          <a:ln w="9525">
            <a:noFill/>
            <a:miter lim="800000"/>
            <a:headEnd/>
            <a:tailEnd/>
          </a:ln>
        </p:spPr>
      </p:pic>
      <p:pic>
        <p:nvPicPr>
          <p:cNvPr id="6" name="3 Marcador de contenido" descr="6269296814_eab758b532_b.jpg"/>
          <p:cNvPicPr>
            <a:picLocks noChangeAspect="1"/>
          </p:cNvPicPr>
          <p:nvPr/>
        </p:nvPicPr>
        <p:blipFill>
          <a:blip r:embed="rId2"/>
          <a:stretch>
            <a:fillRect/>
          </a:stretch>
        </p:blipFill>
        <p:spPr bwMode="auto">
          <a:xfrm>
            <a:off x="1071538" y="0"/>
            <a:ext cx="7021843" cy="5715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advTm="13000">
        <p14:flip dir="r"/>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par>
                                <p:cTn id="14" presetID="4"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in)">
                                      <p:cBhvr>
                                        <p:cTn id="16" dur="5000"/>
                                        <p:tgtEl>
                                          <p:spTgt spid="4"/>
                                        </p:tgtEl>
                                      </p:cBhvr>
                                    </p:animEffect>
                                  </p:childTnLst>
                                </p:cTn>
                              </p:par>
                              <p:par>
                                <p:cTn id="17" presetID="20"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edge">
                                      <p:cBhvr>
                                        <p:cTn id="19"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5"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EasyCapture1.jpg"/>
          <p:cNvPicPr>
            <a:picLocks noChangeAspect="1"/>
          </p:cNvPicPr>
          <p:nvPr/>
        </p:nvPicPr>
        <p:blipFill>
          <a:blip r:embed="rId2"/>
          <a:stretch>
            <a:fillRect/>
          </a:stretch>
        </p:blipFill>
        <p:spPr bwMode="auto">
          <a:xfrm>
            <a:off x="0" y="-1"/>
            <a:ext cx="9144000" cy="5715001"/>
          </a:xfrm>
          <a:prstGeom prst="rect">
            <a:avLst/>
          </a:prstGeom>
          <a:noFill/>
          <a:ln w="9525">
            <a:noFill/>
            <a:miter lim="800000"/>
            <a:headEnd/>
            <a:tailEnd/>
          </a:ln>
        </p:spPr>
      </p:pic>
      <p:pic>
        <p:nvPicPr>
          <p:cNvPr id="7" name="6 Imagen" descr="EasyCapture1.jpg"/>
          <p:cNvPicPr>
            <a:picLocks noChangeAspect="1"/>
          </p:cNvPicPr>
          <p:nvPr/>
        </p:nvPicPr>
        <p:blipFill>
          <a:blip r:embed="rId2"/>
          <a:stretch>
            <a:fillRect/>
          </a:stretch>
        </p:blipFill>
        <p:spPr bwMode="auto">
          <a:xfrm>
            <a:off x="0" y="-1"/>
            <a:ext cx="9144000" cy="5715001"/>
          </a:xfrm>
          <a:prstGeom prst="rect">
            <a:avLst/>
          </a:prstGeom>
          <a:noFill/>
          <a:ln w="9525">
            <a:noFill/>
            <a:miter lim="800000"/>
            <a:headEnd/>
            <a:tailEnd/>
          </a:ln>
        </p:spPr>
      </p:pic>
      <p:sp>
        <p:nvSpPr>
          <p:cNvPr id="4" name="3 CuadroTexto"/>
          <p:cNvSpPr txBox="1"/>
          <p:nvPr/>
        </p:nvSpPr>
        <p:spPr>
          <a:xfrm>
            <a:off x="500034" y="4857764"/>
            <a:ext cx="8358246" cy="70788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Mis mejores deseos se encuentran contigo y con tu familia esta navidad, y por eso te deseo todo lo bueno de verdad.</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18000">
        <p14:flip dir="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3000"/>
                                        <p:tgtEl>
                                          <p:spTgt spid="6"/>
                                        </p:tgtEl>
                                      </p:cBhvr>
                                    </p:animEffect>
                                  </p:childTnLst>
                                </p:cTn>
                              </p:par>
                              <p:par>
                                <p:cTn id="8" presetID="3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3000"/>
                                        <p:tgtEl>
                                          <p:spTgt spid="6"/>
                                        </p:tgtEl>
                                      </p:cBhvr>
                                    </p:animEffect>
                                    <p:anim calcmode="lin" valueType="num">
                                      <p:cBhvr>
                                        <p:cTn id="11" dur="3000" fill="hold"/>
                                        <p:tgtEl>
                                          <p:spTgt spid="6"/>
                                        </p:tgtEl>
                                        <p:attrNameLst>
                                          <p:attrName>style.rotation</p:attrName>
                                        </p:attrNameLst>
                                      </p:cBhvr>
                                      <p:tavLst>
                                        <p:tav tm="0">
                                          <p:val>
                                            <p:fltVal val="720"/>
                                          </p:val>
                                        </p:tav>
                                        <p:tav tm="100000">
                                          <p:val>
                                            <p:fltVal val="0"/>
                                          </p:val>
                                        </p:tav>
                                      </p:tavLst>
                                    </p:anim>
                                    <p:anim calcmode="lin" valueType="num">
                                      <p:cBhvr>
                                        <p:cTn id="12" dur="3000" fill="hold"/>
                                        <p:tgtEl>
                                          <p:spTgt spid="6"/>
                                        </p:tgtEl>
                                        <p:attrNameLst>
                                          <p:attrName>ppt_h</p:attrName>
                                        </p:attrNameLst>
                                      </p:cBhvr>
                                      <p:tavLst>
                                        <p:tav tm="0">
                                          <p:val>
                                            <p:fltVal val="0"/>
                                          </p:val>
                                        </p:tav>
                                        <p:tav tm="100000">
                                          <p:val>
                                            <p:strVal val="#ppt_h"/>
                                          </p:val>
                                        </p:tav>
                                      </p:tavLst>
                                    </p:anim>
                                    <p:anim calcmode="lin" valueType="num">
                                      <p:cBhvr>
                                        <p:cTn id="13" dur="3000" fill="hold"/>
                                        <p:tgtEl>
                                          <p:spTgt spid="6"/>
                                        </p:tgtEl>
                                        <p:attrNameLst>
                                          <p:attrName>ppt_w</p:attrName>
                                        </p:attrNameLst>
                                      </p:cBhvr>
                                      <p:tavLst>
                                        <p:tav tm="0">
                                          <p:val>
                                            <p:fltVal val="0"/>
                                          </p:val>
                                        </p:tav>
                                        <p:tav tm="100000">
                                          <p:val>
                                            <p:strVal val="#ppt_w"/>
                                          </p:val>
                                        </p:tav>
                                      </p:tavLst>
                                    </p:anim>
                                  </p:childTnLst>
                                </p:cTn>
                              </p:par>
                            </p:childTnLst>
                          </p:cTn>
                        </p:par>
                        <p:par>
                          <p:cTn id="14" fill="hold">
                            <p:stCondLst>
                              <p:cond delay="3000"/>
                            </p:stCondLst>
                            <p:childTnLst>
                              <p:par>
                                <p:cTn id="15" presetID="17" presetClass="exit" presetSubtype="10" fill="hold" nodeType="afterEffect">
                                  <p:stCondLst>
                                    <p:cond delay="0"/>
                                  </p:stCondLst>
                                  <p:childTnLst>
                                    <p:anim calcmode="lin" valueType="num">
                                      <p:cBhvr>
                                        <p:cTn id="16" dur="3000"/>
                                        <p:tgtEl>
                                          <p:spTgt spid="6"/>
                                        </p:tgtEl>
                                        <p:attrNameLst>
                                          <p:attrName>ppt_w</p:attrName>
                                        </p:attrNameLst>
                                      </p:cBhvr>
                                      <p:tavLst>
                                        <p:tav tm="0">
                                          <p:val>
                                            <p:strVal val="ppt_w"/>
                                          </p:val>
                                        </p:tav>
                                        <p:tav tm="100000">
                                          <p:val>
                                            <p:fltVal val="0"/>
                                          </p:val>
                                        </p:tav>
                                      </p:tavLst>
                                    </p:anim>
                                    <p:anim calcmode="lin" valueType="num">
                                      <p:cBhvr>
                                        <p:cTn id="17" dur="3000"/>
                                        <p:tgtEl>
                                          <p:spTgt spid="6"/>
                                        </p:tgtEl>
                                        <p:attrNameLst>
                                          <p:attrName>ppt_h</p:attrName>
                                        </p:attrNameLst>
                                      </p:cBhvr>
                                      <p:tavLst>
                                        <p:tav tm="0">
                                          <p:val>
                                            <p:strVal val="ppt_h"/>
                                          </p:val>
                                        </p:tav>
                                        <p:tav tm="100000">
                                          <p:val>
                                            <p:strVal val="ppt_h"/>
                                          </p:val>
                                        </p:tav>
                                      </p:tavLst>
                                    </p:anim>
                                    <p:set>
                                      <p:cBhvr>
                                        <p:cTn id="18" dur="1" fill="hold">
                                          <p:stCondLst>
                                            <p:cond delay="2999"/>
                                          </p:stCondLst>
                                        </p:cTn>
                                        <p:tgtEl>
                                          <p:spTgt spid="6"/>
                                        </p:tgtEl>
                                        <p:attrNameLst>
                                          <p:attrName>style.visibility</p:attrName>
                                        </p:attrNameLst>
                                      </p:cBhvr>
                                      <p:to>
                                        <p:strVal val="hidden"/>
                                      </p:to>
                                    </p:set>
                                  </p:childTnLst>
                                </p:cTn>
                              </p:par>
                              <p:par>
                                <p:cTn id="19" presetID="16" presetClass="entr" presetSubtype="21" fill="hold" nodeType="withEffect">
                                  <p:stCondLst>
                                    <p:cond delay="0"/>
                                  </p:stCondLst>
                                  <p:iterate type="lt">
                                    <p:tmPct val="0"/>
                                  </p:iterate>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3000"/>
                                        <p:tgtEl>
                                          <p:spTgt spid="7"/>
                                        </p:tgtEl>
                                      </p:cBhvr>
                                    </p:animEffect>
                                  </p:childTnLst>
                                </p:cTn>
                              </p:par>
                              <p:par>
                                <p:cTn id="22" presetID="31" presetClass="entr" presetSubtype="0" fill="hold" nodeType="withEffect">
                                  <p:stCondLst>
                                    <p:cond delay="0"/>
                                  </p:stCondLst>
                                  <p:iterate type="lt">
                                    <p:tmPct val="5000"/>
                                  </p:iterate>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anim calcmode="lin" valueType="num">
                                      <p:cBhvr>
                                        <p:cTn id="26" dur="3000" fill="hold"/>
                                        <p:tgtEl>
                                          <p:spTgt spid="7"/>
                                        </p:tgtEl>
                                        <p:attrNameLst>
                                          <p:attrName>style.rotation</p:attrName>
                                        </p:attrNameLst>
                                      </p:cBhvr>
                                      <p:tavLst>
                                        <p:tav tm="0">
                                          <p:val>
                                            <p:fltVal val="90"/>
                                          </p:val>
                                        </p:tav>
                                        <p:tav tm="100000">
                                          <p:val>
                                            <p:fltVal val="0"/>
                                          </p:val>
                                        </p:tav>
                                      </p:tavLst>
                                    </p:anim>
                                    <p:animEffect transition="in" filter="fade">
                                      <p:cBhvr>
                                        <p:cTn id="27" dur="3000"/>
                                        <p:tgtEl>
                                          <p:spTgt spid="7"/>
                                        </p:tgtEl>
                                      </p:cBhvr>
                                    </p:animEffect>
                                  </p:childTnLst>
                                </p:cTn>
                              </p:par>
                              <p:par>
                                <p:cTn id="28" presetID="40" presetClass="entr" presetSubtype="0" fill="hold" grpId="0" nodeType="withEffect">
                                  <p:stCondLst>
                                    <p:cond delay="2000"/>
                                  </p:stCondLst>
                                  <p:iterate type="lt">
                                    <p:tmPct val="10000"/>
                                  </p:iterate>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1"/>
                                          </p:val>
                                        </p:tav>
                                        <p:tav tm="100000">
                                          <p:val>
                                            <p:strVal val="#ppt_x"/>
                                          </p:val>
                                        </p:tav>
                                      </p:tavLst>
                                    </p:anim>
                                    <p:anim calcmode="lin" valueType="num">
                                      <p:cBhvr>
                                        <p:cTn id="3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Documents and Settings\Ana María\Escritorio\543865.jpg"/>
          <p:cNvPicPr>
            <a:picLocks noChangeAspect="1" noChangeArrowheads="1"/>
          </p:cNvPicPr>
          <p:nvPr/>
        </p:nvPicPr>
        <p:blipFill>
          <a:blip r:embed="rId2"/>
          <a:stretch>
            <a:fillRect/>
          </a:stretch>
        </p:blipFill>
        <p:spPr bwMode="auto">
          <a:xfrm flipH="1">
            <a:off x="0" y="0"/>
            <a:ext cx="9144000" cy="6072210"/>
          </a:xfrm>
          <a:prstGeom prst="rect">
            <a:avLst/>
          </a:prstGeom>
          <a:noFill/>
          <a:ln w="9525">
            <a:noFill/>
            <a:miter lim="800000"/>
            <a:headEnd/>
            <a:tailEnd/>
          </a:ln>
        </p:spPr>
      </p:pic>
      <p:pic>
        <p:nvPicPr>
          <p:cNvPr id="6" name="Picture 6" descr="C:\Documents and Settings\Ana María\Escritorio\lagos.jpg"/>
          <p:cNvPicPr>
            <a:picLocks noChangeAspect="1" noChangeArrowheads="1"/>
          </p:cNvPicPr>
          <p:nvPr/>
        </p:nvPicPr>
        <p:blipFill>
          <a:blip r:embed="rId2"/>
          <a:srcRect l="50000"/>
          <a:stretch>
            <a:fillRect/>
          </a:stretch>
        </p:blipFill>
        <p:spPr bwMode="auto">
          <a:xfrm>
            <a:off x="4572000" y="0"/>
            <a:ext cx="4572000" cy="6072210"/>
          </a:xfrm>
          <a:prstGeom prst="rect">
            <a:avLst/>
          </a:prstGeom>
          <a:noFill/>
          <a:ln w="9525">
            <a:noFill/>
            <a:miter lim="800000"/>
            <a:headEnd/>
            <a:tailEnd/>
          </a:ln>
        </p:spPr>
      </p:pic>
      <p:pic>
        <p:nvPicPr>
          <p:cNvPr id="8" name="7 Imagen" descr="24 plaza-con-la-fuente-de-los-leones-en-oporto-harry-potter-en-oporto.jpg"/>
          <p:cNvPicPr>
            <a:picLocks noChangeAspect="1"/>
          </p:cNvPicPr>
          <p:nvPr/>
        </p:nvPicPr>
        <p:blipFill>
          <a:blip r:embed="rId2"/>
          <a:srcRect r="50000"/>
          <a:stretch>
            <a:fillRect/>
          </a:stretch>
        </p:blipFill>
        <p:spPr>
          <a:xfrm>
            <a:off x="0" y="0"/>
            <a:ext cx="4572000" cy="6072210"/>
          </a:xfrm>
          <a:prstGeom prst="rect">
            <a:avLst/>
          </a:prstGeom>
        </p:spPr>
      </p:pic>
      <p:sp>
        <p:nvSpPr>
          <p:cNvPr id="7" name="6 CuadroTexto"/>
          <p:cNvSpPr txBox="1"/>
          <p:nvPr/>
        </p:nvSpPr>
        <p:spPr>
          <a:xfrm>
            <a:off x="357158" y="4500574"/>
            <a:ext cx="8215370" cy="1015663"/>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Celebremos la Navidad con gratitud por lo vivido y esperanza por lo que vendrá. Que esta Navidad nos llene de momentos especiales y recuerdos entrañables.</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0000">
        <p15:prstTrans prst="wind"/>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ppt_x</p:attrName>
                                        </p:attrNameLst>
                                      </p:cBhvr>
                                      <p:tavLst>
                                        <p:tav tm="0">
                                          <p:val>
                                            <p:strVal val="#ppt_x+#ppt_w/2"/>
                                          </p:val>
                                        </p:tav>
                                        <p:tav tm="100000">
                                          <p:val>
                                            <p:strVal val="#ppt_x"/>
                                          </p:val>
                                        </p:tav>
                                      </p:tavLst>
                                    </p:anim>
                                    <p:anim calcmode="lin" valueType="num">
                                      <p:cBhvr>
                                        <p:cTn id="8" dur="5000" fill="hold"/>
                                        <p:tgtEl>
                                          <p:spTgt spid="6"/>
                                        </p:tgtEl>
                                        <p:attrNameLst>
                                          <p:attrName>ppt_y</p:attrName>
                                        </p:attrNameLst>
                                      </p:cBhvr>
                                      <p:tavLst>
                                        <p:tav tm="0">
                                          <p:val>
                                            <p:strVal val="#ppt_y"/>
                                          </p:val>
                                        </p:tav>
                                        <p:tav tm="100000">
                                          <p:val>
                                            <p:strVal val="#ppt_y"/>
                                          </p:val>
                                        </p:tav>
                                      </p:tavLst>
                                    </p:anim>
                                    <p:anim calcmode="lin" valueType="num">
                                      <p:cBhvr>
                                        <p:cTn id="9" dur="5000" fill="hold"/>
                                        <p:tgtEl>
                                          <p:spTgt spid="6"/>
                                        </p:tgtEl>
                                        <p:attrNameLst>
                                          <p:attrName>ppt_w</p:attrName>
                                        </p:attrNameLst>
                                      </p:cBhvr>
                                      <p:tavLst>
                                        <p:tav tm="0">
                                          <p:val>
                                            <p:fltVal val="0"/>
                                          </p:val>
                                        </p:tav>
                                        <p:tav tm="100000">
                                          <p:val>
                                            <p:strVal val="#ppt_w"/>
                                          </p:val>
                                        </p:tav>
                                      </p:tavLst>
                                    </p:anim>
                                    <p:anim calcmode="lin" valueType="num">
                                      <p:cBhvr>
                                        <p:cTn id="10" dur="5000" fill="hold"/>
                                        <p:tgtEl>
                                          <p:spTgt spid="6"/>
                                        </p:tgtEl>
                                        <p:attrNameLst>
                                          <p:attrName>ppt_h</p:attrName>
                                        </p:attrNameLst>
                                      </p:cBhvr>
                                      <p:tavLst>
                                        <p:tav tm="0">
                                          <p:val>
                                            <p:strVal val="#ppt_h"/>
                                          </p:val>
                                        </p:tav>
                                        <p:tav tm="100000">
                                          <p:val>
                                            <p:strVal val="#ppt_h"/>
                                          </p:val>
                                        </p:tav>
                                      </p:tavLst>
                                    </p:anim>
                                  </p:childTnLst>
                                </p:cTn>
                              </p:par>
                              <p:par>
                                <p:cTn id="11" presetID="18"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strips(downLeft)">
                                      <p:cBhvr>
                                        <p:cTn id="13" dur="5000"/>
                                        <p:tgtEl>
                                          <p:spTgt spid="6"/>
                                        </p:tgtEl>
                                      </p:cBhvr>
                                    </p:animEffect>
                                  </p:childTnLst>
                                </p:cTn>
                              </p:par>
                              <p:par>
                                <p:cTn id="14" presetID="17"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0" fill="hold"/>
                                        <p:tgtEl>
                                          <p:spTgt spid="8"/>
                                        </p:tgtEl>
                                        <p:attrNameLst>
                                          <p:attrName>ppt_x</p:attrName>
                                        </p:attrNameLst>
                                      </p:cBhvr>
                                      <p:tavLst>
                                        <p:tav tm="0">
                                          <p:val>
                                            <p:strVal val="#ppt_x-#ppt_w/2"/>
                                          </p:val>
                                        </p:tav>
                                        <p:tav tm="100000">
                                          <p:val>
                                            <p:strVal val="#ppt_x"/>
                                          </p:val>
                                        </p:tav>
                                      </p:tavLst>
                                    </p:anim>
                                    <p:anim calcmode="lin" valueType="num">
                                      <p:cBhvr>
                                        <p:cTn id="17" dur="5000" fill="hold"/>
                                        <p:tgtEl>
                                          <p:spTgt spid="8"/>
                                        </p:tgtEl>
                                        <p:attrNameLst>
                                          <p:attrName>ppt_y</p:attrName>
                                        </p:attrNameLst>
                                      </p:cBhvr>
                                      <p:tavLst>
                                        <p:tav tm="0">
                                          <p:val>
                                            <p:strVal val="#ppt_y"/>
                                          </p:val>
                                        </p:tav>
                                        <p:tav tm="100000">
                                          <p:val>
                                            <p:strVal val="#ppt_y"/>
                                          </p:val>
                                        </p:tav>
                                      </p:tavLst>
                                    </p:anim>
                                    <p:anim calcmode="lin" valueType="num">
                                      <p:cBhvr>
                                        <p:cTn id="18" dur="5000" fill="hold"/>
                                        <p:tgtEl>
                                          <p:spTgt spid="8"/>
                                        </p:tgtEl>
                                        <p:attrNameLst>
                                          <p:attrName>ppt_w</p:attrName>
                                        </p:attrNameLst>
                                      </p:cBhvr>
                                      <p:tavLst>
                                        <p:tav tm="0">
                                          <p:val>
                                            <p:fltVal val="0"/>
                                          </p:val>
                                        </p:tav>
                                        <p:tav tm="100000">
                                          <p:val>
                                            <p:strVal val="#ppt_w"/>
                                          </p:val>
                                        </p:tav>
                                      </p:tavLst>
                                    </p:anim>
                                    <p:anim calcmode="lin" valueType="num">
                                      <p:cBhvr>
                                        <p:cTn id="19" dur="5000" fill="hold"/>
                                        <p:tgtEl>
                                          <p:spTgt spid="8"/>
                                        </p:tgtEl>
                                        <p:attrNameLst>
                                          <p:attrName>ppt_h</p:attrName>
                                        </p:attrNameLst>
                                      </p:cBhvr>
                                      <p:tavLst>
                                        <p:tav tm="0">
                                          <p:val>
                                            <p:strVal val="#ppt_h"/>
                                          </p:val>
                                        </p:tav>
                                        <p:tav tm="100000">
                                          <p:val>
                                            <p:strVal val="#ppt_h"/>
                                          </p:val>
                                        </p:tav>
                                      </p:tavLst>
                                    </p:anim>
                                  </p:childTnLst>
                                </p:cTn>
                              </p:par>
                              <p:par>
                                <p:cTn id="20" presetID="18" presetClass="entr" presetSubtype="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strips(downRight)">
                                      <p:cBhvr>
                                        <p:cTn id="22" dur="5000"/>
                                        <p:tgtEl>
                                          <p:spTgt spid="8"/>
                                        </p:tgtEl>
                                      </p:cBhvr>
                                    </p:animEffect>
                                  </p:childTnLst>
                                </p:cTn>
                              </p:par>
                              <p:par>
                                <p:cTn id="23" presetID="23" presetClass="entr" presetSubtype="28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p:val>
                                            <p:strVal val="4/3*#ppt_w"/>
                                          </p:val>
                                        </p:tav>
                                        <p:tav tm="100000">
                                          <p:val>
                                            <p:strVal val="#ppt_w"/>
                                          </p:val>
                                        </p:tav>
                                      </p:tavLst>
                                    </p:anim>
                                    <p:anim calcmode="lin" valueType="num">
                                      <p:cBhvr>
                                        <p:cTn id="26" dur="5000" fill="hold"/>
                                        <p:tgtEl>
                                          <p:spTgt spid="5"/>
                                        </p:tgtEl>
                                        <p:attrNameLst>
                                          <p:attrName>ppt_h</p:attrName>
                                        </p:attrNameLst>
                                      </p:cBhvr>
                                      <p:tavLst>
                                        <p:tav tm="0">
                                          <p:val>
                                            <p:strVal val="4/3*#ppt_h"/>
                                          </p:val>
                                        </p:tav>
                                        <p:tav tm="100000">
                                          <p:val>
                                            <p:strVal val="#ppt_h"/>
                                          </p:val>
                                        </p:tav>
                                      </p:tavLst>
                                    </p:anim>
                                  </p:childTnLst>
                                </p:cTn>
                              </p:par>
                              <p:par>
                                <p:cTn id="27" presetID="9" presetClass="emph" presetSubtype="0" nodeType="withEffect">
                                  <p:stCondLst>
                                    <p:cond delay="0"/>
                                  </p:stCondLst>
                                  <p:childTnLst>
                                    <p:set>
                                      <p:cBhvr rctx="PPT">
                                        <p:cTn id="28" dur="5000"/>
                                        <p:tgtEl>
                                          <p:spTgt spid="5"/>
                                        </p:tgtEl>
                                        <p:attrNameLst>
                                          <p:attrName>style.opacity</p:attrName>
                                        </p:attrNameLst>
                                      </p:cBhvr>
                                      <p:to>
                                        <p:strVal val="0.25"/>
                                      </p:to>
                                    </p:set>
                                    <p:animEffect filter="image" prLst="opacity: 0.25">
                                      <p:cBhvr rctx="IE">
                                        <p:cTn id="29" dur="5000"/>
                                        <p:tgtEl>
                                          <p:spTgt spid="5"/>
                                        </p:tgtEl>
                                      </p:cBhvr>
                                    </p:animEffect>
                                  </p:childTnLst>
                                </p:cTn>
                              </p:par>
                              <p:par>
                                <p:cTn id="30" presetID="40" presetClass="entr" presetSubtype="0" fill="hold" grpId="0" nodeType="withEffect">
                                  <p:stCondLst>
                                    <p:cond delay="250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3361517184-2.jpg"/>
          <p:cNvPicPr>
            <a:picLocks noChangeAspect="1"/>
          </p:cNvPicPr>
          <p:nvPr/>
        </p:nvPicPr>
        <p:blipFill>
          <a:blip r:embed="rId2"/>
          <a:stretch>
            <a:fillRect/>
          </a:stretch>
        </p:blipFill>
        <p:spPr bwMode="auto">
          <a:xfrm>
            <a:off x="1428728" y="0"/>
            <a:ext cx="6357950" cy="5715000"/>
          </a:xfrm>
          <a:prstGeom prst="rect">
            <a:avLst/>
          </a:prstGeom>
          <a:noFill/>
          <a:ln w="9525">
            <a:noFill/>
            <a:miter lim="800000"/>
            <a:headEnd/>
            <a:tailEnd/>
          </a:ln>
        </p:spPr>
      </p:pic>
      <p:pic>
        <p:nvPicPr>
          <p:cNvPr id="5" name="4 Imagen" descr="3361517184-2.jpg"/>
          <p:cNvPicPr>
            <a:picLocks noChangeAspect="1"/>
          </p:cNvPicPr>
          <p:nvPr/>
        </p:nvPicPr>
        <p:blipFill>
          <a:blip r:embed="rId2"/>
          <a:stretch>
            <a:fillRect/>
          </a:stretch>
        </p:blipFill>
        <p:spPr bwMode="auto">
          <a:xfrm>
            <a:off x="1428728" y="0"/>
            <a:ext cx="6357950" cy="5715000"/>
          </a:xfrm>
          <a:prstGeom prst="rect">
            <a:avLst/>
          </a:prstGeom>
          <a:noFill/>
          <a:ln w="9525">
            <a:noFill/>
            <a:miter lim="800000"/>
            <a:headEnd/>
            <a:tailEnd/>
          </a:ln>
        </p:spPr>
      </p:pic>
      <p:pic>
        <p:nvPicPr>
          <p:cNvPr id="6" name="5 Imagen" descr="3361517184-2.jpg"/>
          <p:cNvPicPr>
            <a:picLocks noChangeAspect="1"/>
          </p:cNvPicPr>
          <p:nvPr/>
        </p:nvPicPr>
        <p:blipFill>
          <a:blip r:embed="rId2"/>
          <a:stretch>
            <a:fillRect/>
          </a:stretch>
        </p:blipFill>
        <p:spPr bwMode="auto">
          <a:xfrm>
            <a:off x="1428728" y="0"/>
            <a:ext cx="6357950" cy="5715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advTm="14000">
        <p14:switch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ppt_w+.3"/>
                                          </p:val>
                                        </p:tav>
                                        <p:tav tm="100000">
                                          <p:val>
                                            <p:strVal val="#ppt_w"/>
                                          </p:val>
                                        </p:tav>
                                      </p:tavLst>
                                    </p:anim>
                                    <p:anim calcmode="lin" valueType="num">
                                      <p:cBhvr>
                                        <p:cTn id="11" dur="5000" fill="hold"/>
                                        <p:tgtEl>
                                          <p:spTgt spid="6"/>
                                        </p:tgtEl>
                                        <p:attrNameLst>
                                          <p:attrName>ppt_h</p:attrName>
                                        </p:attrNameLst>
                                      </p:cBhvr>
                                      <p:tavLst>
                                        <p:tav tm="0">
                                          <p:val>
                                            <p:strVal val="#ppt_h"/>
                                          </p:val>
                                        </p:tav>
                                        <p:tav tm="100000">
                                          <p:val>
                                            <p:strVal val="#ppt_h"/>
                                          </p:val>
                                        </p:tav>
                                      </p:tavLst>
                                    </p:anim>
                                    <p:animEffect transition="in" filter="fade">
                                      <p:cBhvr>
                                        <p:cTn id="12" dur="5000"/>
                                        <p:tgtEl>
                                          <p:spTgt spid="6"/>
                                        </p:tgtEl>
                                      </p:cBhvr>
                                    </p:animEffect>
                                  </p:childTnLst>
                                </p:cTn>
                              </p:par>
                              <p:par>
                                <p:cTn id="13" presetID="17" presetClass="entr" presetSubtype="1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fltVal val="0"/>
                                          </p:val>
                                        </p:tav>
                                        <p:tav tm="100000">
                                          <p:val>
                                            <p:strVal val="#ppt_w"/>
                                          </p:val>
                                        </p:tav>
                                      </p:tavLst>
                                    </p:anim>
                                    <p:anim calcmode="lin" valueType="num">
                                      <p:cBhvr>
                                        <p:cTn id="16" dur="5000" fill="hold"/>
                                        <p:tgtEl>
                                          <p:spTgt spid="5"/>
                                        </p:tgtEl>
                                        <p:attrNameLst>
                                          <p:attrName>ppt_h</p:attrName>
                                        </p:attrNameLst>
                                      </p:cBhvr>
                                      <p:tavLst>
                                        <p:tav tm="0">
                                          <p:val>
                                            <p:strVal val="#ppt_h"/>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linds(vertical)">
                                      <p:cBhvr>
                                        <p:cTn id="19" dur="5000"/>
                                        <p:tgtEl>
                                          <p:spTgt spid="5"/>
                                        </p:tgtEl>
                                      </p:cBhvr>
                                    </p:animEffect>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5000"/>
                                        <p:tgtEl>
                                          <p:spTgt spid="4"/>
                                        </p:tgtEl>
                                      </p:cBhvr>
                                    </p:animEffect>
                                  </p:childTnLst>
                                </p:cTn>
                              </p:par>
                              <p:par>
                                <p:cTn id="23" presetID="8" presetClass="entr" presetSubtype="1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diamond(in)">
                                      <p:cBhvr>
                                        <p:cTn id="25"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g_8198.jpg"/>
          <p:cNvPicPr>
            <a:picLocks noGrp="1" noChangeAspect="1"/>
          </p:cNvPicPr>
          <p:nvPr>
            <p:ph idx="1"/>
          </p:nvPr>
        </p:nvPicPr>
        <p:blipFill>
          <a:blip r:embed="rId2"/>
          <a:stretch>
            <a:fillRect/>
          </a:stretch>
        </p:blipFill>
        <p:spPr>
          <a:xfrm>
            <a:off x="3573" y="0"/>
            <a:ext cx="9136857" cy="5715000"/>
          </a:xfrm>
        </p:spPr>
      </p:pic>
      <p:pic>
        <p:nvPicPr>
          <p:cNvPr id="5" name="3 Marcador de contenido" descr="img_8198.jpg"/>
          <p:cNvPicPr>
            <a:picLocks noChangeAspect="1"/>
          </p:cNvPicPr>
          <p:nvPr/>
        </p:nvPicPr>
        <p:blipFill>
          <a:blip r:embed="rId2"/>
          <a:stretch>
            <a:fillRect/>
          </a:stretch>
        </p:blipFill>
        <p:spPr bwMode="auto">
          <a:xfrm>
            <a:off x="3573" y="0"/>
            <a:ext cx="9136857" cy="5715000"/>
          </a:xfrm>
          <a:prstGeom prst="rect">
            <a:avLst/>
          </a:prstGeom>
          <a:noFill/>
          <a:ln w="9525">
            <a:noFill/>
            <a:miter lim="800000"/>
            <a:headEnd/>
            <a:tailEnd/>
          </a:ln>
        </p:spPr>
      </p:pic>
      <p:pic>
        <p:nvPicPr>
          <p:cNvPr id="6" name="3 Marcador de contenido" descr="img_8198.jpg"/>
          <p:cNvPicPr>
            <a:picLocks noChangeAspect="1"/>
          </p:cNvPicPr>
          <p:nvPr/>
        </p:nvPicPr>
        <p:blipFill>
          <a:blip r:embed="rId2"/>
          <a:stretch>
            <a:fillRect/>
          </a:stretch>
        </p:blipFill>
        <p:spPr bwMode="auto">
          <a:xfrm>
            <a:off x="3573" y="0"/>
            <a:ext cx="9136857" cy="5715000"/>
          </a:xfrm>
          <a:prstGeom prst="rect">
            <a:avLst/>
          </a:prstGeom>
          <a:noFill/>
          <a:ln w="9525">
            <a:noFill/>
            <a:miter lim="800000"/>
            <a:headEnd/>
            <a:tailEnd/>
          </a:ln>
        </p:spPr>
      </p:pic>
      <p:sp>
        <p:nvSpPr>
          <p:cNvPr id="7" name="6 CuadroTexto"/>
          <p:cNvSpPr txBox="1"/>
          <p:nvPr/>
        </p:nvSpPr>
        <p:spPr>
          <a:xfrm>
            <a:off x="857224" y="4572012"/>
            <a:ext cx="764386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vacaciones de Navidad con niños están hechas para disfrutarlas en familia. Solo así podemos revivir la verdadera emoción de estas fechas y ese entusiasmo contagioso que lo llena todo de sonrisas y anticipación.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switch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0"/>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2/3*#ppt_w"/>
                                          </p:val>
                                        </p:tav>
                                        <p:tav tm="100000">
                                          <p:val>
                                            <p:strVal val="#ppt_w"/>
                                          </p:val>
                                        </p:tav>
                                      </p:tavLst>
                                    </p:anim>
                                    <p:anim calcmode="lin" valueType="num">
                                      <p:cBhvr>
                                        <p:cTn id="11" dur="5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5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2/3*#ppt_w"/>
                                          </p:val>
                                        </p:tav>
                                        <p:tav tm="100000">
                                          <p:val>
                                            <p:strVal val="#ppt_w"/>
                                          </p:val>
                                        </p:tav>
                                      </p:tavLst>
                                    </p:anim>
                                    <p:anim calcmode="lin" valueType="num">
                                      <p:cBhvr>
                                        <p:cTn id="18" dur="5000" fill="hold"/>
                                        <p:tgtEl>
                                          <p:spTgt spid="5"/>
                                        </p:tgtEl>
                                        <p:attrNameLst>
                                          <p:attrName>ppt_h</p:attrName>
                                        </p:attrNameLst>
                                      </p:cBhvr>
                                      <p:tavLst>
                                        <p:tav tm="0">
                                          <p:val>
                                            <p:strVal val="2/3*#ppt_h"/>
                                          </p:val>
                                        </p:tav>
                                        <p:tav tm="100000">
                                          <p:val>
                                            <p:strVal val="#ppt_h"/>
                                          </p:val>
                                        </p:tav>
                                      </p:tavLst>
                                    </p:anim>
                                  </p:childTnLst>
                                </p:cTn>
                              </p:par>
                              <p:par>
                                <p:cTn id="19" presetID="5"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checkerboard(across)">
                                      <p:cBhvr>
                                        <p:cTn id="21" dur="5000"/>
                                        <p:tgtEl>
                                          <p:spTgt spid="4"/>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0" fill="hold"/>
                                        <p:tgtEl>
                                          <p:spTgt spid="4"/>
                                        </p:tgtEl>
                                        <p:attrNameLst>
                                          <p:attrName>ppt_w</p:attrName>
                                        </p:attrNameLst>
                                      </p:cBhvr>
                                      <p:tavLst>
                                        <p:tav tm="0">
                                          <p:val>
                                            <p:strVal val="2/3*#ppt_w"/>
                                          </p:val>
                                        </p:tav>
                                        <p:tav tm="100000">
                                          <p:val>
                                            <p:strVal val="#ppt_w"/>
                                          </p:val>
                                        </p:tav>
                                      </p:tavLst>
                                    </p:anim>
                                    <p:anim calcmode="lin" valueType="num">
                                      <p:cBhvr>
                                        <p:cTn id="25" dur="5000" fill="hold"/>
                                        <p:tgtEl>
                                          <p:spTgt spid="4"/>
                                        </p:tgtEl>
                                        <p:attrNameLst>
                                          <p:attrName>ppt_h</p:attrName>
                                        </p:attrNameLst>
                                      </p:cBhvr>
                                      <p:tavLst>
                                        <p:tav tm="0">
                                          <p:val>
                                            <p:strVal val="2/3*#ppt_h"/>
                                          </p:val>
                                        </p:tav>
                                        <p:tav tm="100000">
                                          <p:val>
                                            <p:strVal val="#ppt_h"/>
                                          </p:val>
                                        </p:tav>
                                      </p:tavLst>
                                    </p:anim>
                                  </p:childTnLst>
                                </p:cTn>
                              </p:par>
                              <p:par>
                                <p:cTn id="26" presetID="40" presetClass="entr" presetSubtype="0" fill="hold" grpId="0" nodeType="withEffect">
                                  <p:stCondLst>
                                    <p:cond delay="25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4r5re.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5" name="4 Imagen" descr="e4r5re.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 name="5 Imagen" descr="e4r5re.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4286248" y="500046"/>
            <a:ext cx="2857520"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Quebec (Canadá)</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357158" y="4286260"/>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fina capa de nieve alfombra Quebec, uno de los mejores destinos para pasar las fiestas según la CNN y USA </a:t>
            </a:r>
            <a:r>
              <a:rPr lang="es-ES" i="1" dirty="0" err="1" smtClean="0">
                <a:effectLst>
                  <a:glow rad="101600">
                    <a:srgbClr val="C00000">
                      <a:alpha val="60000"/>
                    </a:srgbClr>
                  </a:glow>
                  <a:outerShdw blurRad="38100" dist="38100" dir="2700000" algn="tl">
                    <a:srgbClr val="000000">
                      <a:alpha val="43137"/>
                    </a:srgbClr>
                  </a:outerShdw>
                </a:effectLst>
              </a:rPr>
              <a:t>Today</a:t>
            </a:r>
            <a:r>
              <a:rPr lang="es-ES" i="1" dirty="0" smtClean="0">
                <a:effectLst>
                  <a:glow rad="101600">
                    <a:srgbClr val="C00000">
                      <a:alpha val="60000"/>
                    </a:srgbClr>
                  </a:glow>
                  <a:outerShdw blurRad="38100" dist="38100" dir="2700000" algn="tl">
                    <a:srgbClr val="000000">
                      <a:alpha val="43137"/>
                    </a:srgbClr>
                  </a:outerShdw>
                </a:effectLst>
              </a:rPr>
              <a:t>. Allí, luces y decoraciones lo cubren todo, convirtiendo el centro histórico en un perfecto pueblecito que parece sacado de Cuento de Navidad, de Charles Dickens.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glitter pattern="hexago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xit" presetSubtype="4" fill="hold" nodeType="withEffect">
                                  <p:stCondLst>
                                    <p:cond delay="0"/>
                                  </p:stCondLst>
                                  <p:childTnLst>
                                    <p:animEffect transition="out" filter="wheel(4)">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5000"/>
                                        <p:tgtEl>
                                          <p:spTgt spid="4"/>
                                        </p:tgtEl>
                                      </p:cBhvr>
                                    </p:animEffect>
                                  </p:childTnLst>
                                </p:cTn>
                              </p:par>
                              <p:par>
                                <p:cTn id="14" presetID="23" presetClass="entr" presetSubtype="16" fill="hold" grpId="0" nodeType="withEffect">
                                  <p:stCondLst>
                                    <p:cond delay="150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06784.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4" name="3 Imagen" descr="06784.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71472" y="4857764"/>
            <a:ext cx="7715304" cy="70788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Que la magia de la Navidad os ilumine y os ayude a conseguir vuestros sueños, Feliz Navidad y Felices Fiestas!</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16000">
        <p14:glitter dir="r" pattern="hexago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16" presetClass="entr" presetSubtype="26"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inHorizontal)">
                                      <p:cBhvr>
                                        <p:cTn id="15" dur="5000"/>
                                        <p:tgtEl>
                                          <p:spTgt spid="1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0" fill="hold"/>
                                        <p:tgtEl>
                                          <p:spTgt spid="15"/>
                                        </p:tgtEl>
                                        <p:attrNameLst>
                                          <p:attrName>ppt_w</p:attrName>
                                        </p:attrNameLst>
                                      </p:cBhvr>
                                      <p:tavLst>
                                        <p:tav tm="0">
                                          <p:val>
                                            <p:strVal val="#ppt_w+.3"/>
                                          </p:val>
                                        </p:tav>
                                        <p:tav tm="100000">
                                          <p:val>
                                            <p:strVal val="#ppt_w"/>
                                          </p:val>
                                        </p:tav>
                                      </p:tavLst>
                                    </p:anim>
                                    <p:anim calcmode="lin" valueType="num">
                                      <p:cBhvr>
                                        <p:cTn id="19" dur="5000" fill="hold"/>
                                        <p:tgtEl>
                                          <p:spTgt spid="15"/>
                                        </p:tgtEl>
                                        <p:attrNameLst>
                                          <p:attrName>ppt_h</p:attrName>
                                        </p:attrNameLst>
                                      </p:cBhvr>
                                      <p:tavLst>
                                        <p:tav tm="0">
                                          <p:val>
                                            <p:strVal val="#ppt_h"/>
                                          </p:val>
                                        </p:tav>
                                        <p:tav tm="100000">
                                          <p:val>
                                            <p:strVal val="#ppt_h"/>
                                          </p:val>
                                        </p:tav>
                                      </p:tavLst>
                                    </p:anim>
                                    <p:animEffect transition="in" filter="fade">
                                      <p:cBhvr>
                                        <p:cTn id="20" dur="5000"/>
                                        <p:tgtEl>
                                          <p:spTgt spid="15"/>
                                        </p:tgtEl>
                                      </p:cBhvr>
                                    </p:animEffect>
                                  </p:childTnLst>
                                </p:cTn>
                              </p:par>
                              <p:par>
                                <p:cTn id="21" presetID="40" presetClass="entr" presetSubtype="0" fill="hold" grpId="0" nodeType="withEffect">
                                  <p:stCondLst>
                                    <p:cond delay="2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F2659.JPG"/>
          <p:cNvPicPr>
            <a:picLocks noChangeAspect="1"/>
          </p:cNvPicPr>
          <p:nvPr/>
        </p:nvPicPr>
        <p:blipFill>
          <a:blip r:embed="rId2"/>
          <a:stretch>
            <a:fillRect/>
          </a:stretch>
        </p:blipFill>
        <p:spPr bwMode="auto">
          <a:xfrm>
            <a:off x="2" y="0"/>
            <a:ext cx="9143999" cy="5715000"/>
          </a:xfrm>
          <a:prstGeom prst="rect">
            <a:avLst/>
          </a:prstGeom>
          <a:noFill/>
          <a:ln w="9525">
            <a:noFill/>
            <a:miter lim="800000"/>
            <a:headEnd/>
            <a:tailEnd/>
          </a:ln>
        </p:spPr>
      </p:pic>
      <p:pic>
        <p:nvPicPr>
          <p:cNvPr id="5" name="4 Imagen" descr="DSCF2659.JPG"/>
          <p:cNvPicPr>
            <a:picLocks noChangeAspect="1"/>
          </p:cNvPicPr>
          <p:nvPr/>
        </p:nvPicPr>
        <p:blipFill>
          <a:blip r:embed="rId2"/>
          <a:stretch>
            <a:fillRect/>
          </a:stretch>
        </p:blipFill>
        <p:spPr bwMode="auto">
          <a:xfrm>
            <a:off x="2" y="0"/>
            <a:ext cx="9143999" cy="5715000"/>
          </a:xfrm>
          <a:prstGeom prst="rect">
            <a:avLst/>
          </a:prstGeom>
          <a:noFill/>
          <a:ln w="9525">
            <a:noFill/>
            <a:miter lim="800000"/>
            <a:headEnd/>
            <a:tailEnd/>
          </a:ln>
        </p:spPr>
      </p:pic>
      <p:pic>
        <p:nvPicPr>
          <p:cNvPr id="6" name="5 Imagen" descr="DSCF2659.JPG"/>
          <p:cNvPicPr>
            <a:picLocks noChangeAspect="1"/>
          </p:cNvPicPr>
          <p:nvPr/>
        </p:nvPicPr>
        <p:blipFill>
          <a:blip r:embed="rId2"/>
          <a:stretch>
            <a:fillRect/>
          </a:stretch>
        </p:blipFill>
        <p:spPr bwMode="auto">
          <a:xfrm>
            <a:off x="2" y="0"/>
            <a:ext cx="9143999" cy="5715000"/>
          </a:xfrm>
          <a:prstGeom prst="rect">
            <a:avLst/>
          </a:prstGeom>
          <a:noFill/>
          <a:ln w="9525">
            <a:noFill/>
            <a:miter lim="800000"/>
            <a:headEnd/>
            <a:tailEnd/>
          </a:ln>
        </p:spPr>
      </p:pic>
      <p:sp>
        <p:nvSpPr>
          <p:cNvPr id="7" name="6 CuadroTexto"/>
          <p:cNvSpPr txBox="1"/>
          <p:nvPr/>
        </p:nvSpPr>
        <p:spPr>
          <a:xfrm>
            <a:off x="928662" y="4857764"/>
            <a:ext cx="7429552" cy="70788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Estar a tu lado el día de Navidad hace que los días fríos se conviertan en cálidos.</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14000">
        <p14:honeycomb/>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5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4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par>
                                <p:cTn id="14" presetID="40" presetClass="entr" presetSubtype="0" fill="hold" grpId="0" nodeType="withEffect">
                                  <p:stCondLst>
                                    <p:cond delay="2000"/>
                                  </p:stCondLst>
                                  <p:iterate type="lt">
                                    <p:tmPct val="10000"/>
                                  </p:iterate>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1"/>
                                          </p:val>
                                        </p:tav>
                                        <p:tav tm="100000">
                                          <p:val>
                                            <p:strVal val="#ppt_x"/>
                                          </p:val>
                                        </p:tav>
                                      </p:tavLst>
                                    </p:anim>
                                    <p:anim calcmode="lin" valueType="num">
                                      <p:cBhvr>
                                        <p:cTn id="1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71436269_00f0be29ee_b.jpg"/>
          <p:cNvPicPr>
            <a:picLocks noChangeAspect="1"/>
          </p:cNvPicPr>
          <p:nvPr/>
        </p:nvPicPr>
        <p:blipFill>
          <a:blip r:embed="rId2"/>
          <a:stretch>
            <a:fillRect/>
          </a:stretch>
        </p:blipFill>
        <p:spPr bwMode="auto">
          <a:xfrm>
            <a:off x="0" y="-285772"/>
            <a:ext cx="9144000" cy="6429420"/>
          </a:xfrm>
          <a:prstGeom prst="rect">
            <a:avLst/>
          </a:prstGeom>
          <a:noFill/>
          <a:ln w="9525">
            <a:noFill/>
            <a:miter lim="800000"/>
            <a:headEnd/>
            <a:tailEnd/>
          </a:ln>
        </p:spPr>
      </p:pic>
      <p:sp>
        <p:nvSpPr>
          <p:cNvPr id="5" name="4 Triángulo rectángulo"/>
          <p:cNvSpPr/>
          <p:nvPr/>
        </p:nvSpPr>
        <p:spPr>
          <a:xfrm flipH="1" flipV="1">
            <a:off x="-4857816" y="1369208"/>
            <a:ext cx="142908" cy="795344"/>
          </a:xfrm>
          <a:prstGeom prst="rtTriangle">
            <a:avLst/>
          </a:prstGeom>
          <a:blipFill dpi="0" rotWithShape="1">
            <a:blip r:embed="rId3" cstate="print">
              <a:alphaModFix amt="76000"/>
            </a:blip>
            <a:srcRect/>
            <a:stretch>
              <a:fillRect/>
            </a:stretch>
          </a:blipFill>
          <a:ln>
            <a:noFill/>
          </a:ln>
          <a:effectLst>
            <a:softEdge rad="635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6" name="5 Imagen" descr="3871436269_00f0be29ee_b.jpg"/>
          <p:cNvPicPr>
            <a:picLocks noChangeAspect="1"/>
          </p:cNvPicPr>
          <p:nvPr/>
        </p:nvPicPr>
        <p:blipFill>
          <a:blip r:embed="rId2"/>
          <a:stretch>
            <a:fillRect/>
          </a:stretch>
        </p:blipFill>
        <p:spPr bwMode="auto">
          <a:xfrm>
            <a:off x="0" y="-285772"/>
            <a:ext cx="9144000" cy="6429420"/>
          </a:xfrm>
          <a:prstGeom prst="rect">
            <a:avLst/>
          </a:prstGeom>
          <a:noFill/>
          <a:ln w="9525">
            <a:noFill/>
            <a:miter lim="800000"/>
            <a:headEnd/>
            <a:tailEnd/>
          </a:ln>
        </p:spPr>
      </p:pic>
      <p:pic>
        <p:nvPicPr>
          <p:cNvPr id="7" name="6 Imagen" descr="3871436269_00f0be29ee_b.jpg"/>
          <p:cNvPicPr>
            <a:picLocks noChangeAspect="1"/>
          </p:cNvPicPr>
          <p:nvPr/>
        </p:nvPicPr>
        <p:blipFill>
          <a:blip r:embed="rId2"/>
          <a:stretch>
            <a:fillRect/>
          </a:stretch>
        </p:blipFill>
        <p:spPr bwMode="auto">
          <a:xfrm>
            <a:off x="0" y="-285772"/>
            <a:ext cx="9144000" cy="642942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250" advTm="14000">
        <p14:warp dir="in"/>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ntr" presetSubtype="32"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C:\Documents and Settings\Ana María\Escritorio\501371.jpg"/>
          <p:cNvPicPr>
            <a:picLocks noChangeAspect="1" noChangeArrowheads="1"/>
          </p:cNvPicPr>
          <p:nvPr/>
        </p:nvPicPr>
        <p:blipFill>
          <a:blip r:embed="rId2"/>
          <a:stretch>
            <a:fillRect/>
          </a:stretch>
        </p:blipFill>
        <p:spPr bwMode="auto">
          <a:xfrm>
            <a:off x="0" y="1"/>
            <a:ext cx="9144000" cy="5801783"/>
          </a:xfrm>
          <a:prstGeom prst="rect">
            <a:avLst/>
          </a:prstGeom>
          <a:noFill/>
          <a:ln w="9525">
            <a:noFill/>
            <a:miter lim="800000"/>
            <a:headEnd/>
            <a:tailEnd/>
          </a:ln>
        </p:spPr>
      </p:pic>
      <p:pic>
        <p:nvPicPr>
          <p:cNvPr id="3074" name="Picture 2" descr="F:\MIS COSAS\DOCUMENTOS ANA\PAISAJES\PLAYAS\007_island.jpg"/>
          <p:cNvPicPr>
            <a:picLocks noChangeAspect="1" noChangeArrowheads="1"/>
          </p:cNvPicPr>
          <p:nvPr/>
        </p:nvPicPr>
        <p:blipFill>
          <a:blip r:embed="rId2"/>
          <a:stretch>
            <a:fillRect/>
          </a:stretch>
        </p:blipFill>
        <p:spPr bwMode="auto">
          <a:xfrm>
            <a:off x="0" y="1"/>
            <a:ext cx="9144000" cy="5801783"/>
          </a:xfrm>
          <a:prstGeom prst="rect">
            <a:avLst/>
          </a:prstGeom>
          <a:noFill/>
          <a:ln w="9525">
            <a:noFill/>
            <a:miter lim="800000"/>
            <a:headEnd/>
            <a:tailEnd/>
          </a:ln>
        </p:spPr>
      </p:pic>
      <p:sp>
        <p:nvSpPr>
          <p:cNvPr id="4" name="3 CuadroTexto"/>
          <p:cNvSpPr txBox="1"/>
          <p:nvPr/>
        </p:nvSpPr>
        <p:spPr>
          <a:xfrm>
            <a:off x="4714876" y="1071550"/>
            <a:ext cx="2428892" cy="461665"/>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Gstaad</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Suiza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57158" y="4286260"/>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destino invernal de lujo en Europa no es solo famoso por la práctica del esquí,  también por su Navidad. Las luces aquí brillan como pequeños diamantes, los escaparates de las mejores boutiques se visten de gala y su mercadillo navideño de artesanía y productos gourmet es toda una institución.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warp dir="i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5000"/>
                                        <p:tgtEl>
                                          <p:spTgt spid="3074"/>
                                        </p:tgtEl>
                                      </p:cBhvr>
                                    </p:animEffect>
                                    <p:set>
                                      <p:cBhvr>
                                        <p:cTn id="7" dur="1" fill="hold">
                                          <p:stCondLst>
                                            <p:cond delay="4999"/>
                                          </p:stCondLst>
                                        </p:cTn>
                                        <p:tgtEl>
                                          <p:spTgt spid="3074"/>
                                        </p:tgtEl>
                                        <p:attrNameLst>
                                          <p:attrName>style.visibility</p:attrName>
                                        </p:attrNameLst>
                                      </p:cBhvr>
                                      <p:to>
                                        <p:strVal val="hidden"/>
                                      </p:to>
                                    </p:set>
                                  </p:childTnLst>
                                </p:cTn>
                              </p:par>
                              <p:par>
                                <p:cTn id="8" presetID="6" presetClass="entr" presetSubtype="32" fill="hold" nodeType="withEffect">
                                  <p:stCondLst>
                                    <p:cond delay="100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4000"/>
                                        <p:tgtEl>
                                          <p:spTgt spid="3"/>
                                        </p:tgtEl>
                                      </p:cBhvr>
                                    </p:animEffect>
                                  </p:childTnLst>
                                </p:cTn>
                              </p:par>
                              <p:par>
                                <p:cTn id="11" presetID="23" presetClass="entr" presetSubtype="16" fill="hold" grpId="0"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11670610_o.jpg"/>
          <p:cNvPicPr>
            <a:picLocks noChangeAspect="1"/>
          </p:cNvPicPr>
          <p:nvPr/>
        </p:nvPicPr>
        <p:blipFill>
          <a:blip r:embed="rId2"/>
          <a:stretch>
            <a:fillRect/>
          </a:stretch>
        </p:blipFill>
        <p:spPr bwMode="auto">
          <a:xfrm>
            <a:off x="2" y="-1"/>
            <a:ext cx="9143999" cy="5715001"/>
          </a:xfrm>
          <a:prstGeom prst="rect">
            <a:avLst/>
          </a:prstGeom>
          <a:noFill/>
          <a:ln w="9525">
            <a:noFill/>
            <a:miter lim="800000"/>
            <a:headEnd/>
            <a:tailEnd/>
          </a:ln>
        </p:spPr>
      </p:pic>
      <p:pic>
        <p:nvPicPr>
          <p:cNvPr id="15" name="14 Imagen" descr="611670610_o.jpg"/>
          <p:cNvPicPr>
            <a:picLocks noChangeAspect="1"/>
          </p:cNvPicPr>
          <p:nvPr/>
        </p:nvPicPr>
        <p:blipFill>
          <a:blip r:embed="rId2"/>
          <a:stretch>
            <a:fillRect/>
          </a:stretch>
        </p:blipFill>
        <p:spPr bwMode="auto">
          <a:xfrm>
            <a:off x="2" y="-1"/>
            <a:ext cx="9143999" cy="5715001"/>
          </a:xfrm>
          <a:prstGeom prst="rect">
            <a:avLst/>
          </a:prstGeom>
          <a:noFill/>
          <a:ln w="9525">
            <a:noFill/>
            <a:miter lim="800000"/>
            <a:headEnd/>
            <a:tailEnd/>
          </a:ln>
        </p:spPr>
      </p:pic>
      <p:sp>
        <p:nvSpPr>
          <p:cNvPr id="4" name="3 CuadroTexto"/>
          <p:cNvSpPr txBox="1"/>
          <p:nvPr/>
        </p:nvSpPr>
        <p:spPr>
          <a:xfrm>
            <a:off x="1071538" y="928674"/>
            <a:ext cx="328614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La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Clusaz</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(Francia)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428596" y="4286260"/>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i="1" dirty="0" err="1" smtClean="0">
                <a:effectLst>
                  <a:glow rad="101600">
                    <a:srgbClr val="C00000">
                      <a:alpha val="60000"/>
                    </a:srgbClr>
                  </a:glow>
                  <a:outerShdw blurRad="38100" dist="38100" dir="2700000" algn="tl">
                    <a:srgbClr val="000000">
                      <a:alpha val="43137"/>
                    </a:srgbClr>
                  </a:outerShdw>
                </a:effectLst>
              </a:rPr>
              <a:t>Clusaz</a:t>
            </a:r>
            <a:r>
              <a:rPr lang="es-ES" i="1" dirty="0" smtClean="0">
                <a:effectLst>
                  <a:glow rad="101600">
                    <a:srgbClr val="C00000">
                      <a:alpha val="60000"/>
                    </a:srgbClr>
                  </a:glow>
                  <a:outerShdw blurRad="38100" dist="38100" dir="2700000" algn="tl">
                    <a:srgbClr val="000000">
                      <a:alpha val="43137"/>
                    </a:srgbClr>
                  </a:outerShdw>
                </a:effectLst>
              </a:rPr>
              <a:t> se transforma en un escenario navideño, y cada tarde cobra vida con los </a:t>
            </a:r>
            <a:r>
              <a:rPr lang="es-ES" i="1" dirty="0" err="1" smtClean="0">
                <a:effectLst>
                  <a:glow rad="101600">
                    <a:srgbClr val="C00000">
                      <a:alpha val="60000"/>
                    </a:srgbClr>
                  </a:glow>
                  <a:outerShdw blurRad="38100" dist="38100" dir="2700000" algn="tl">
                    <a:srgbClr val="000000">
                      <a:alpha val="43137"/>
                    </a:srgbClr>
                  </a:outerShdw>
                </a:effectLst>
              </a:rPr>
              <a:t>Pestacles</a:t>
            </a:r>
            <a:r>
              <a:rPr lang="es-ES" i="1" dirty="0" smtClean="0">
                <a:effectLst>
                  <a:glow rad="101600">
                    <a:srgbClr val="C00000">
                      <a:alpha val="60000"/>
                    </a:srgbClr>
                  </a:glow>
                  <a:outerShdw blurRad="38100" dist="38100" dir="2700000" algn="tl">
                    <a:srgbClr val="000000">
                      <a:alpha val="43137"/>
                    </a:srgbClr>
                  </a:outerShdw>
                </a:effectLst>
              </a:rPr>
              <a:t> du </a:t>
            </a:r>
            <a:r>
              <a:rPr lang="es-ES" i="1" dirty="0" err="1" smtClean="0">
                <a:effectLst>
                  <a:glow rad="101600">
                    <a:srgbClr val="C00000">
                      <a:alpha val="60000"/>
                    </a:srgbClr>
                  </a:glow>
                  <a:outerShdw blurRad="38100" dist="38100" dir="2700000" algn="tl">
                    <a:srgbClr val="000000">
                      <a:alpha val="43137"/>
                    </a:srgbClr>
                  </a:outerShdw>
                </a:effectLst>
              </a:rPr>
              <a:t>Père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Noël</a:t>
            </a:r>
            <a:r>
              <a:rPr lang="es-ES" i="1" dirty="0" smtClean="0">
                <a:effectLst>
                  <a:glow rad="101600">
                    <a:srgbClr val="C00000">
                      <a:alpha val="60000"/>
                    </a:srgbClr>
                  </a:glow>
                  <a:outerShdw blurRad="38100" dist="38100" dir="2700000" algn="tl">
                    <a:srgbClr val="000000">
                      <a:alpha val="43137"/>
                    </a:srgbClr>
                  </a:outerShdw>
                </a:effectLst>
              </a:rPr>
              <a:t>. Entre las montañas nevadas y las casitas de madera, músicos y artistas callejeros utilizan el pueblo como un teatro a cielo abierto que mantiene viva la magia de la Navidad durante más de una semana.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newsflash/>
      </p:transition>
    </mc:Choice>
    <mc:Fallback xmlns="">
      <p:transition spd="slow" advTm="34000">
        <p:newsflash/>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2/3*#ppt_w"/>
                                          </p:val>
                                        </p:tav>
                                        <p:tav tm="100000">
                                          <p:val>
                                            <p:strVal val="#ppt_w"/>
                                          </p:val>
                                        </p:tav>
                                      </p:tavLst>
                                    </p:anim>
                                    <p:anim calcmode="lin" valueType="num">
                                      <p:cBhvr>
                                        <p:cTn id="11" dur="5000" fill="hold"/>
                                        <p:tgtEl>
                                          <p:spTgt spid="5"/>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ox(in)">
                                      <p:cBhvr>
                                        <p:cTn id="14" dur="5000"/>
                                        <p:tgtEl>
                                          <p:spTgt spid="15"/>
                                        </p:tgtEl>
                                      </p:cBhvr>
                                    </p:animEffect>
                                  </p:childTnLst>
                                </p:cTn>
                              </p:par>
                              <p:par>
                                <p:cTn id="15" presetID="23" presetClass="entr" presetSubtype="28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par>
                                <p:cTn id="19" presetID="23" presetClass="entr" presetSubtype="16" fill="hold" grpId="0" nodeType="with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cabc48f8829c0cf2d6c0c24d3a62cde.jpg"/>
          <p:cNvPicPr>
            <a:picLocks noChangeAspect="1"/>
          </p:cNvPicPr>
          <p:nvPr/>
        </p:nvPicPr>
        <p:blipFill>
          <a:blip r:embed="rId2"/>
          <a:stretch>
            <a:fillRect/>
          </a:stretch>
        </p:blipFill>
        <p:spPr bwMode="auto">
          <a:xfrm>
            <a:off x="0" y="-1"/>
            <a:ext cx="9144000" cy="5715001"/>
          </a:xfrm>
          <a:prstGeom prst="rect">
            <a:avLst/>
          </a:prstGeom>
          <a:noFill/>
          <a:ln w="9525">
            <a:noFill/>
            <a:miter lim="800000"/>
            <a:headEnd/>
            <a:tailEnd/>
          </a:ln>
        </p:spPr>
      </p:pic>
      <p:pic>
        <p:nvPicPr>
          <p:cNvPr id="8" name="7 Imagen" descr="ccabc48f8829c0cf2d6c0c24d3a62cde.jpg"/>
          <p:cNvPicPr>
            <a:picLocks noChangeAspect="1"/>
          </p:cNvPicPr>
          <p:nvPr/>
        </p:nvPicPr>
        <p:blipFill>
          <a:blip r:embed="rId2"/>
          <a:stretch>
            <a:fillRect/>
          </a:stretch>
        </p:blipFill>
        <p:spPr bwMode="auto">
          <a:xfrm>
            <a:off x="0" y="-1"/>
            <a:ext cx="9144000" cy="5715001"/>
          </a:xfrm>
          <a:prstGeom prst="rect">
            <a:avLst/>
          </a:prstGeom>
          <a:noFill/>
          <a:ln w="9525">
            <a:noFill/>
            <a:miter lim="800000"/>
            <a:headEnd/>
            <a:tailEnd/>
          </a:ln>
        </p:spPr>
      </p:pic>
      <p:sp>
        <p:nvSpPr>
          <p:cNvPr id="5" name="4 CuadroTexto"/>
          <p:cNvSpPr txBox="1"/>
          <p:nvPr/>
        </p:nvSpPr>
        <p:spPr>
          <a:xfrm>
            <a:off x="500034" y="4572012"/>
            <a:ext cx="8072494" cy="1015663"/>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Que esta Navidad te devuelva las ilusiones de la infancia, los placeres de la juventud y la paz del hogar. Brindemos por ello y  ¡Feliz Navidad!</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19000">
        <p15:prstTrans prst="curtains"/>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0" fill="hold"/>
                                        <p:tgtEl>
                                          <p:spTgt spid="8"/>
                                        </p:tgtEl>
                                        <p:attrNameLst>
                                          <p:attrName>ppt_w</p:attrName>
                                        </p:attrNameLst>
                                      </p:cBhvr>
                                      <p:tavLst>
                                        <p:tav tm="0">
                                          <p:val>
                                            <p:strVal val="2/3*#ppt_w"/>
                                          </p:val>
                                        </p:tav>
                                        <p:tav tm="100000">
                                          <p:val>
                                            <p:strVal val="#ppt_w"/>
                                          </p:val>
                                        </p:tav>
                                      </p:tavLst>
                                    </p:anim>
                                    <p:anim calcmode="lin" valueType="num">
                                      <p:cBhvr>
                                        <p:cTn id="15" dur="5000" fill="hold"/>
                                        <p:tgtEl>
                                          <p:spTgt spid="8"/>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0"/>
                                        <p:tgtEl>
                                          <p:spTgt spid="8"/>
                                        </p:tgtEl>
                                      </p:cBhvr>
                                    </p:animEffect>
                                  </p:childTnLst>
                                </p:cTn>
                              </p:par>
                              <p:par>
                                <p:cTn id="19" presetID="40" presetClass="entr" presetSubtype="0" fill="hold" grpId="0" nodeType="withEffect">
                                  <p:stCondLst>
                                    <p:cond delay="250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Atardecer-en-la-playa_08.jpg"/>
          <p:cNvPicPr>
            <a:picLocks noChangeAspect="1" noChangeArrowheads="1"/>
          </p:cNvPicPr>
          <p:nvPr/>
        </p:nvPicPr>
        <p:blipFill>
          <a:blip r:embed="rId2"/>
          <a:stretch>
            <a:fillRect/>
          </a:stretch>
        </p:blipFill>
        <p:spPr bwMode="auto">
          <a:xfrm>
            <a:off x="3" y="284"/>
            <a:ext cx="9143998" cy="5714716"/>
          </a:xfrm>
          <a:prstGeom prst="rect">
            <a:avLst/>
          </a:prstGeom>
          <a:noFill/>
          <a:ln w="9525">
            <a:noFill/>
            <a:miter lim="800000"/>
            <a:headEnd/>
            <a:tailEnd/>
          </a:ln>
        </p:spPr>
      </p:pic>
      <p:pic>
        <p:nvPicPr>
          <p:cNvPr id="4" name="Picture 2" descr="C:\Documents and Settings\Ana María\Escritorio\Atardecer-en-la-playa_08.jpg"/>
          <p:cNvPicPr>
            <a:picLocks noChangeAspect="1" noChangeArrowheads="1"/>
          </p:cNvPicPr>
          <p:nvPr/>
        </p:nvPicPr>
        <p:blipFill>
          <a:blip r:embed="rId2"/>
          <a:stretch>
            <a:fillRect/>
          </a:stretch>
        </p:blipFill>
        <p:spPr bwMode="auto">
          <a:xfrm>
            <a:off x="0" y="0"/>
            <a:ext cx="9144000" cy="5715001"/>
          </a:xfrm>
          <a:prstGeom prst="rect">
            <a:avLst/>
          </a:prstGeom>
          <a:noFill/>
          <a:ln w="9525">
            <a:noFill/>
            <a:miter lim="800000"/>
            <a:headEnd/>
            <a:tailEnd/>
          </a:ln>
        </p:spPr>
      </p:pic>
      <p:sp>
        <p:nvSpPr>
          <p:cNvPr id="5" name="4 CuadroTexto"/>
          <p:cNvSpPr txBox="1"/>
          <p:nvPr/>
        </p:nvSpPr>
        <p:spPr>
          <a:xfrm>
            <a:off x="500034" y="4500574"/>
            <a:ext cx="8358246" cy="1015663"/>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Brindemos por la dicha de estar junto a quienes más queremos en esta Navidad. Que el espíritu navideño nos inspire a ser mejores personas cada día.</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split/>
      </p:transition>
    </mc:Choice>
    <mc:Fallback xmlns="">
      <p:transition spd="slow" advTm="19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Effect transition="in" filter="blinds(horizontal)">
                                      <p:cBhvr>
                                        <p:cTn id="10" dur="5000"/>
                                        <p:tgtEl>
                                          <p:spTgt spid="26626"/>
                                        </p:tgtEl>
                                      </p:cBhvr>
                                    </p:animEffect>
                                  </p:childTnLst>
                                </p:cTn>
                              </p:par>
                              <p:par>
                                <p:cTn id="11" presetID="40" presetClass="entr" presetSubtype="0" fill="hold" grpId="0" nodeType="withEffect">
                                  <p:stCondLst>
                                    <p:cond delay="2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1126_145410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5" name="4 Imagen" descr="101126_145410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 name="5 Imagen" descr="101126_1454101.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57158" y="4786326"/>
            <a:ext cx="8429684" cy="707886"/>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El brindis en la cena de Navidad es un momento especial que simboliza unión, gratitud y buenos deseos para el próximo año.</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16000">
        <p:split/>
      </p:transition>
    </mc:Choice>
    <mc:Fallback xmlns="">
      <p:transition spd="slow" advTm="16000">
        <p:spli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out)">
                                      <p:cBhvr>
                                        <p:cTn id="13" dur="5000"/>
                                        <p:tgtEl>
                                          <p:spTgt spid="6"/>
                                        </p:tgtEl>
                                      </p:cBhvr>
                                    </p:animEffect>
                                  </p:childTnLst>
                                </p:cTn>
                              </p:par>
                              <p:par>
                                <p:cTn id="14" presetID="40" presetClass="entr" presetSubtype="0" fill="hold" grpId="0" nodeType="withEffect">
                                  <p:stCondLst>
                                    <p:cond delay="2000"/>
                                  </p:stCondLst>
                                  <p:iterate type="lt">
                                    <p:tmPct val="10000"/>
                                  </p:iterate>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1"/>
                                          </p:val>
                                        </p:tav>
                                        <p:tav tm="100000">
                                          <p:val>
                                            <p:strVal val="#ppt_x"/>
                                          </p:val>
                                        </p:tav>
                                      </p:tavLst>
                                    </p:anim>
                                    <p:anim calcmode="lin" valueType="num">
                                      <p:cBhvr>
                                        <p:cTn id="1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362343406_8af61c346e_h.jpg"/>
          <p:cNvPicPr>
            <a:picLocks noChangeAspect="1"/>
          </p:cNvPicPr>
          <p:nvPr/>
        </p:nvPicPr>
        <p:blipFill>
          <a:blip r:embed="rId2"/>
          <a:stretch>
            <a:fillRect/>
          </a:stretch>
        </p:blipFill>
        <p:spPr bwMode="auto">
          <a:xfrm>
            <a:off x="2" y="0"/>
            <a:ext cx="9143999" cy="5715000"/>
          </a:xfrm>
          <a:prstGeom prst="rect">
            <a:avLst/>
          </a:prstGeom>
          <a:noFill/>
          <a:ln w="9525">
            <a:noFill/>
            <a:miter lim="800000"/>
            <a:headEnd/>
            <a:tailEnd/>
          </a:ln>
        </p:spPr>
      </p:pic>
      <p:pic>
        <p:nvPicPr>
          <p:cNvPr id="7" name="6 Imagen" descr="7362343406_8af61c346e_h.jpg"/>
          <p:cNvPicPr>
            <a:picLocks noChangeAspect="1"/>
          </p:cNvPicPr>
          <p:nvPr/>
        </p:nvPicPr>
        <p:blipFill>
          <a:blip r:embed="rId2"/>
          <a:stretch>
            <a:fillRect/>
          </a:stretch>
        </p:blipFill>
        <p:spPr bwMode="auto">
          <a:xfrm>
            <a:off x="2" y="0"/>
            <a:ext cx="9143999" cy="5715000"/>
          </a:xfrm>
          <a:prstGeom prst="rect">
            <a:avLst/>
          </a:prstGeom>
          <a:noFill/>
          <a:ln w="9525">
            <a:noFill/>
            <a:miter lim="800000"/>
            <a:headEnd/>
            <a:tailEnd/>
          </a:ln>
        </p:spPr>
      </p:pic>
      <p:sp>
        <p:nvSpPr>
          <p:cNvPr id="5" name="4 CuadroTexto"/>
          <p:cNvSpPr txBox="1"/>
          <p:nvPr/>
        </p:nvSpPr>
        <p:spPr>
          <a:xfrm>
            <a:off x="4786314" y="1500178"/>
            <a:ext cx="2928958" cy="461665"/>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Hallstatt</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Austria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428596"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Este pequeñísimo pueblo ensalzado por la UNESCO y escondido en los Alpes promete una Navidad de ensueño entre sus apenas 800 habitantes. Son pocos, pero sus fiestas, decoraciones y mercaditos son de lo mejorcito de Austria.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wipe/>
      </p:transition>
    </mc:Choice>
    <mc:Fallback xmlns="">
      <p:transition spd="slow" advTm="29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0"/>
                                        <p:tgtEl>
                                          <p:spTgt spid="4"/>
                                        </p:tgtEl>
                                      </p:cBhvr>
                                    </p:animEffec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6" presetClass="entr" presetSubtype="42"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outHorizontal)">
                                      <p:cBhvr>
                                        <p:cTn id="14" dur="5000"/>
                                        <p:tgtEl>
                                          <p:spTgt spid="7"/>
                                        </p:tgtEl>
                                      </p:cBhvr>
                                    </p:animEffect>
                                  </p:childTnLst>
                                </p:cTn>
                              </p:par>
                              <p:par>
                                <p:cTn id="15" presetID="2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0" fill="hold"/>
                                        <p:tgtEl>
                                          <p:spTgt spid="7"/>
                                        </p:tgtEl>
                                        <p:attrNameLst>
                                          <p:attrName>ppt_w</p:attrName>
                                        </p:attrNameLst>
                                      </p:cBhvr>
                                      <p:tavLst>
                                        <p:tav tm="0">
                                          <p:val>
                                            <p:fltVal val="0"/>
                                          </p:val>
                                        </p:tav>
                                        <p:tav tm="100000">
                                          <p:val>
                                            <p:strVal val="#ppt_w"/>
                                          </p:val>
                                        </p:tav>
                                      </p:tavLst>
                                    </p:anim>
                                    <p:anim calcmode="lin" valueType="num">
                                      <p:cBhvr>
                                        <p:cTn id="18" dur="5000" fill="hold"/>
                                        <p:tgtEl>
                                          <p:spTgt spid="7"/>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200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10505 032.jpg"/>
          <p:cNvPicPr>
            <a:picLocks noChangeAspect="1"/>
          </p:cNvPicPr>
          <p:nvPr/>
        </p:nvPicPr>
        <p:blipFill>
          <a:blip r:embed="rId2"/>
          <a:stretch>
            <a:fillRect/>
          </a:stretch>
        </p:blipFill>
        <p:spPr bwMode="auto">
          <a:xfrm>
            <a:off x="0" y="1"/>
            <a:ext cx="9144000" cy="5698066"/>
          </a:xfrm>
          <a:prstGeom prst="rect">
            <a:avLst/>
          </a:prstGeom>
          <a:noFill/>
          <a:ln w="9525">
            <a:noFill/>
            <a:miter lim="800000"/>
            <a:headEnd/>
            <a:tailEnd/>
          </a:ln>
        </p:spPr>
      </p:pic>
      <p:pic>
        <p:nvPicPr>
          <p:cNvPr id="6" name="5 Imagen" descr="110505 032.jpg"/>
          <p:cNvPicPr>
            <a:picLocks noChangeAspect="1"/>
          </p:cNvPicPr>
          <p:nvPr/>
        </p:nvPicPr>
        <p:blipFill>
          <a:blip r:embed="rId2"/>
          <a:stretch>
            <a:fillRect/>
          </a:stretch>
        </p:blipFill>
        <p:spPr bwMode="auto">
          <a:xfrm>
            <a:off x="0" y="1"/>
            <a:ext cx="9144000" cy="5698066"/>
          </a:xfrm>
          <a:prstGeom prst="rect">
            <a:avLst/>
          </a:prstGeom>
          <a:noFill/>
          <a:ln w="9525">
            <a:noFill/>
            <a:miter lim="800000"/>
            <a:headEnd/>
            <a:tailEnd/>
          </a:ln>
        </p:spPr>
      </p:pic>
      <p:sp>
        <p:nvSpPr>
          <p:cNvPr id="4" name="3 CuadroTexto"/>
          <p:cNvSpPr txBox="1"/>
          <p:nvPr/>
        </p:nvSpPr>
        <p:spPr>
          <a:xfrm>
            <a:off x="3071802" y="1428740"/>
            <a:ext cx="328614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Leavenworth, EEUU</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642910"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Aquí la temporada navideña se vive entre casitas de madera y sus cercados repletos de millones de luces LED. Mercado, conciertos de campanilleros, villancicos y un gigantesco árbol completan la foto.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wipe/>
      </p:transition>
    </mc:Choice>
    <mc:Fallback xmlns="">
      <p:transition spd="slow" advTm="2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4/3*#ppt_w"/>
                                          </p:val>
                                        </p:tav>
                                        <p:tav tm="100000">
                                          <p:val>
                                            <p:strVal val="#ppt_w"/>
                                          </p:val>
                                        </p:tav>
                                      </p:tavLst>
                                    </p:anim>
                                    <p:anim calcmode="lin" valueType="num">
                                      <p:cBhvr>
                                        <p:cTn id="11" dur="5000" fill="hold"/>
                                        <p:tgtEl>
                                          <p:spTgt spid="5"/>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5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0" fill="hold"/>
                                        <p:tgtEl>
                                          <p:spTgt spid="6"/>
                                        </p:tgtEl>
                                        <p:attrNameLst>
                                          <p:attrName>ppt_w</p:attrName>
                                        </p:attrNameLst>
                                      </p:cBhvr>
                                      <p:tavLst>
                                        <p:tav tm="0">
                                          <p:val>
                                            <p:strVal val="4/3*#ppt_w"/>
                                          </p:val>
                                        </p:tav>
                                        <p:tav tm="100000">
                                          <p:val>
                                            <p:strVal val="#ppt_w"/>
                                          </p:val>
                                        </p:tav>
                                      </p:tavLst>
                                    </p:anim>
                                    <p:anim calcmode="lin" valueType="num">
                                      <p:cBhvr>
                                        <p:cTn id="18" dur="5000" fill="hold"/>
                                        <p:tgtEl>
                                          <p:spTgt spid="6"/>
                                        </p:tgtEl>
                                        <p:attrNameLst>
                                          <p:attrName>ppt_h</p:attrName>
                                        </p:attrNameLst>
                                      </p:cBhvr>
                                      <p:tavLst>
                                        <p:tav tm="0">
                                          <p:val>
                                            <p:strVal val="4/3*#ppt_h"/>
                                          </p:val>
                                        </p:tav>
                                        <p:tav tm="100000">
                                          <p:val>
                                            <p:strVal val="#ppt_h"/>
                                          </p:val>
                                        </p:tav>
                                      </p:tavLst>
                                    </p:anim>
                                  </p:childTnLst>
                                </p:cTn>
                              </p:par>
                              <p:par>
                                <p:cTn id="19" presetID="23" presetClass="entr" presetSubtype="16" fill="hold" grpId="0" nodeType="with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orena de mi copla.jpg"/>
          <p:cNvPicPr>
            <a:picLocks noChangeAspect="1"/>
          </p:cNvPicPr>
          <p:nvPr/>
        </p:nvPicPr>
        <p:blipFill>
          <a:blip r:embed="rId2"/>
          <a:stretch>
            <a:fillRect/>
          </a:stretch>
        </p:blipFill>
        <p:spPr bwMode="auto">
          <a:xfrm>
            <a:off x="1" y="2"/>
            <a:ext cx="9144000" cy="5714999"/>
          </a:xfrm>
          <a:prstGeom prst="rect">
            <a:avLst/>
          </a:prstGeom>
          <a:noFill/>
          <a:ln w="9525">
            <a:noFill/>
            <a:miter lim="800000"/>
            <a:headEnd/>
            <a:tailEnd/>
          </a:ln>
        </p:spPr>
      </p:pic>
      <p:sp>
        <p:nvSpPr>
          <p:cNvPr id="7" name="6 Rectángulo"/>
          <p:cNvSpPr/>
          <p:nvPr/>
        </p:nvSpPr>
        <p:spPr>
          <a:xfrm>
            <a:off x="0" y="1"/>
            <a:ext cx="4572000" cy="2857500"/>
          </a:xfrm>
          <a:prstGeom prst="rect">
            <a:avLst/>
          </a:prstGeom>
          <a:solidFill>
            <a:srgbClr val="FFC000">
              <a:alpha val="60000"/>
            </a:srgbClr>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572000" y="2857500"/>
            <a:ext cx="4572000" cy="2857500"/>
          </a:xfrm>
          <a:prstGeom prst="rect">
            <a:avLst/>
          </a:prstGeom>
          <a:solidFill>
            <a:srgbClr val="FFC000">
              <a:alpha val="60000"/>
            </a:srgbClr>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4572000" y="0"/>
            <a:ext cx="4572000" cy="2857500"/>
          </a:xfrm>
          <a:prstGeom prst="rect">
            <a:avLst/>
          </a:prstGeom>
          <a:solidFill>
            <a:srgbClr val="FFC000">
              <a:alpha val="60000"/>
            </a:srgbClr>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2857500"/>
            <a:ext cx="4572000" cy="2857500"/>
          </a:xfrm>
          <a:prstGeom prst="rect">
            <a:avLst/>
          </a:prstGeom>
          <a:solidFill>
            <a:srgbClr val="FFC000">
              <a:alpha val="60000"/>
            </a:srgbClr>
          </a:solidFill>
          <a:ln>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6929454" y="1785930"/>
            <a:ext cx="1571636"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Londres</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2" name="11 CuadroTexto"/>
          <p:cNvSpPr txBox="1"/>
          <p:nvPr/>
        </p:nvSpPr>
        <p:spPr>
          <a:xfrm>
            <a:off x="642910" y="4286260"/>
            <a:ext cx="807249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Londres, la ciudad donde multitud de películas navideñas tienen lugar, brilla, literalmente, con todas las guirnaldas y juegos de luces iluminando parques, calles y centros comerciales. El más famoso: </a:t>
            </a:r>
            <a:r>
              <a:rPr lang="es-ES" i="1" dirty="0" err="1" smtClean="0">
                <a:effectLst>
                  <a:glow rad="101600">
                    <a:srgbClr val="C00000">
                      <a:alpha val="60000"/>
                    </a:srgbClr>
                  </a:glow>
                  <a:outerShdw blurRad="38100" dist="38100" dir="2700000" algn="tl">
                    <a:srgbClr val="000000">
                      <a:alpha val="43137"/>
                    </a:srgbClr>
                  </a:outerShdw>
                </a:effectLst>
              </a:rPr>
              <a:t>Harrods</a:t>
            </a:r>
            <a:r>
              <a:rPr lang="es-ES" i="1" dirty="0" smtClean="0">
                <a:effectLst>
                  <a:glow rad="101600">
                    <a:srgbClr val="C00000">
                      <a:alpha val="60000"/>
                    </a:srgbClr>
                  </a:glow>
                  <a:outerShdw blurRad="38100" dist="38100" dir="2700000" algn="tl">
                    <a:srgbClr val="000000">
                      <a:alpha val="43137"/>
                    </a:srgbClr>
                  </a:outerShdw>
                </a:effectLst>
              </a:rPr>
              <a:t>, su fachada es todo un espectáculo en sí mismo.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wipe dir="r"/>
      </p:transition>
    </mc:Choice>
    <mc:Fallback xmlns="">
      <p:transition spd="slow" advTm="31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10"/>
                                        </p:tgtEl>
                                      </p:cBhvr>
                                    </p:animEffect>
                                    <p:set>
                                      <p:cBhvr>
                                        <p:cTn id="16" dur="1" fill="hold">
                                          <p:stCondLst>
                                            <p:cond delay="4999"/>
                                          </p:stCondLst>
                                        </p:cTn>
                                        <p:tgtEl>
                                          <p:spTgt spid="10"/>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1500"/>
                                  </p:stCondLst>
                                  <p:iterate type="lt">
                                    <p:tmPct val="30000"/>
                                  </p:iterate>
                                  <p:childTnLst>
                                    <p:set>
                                      <p:cBhvr>
                                        <p:cTn id="25" dur="1" fill="hold">
                                          <p:stCondLst>
                                            <p:cond delay="0"/>
                                          </p:stCondLst>
                                        </p:cTn>
                                        <p:tgtEl>
                                          <p:spTgt spid="11">
                                            <p:txEl>
                                              <p:pRg st="0" end="0"/>
                                            </p:txEl>
                                          </p:spTgt>
                                        </p:tgtEl>
                                        <p:attrNameLst>
                                          <p:attrName>style.visibility</p:attrName>
                                        </p:attrNameLst>
                                      </p:cBhvr>
                                      <p:to>
                                        <p:strVal val="visible"/>
                                      </p:to>
                                    </p:set>
                                    <p:anim calcmode="lin" valueType="num">
                                      <p:cBhvr>
                                        <p:cTn id="26" dur="1000" fill="hold"/>
                                        <p:tgtEl>
                                          <p:spTgt spid="11">
                                            <p:txEl>
                                              <p:pRg st="0" end="0"/>
                                            </p:txEl>
                                          </p:spTgt>
                                        </p:tgtEl>
                                        <p:attrNameLst>
                                          <p:attrName>ppt_w</p:attrName>
                                        </p:attrNameLst>
                                      </p:cBhvr>
                                      <p:tavLst>
                                        <p:tav tm="0">
                                          <p:val>
                                            <p:fltVal val="0"/>
                                          </p:val>
                                        </p:tav>
                                        <p:tav tm="100000">
                                          <p:val>
                                            <p:strVal val="#ppt_w"/>
                                          </p:val>
                                        </p:tav>
                                      </p:tavLst>
                                    </p:anim>
                                    <p:anim calcmode="lin" valueType="num">
                                      <p:cBhvr>
                                        <p:cTn id="27" dur="1000" fill="hold"/>
                                        <p:tgtEl>
                                          <p:spTgt spid="11">
                                            <p:txEl>
                                              <p:pRg st="0" end="0"/>
                                            </p:txEl>
                                          </p:spTgt>
                                        </p:tgtEl>
                                        <p:attrNameLst>
                                          <p:attrName>ppt_h</p:attrName>
                                        </p:attrNameLst>
                                      </p:cBhvr>
                                      <p:tavLst>
                                        <p:tav tm="0">
                                          <p:val>
                                            <p:fltVal val="0"/>
                                          </p:val>
                                        </p:tav>
                                        <p:tav tm="100000">
                                          <p:val>
                                            <p:strVal val="#ppt_h"/>
                                          </p:val>
                                        </p:tav>
                                      </p:tavLst>
                                    </p:anim>
                                  </p:childTnLst>
                                </p:cTn>
                              </p:par>
                            </p:childTnLst>
                          </p:cTn>
                        </p:par>
                        <p:par>
                          <p:cTn id="28" fill="hold">
                            <p:stCondLst>
                              <p:cond delay="5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1"/>
                                          </p:val>
                                        </p:tav>
                                        <p:tav tm="100000">
                                          <p:val>
                                            <p:strVal val="#ppt_x"/>
                                          </p:val>
                                        </p:tav>
                                      </p:tavLst>
                                    </p:anim>
                                    <p:anim calcmode="lin" valueType="num">
                                      <p:cBhvr>
                                        <p:cTn id="3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bldLvl="3"/>
      <p:bldP spid="1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_full.jpg"/>
          <p:cNvPicPr>
            <a:picLocks noChangeAspect="1"/>
          </p:cNvPicPr>
          <p:nvPr/>
        </p:nvPicPr>
        <p:blipFill>
          <a:blip r:embed="rId2"/>
          <a:stretch>
            <a:fillRect/>
          </a:stretch>
        </p:blipFill>
        <p:spPr bwMode="auto">
          <a:xfrm>
            <a:off x="0" y="-196871"/>
            <a:ext cx="9144000" cy="6036733"/>
          </a:xfrm>
          <a:prstGeom prst="rect">
            <a:avLst/>
          </a:prstGeom>
          <a:noFill/>
          <a:ln w="9525">
            <a:noFill/>
            <a:miter lim="800000"/>
            <a:headEnd/>
            <a:tailEnd/>
          </a:ln>
        </p:spPr>
      </p:pic>
      <p:pic>
        <p:nvPicPr>
          <p:cNvPr id="5" name="4 Imagen" descr="66_full.jpg"/>
          <p:cNvPicPr>
            <a:picLocks noChangeAspect="1"/>
          </p:cNvPicPr>
          <p:nvPr/>
        </p:nvPicPr>
        <p:blipFill>
          <a:blip r:embed="rId2"/>
          <a:stretch>
            <a:fillRect/>
          </a:stretch>
        </p:blipFill>
        <p:spPr bwMode="auto">
          <a:xfrm>
            <a:off x="0" y="-196871"/>
            <a:ext cx="9144000" cy="6036733"/>
          </a:xfrm>
          <a:prstGeom prst="rect">
            <a:avLst/>
          </a:prstGeom>
          <a:noFill/>
          <a:ln w="9525">
            <a:noFill/>
            <a:miter lim="800000"/>
            <a:headEnd/>
            <a:tailEnd/>
          </a:ln>
        </p:spPr>
      </p:pic>
      <p:pic>
        <p:nvPicPr>
          <p:cNvPr id="6" name="5 Imagen" descr="66_full.jpg"/>
          <p:cNvPicPr>
            <a:picLocks noChangeAspect="1"/>
          </p:cNvPicPr>
          <p:nvPr/>
        </p:nvPicPr>
        <p:blipFill>
          <a:blip r:embed="rId2"/>
          <a:stretch>
            <a:fillRect/>
          </a:stretch>
        </p:blipFill>
        <p:spPr bwMode="auto">
          <a:xfrm>
            <a:off x="0" y="-196871"/>
            <a:ext cx="9144000" cy="6036733"/>
          </a:xfrm>
          <a:prstGeom prst="rect">
            <a:avLst/>
          </a:prstGeom>
          <a:noFill/>
          <a:ln w="9525">
            <a:noFill/>
            <a:miter lim="800000"/>
            <a:headEnd/>
            <a:tailEnd/>
          </a:ln>
        </p:spPr>
      </p:pic>
      <p:sp>
        <p:nvSpPr>
          <p:cNvPr id="7" name="6 CuadroTexto"/>
          <p:cNvSpPr txBox="1"/>
          <p:nvPr/>
        </p:nvSpPr>
        <p:spPr>
          <a:xfrm>
            <a:off x="714348" y="1214426"/>
            <a:ext cx="5643602" cy="461665"/>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Meribel</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Mottaret</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Savoya</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(Francia)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285720" y="4572012"/>
            <a:ext cx="85725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Toboganes nevados, peleas de copos, vino caliente, coros de villancicos, fuegos artificiales y hasta un Santa Claus en trineo te recibirán en la coqueta estación de esquí de </a:t>
            </a:r>
            <a:r>
              <a:rPr lang="es-ES" i="1" dirty="0" err="1" smtClean="0">
                <a:effectLst>
                  <a:glow rad="101600">
                    <a:srgbClr val="C00000">
                      <a:alpha val="60000"/>
                    </a:srgbClr>
                  </a:glow>
                  <a:outerShdw blurRad="38100" dist="38100" dir="2700000" algn="tl">
                    <a:srgbClr val="000000">
                      <a:alpha val="43137"/>
                    </a:srgbClr>
                  </a:outerShdw>
                </a:effectLst>
              </a:rPr>
              <a:t>Meribel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Mottaret</a:t>
            </a:r>
            <a:r>
              <a:rPr lang="es-ES" i="1" dirty="0" smtClean="0">
                <a:effectLst>
                  <a:glow rad="101600">
                    <a:srgbClr val="C00000">
                      <a:alpha val="60000"/>
                    </a:srgbClr>
                  </a:glow>
                  <a:outerShdw blurRad="38100" dist="38100" dir="2700000" algn="tl">
                    <a:srgbClr val="000000">
                      <a:alpha val="43137"/>
                    </a:srgbClr>
                  </a:outerShdw>
                </a:effectLst>
              </a:rPr>
              <a:t>. Por supuesto, las pistas estarán preparadas para ti.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circle/>
      </p:transition>
    </mc:Choice>
    <mc:Fallback xmlns="">
      <p:transition spd="slow" advTm="31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4" presetClass="exit" presetSubtype="16" fill="hold" nodeType="withEffect">
                                  <p:stCondLst>
                                    <p:cond delay="0"/>
                                  </p:stCondLst>
                                  <p:childTnLst>
                                    <p:animEffect transition="out" filter="box(in)">
                                      <p:cBhvr>
                                        <p:cTn id="13" dur="5000"/>
                                        <p:tgtEl>
                                          <p:spTgt spid="5"/>
                                        </p:tgtEl>
                                      </p:cBhvr>
                                    </p:animEffect>
                                    <p:set>
                                      <p:cBhvr>
                                        <p:cTn id="14" dur="1" fill="hold">
                                          <p:stCondLst>
                                            <p:cond delay="4999"/>
                                          </p:stCondLst>
                                        </p:cTn>
                                        <p:tgtEl>
                                          <p:spTgt spid="5"/>
                                        </p:tgtEl>
                                        <p:attrNameLst>
                                          <p:attrName>style.visibility</p:attrName>
                                        </p:attrNameLst>
                                      </p:cBhvr>
                                      <p:to>
                                        <p:strVal val="hidden"/>
                                      </p:to>
                                    </p:set>
                                  </p:childTnLst>
                                </p:cTn>
                              </p:par>
                              <p:par>
                                <p:cTn id="15" presetID="17" presetClass="exit" presetSubtype="10" fill="hold" nodeType="withEffect">
                                  <p:stCondLst>
                                    <p:cond delay="0"/>
                                  </p:stCondLst>
                                  <p:childTnLst>
                                    <p:anim calcmode="lin" valueType="num">
                                      <p:cBhvr>
                                        <p:cTn id="16" dur="5000"/>
                                        <p:tgtEl>
                                          <p:spTgt spid="5"/>
                                        </p:tgtEl>
                                        <p:attrNameLst>
                                          <p:attrName>ppt_w</p:attrName>
                                        </p:attrNameLst>
                                      </p:cBhvr>
                                      <p:tavLst>
                                        <p:tav tm="0">
                                          <p:val>
                                            <p:strVal val="ppt_w"/>
                                          </p:val>
                                        </p:tav>
                                        <p:tav tm="100000">
                                          <p:val>
                                            <p:fltVal val="0"/>
                                          </p:val>
                                        </p:tav>
                                      </p:tavLst>
                                    </p:anim>
                                    <p:anim calcmode="lin" valueType="num">
                                      <p:cBhvr>
                                        <p:cTn id="17" dur="5000"/>
                                        <p:tgtEl>
                                          <p:spTgt spid="5"/>
                                        </p:tgtEl>
                                        <p:attrNameLst>
                                          <p:attrName>ppt_h</p:attrName>
                                        </p:attrNameLst>
                                      </p:cBhvr>
                                      <p:tavLst>
                                        <p:tav tm="0">
                                          <p:val>
                                            <p:strVal val="ppt_h"/>
                                          </p:val>
                                        </p:tav>
                                        <p:tav tm="100000">
                                          <p:val>
                                            <p:strVal val="ppt_h"/>
                                          </p:val>
                                        </p:tav>
                                      </p:tavLst>
                                    </p:anim>
                                    <p:set>
                                      <p:cBhvr>
                                        <p:cTn id="18" dur="1" fill="hold">
                                          <p:stCondLst>
                                            <p:cond delay="4999"/>
                                          </p:stCondLst>
                                        </p:cTn>
                                        <p:tgtEl>
                                          <p:spTgt spid="5"/>
                                        </p:tgtEl>
                                        <p:attrNameLst>
                                          <p:attrName>style.visibility</p:attrName>
                                        </p:attrNameLst>
                                      </p:cBhvr>
                                      <p:to>
                                        <p:strVal val="hidden"/>
                                      </p:to>
                                    </p:set>
                                  </p:childTnLst>
                                </p:cTn>
                              </p:par>
                              <p:par>
                                <p:cTn id="19" presetID="16" presetClass="exit" presetSubtype="42" fill="hold" nodeType="withEffect">
                                  <p:stCondLst>
                                    <p:cond delay="0"/>
                                  </p:stCondLst>
                                  <p:childTnLst>
                                    <p:animEffect transition="out" filter="barn(outHorizontal)">
                                      <p:cBhvr>
                                        <p:cTn id="20" dur="5000"/>
                                        <p:tgtEl>
                                          <p:spTgt spid="6"/>
                                        </p:tgtEl>
                                      </p:cBhvr>
                                    </p:animEffect>
                                    <p:set>
                                      <p:cBhvr>
                                        <p:cTn id="21" dur="1" fill="hold">
                                          <p:stCondLst>
                                            <p:cond delay="4999"/>
                                          </p:stCondLst>
                                        </p:cTn>
                                        <p:tgtEl>
                                          <p:spTgt spid="6"/>
                                        </p:tgtEl>
                                        <p:attrNameLst>
                                          <p:attrName>style.visibility</p:attrName>
                                        </p:attrNameLst>
                                      </p:cBhvr>
                                      <p:to>
                                        <p:strVal val="hidden"/>
                                      </p:to>
                                    </p:set>
                                  </p:childTnLst>
                                </p:cTn>
                              </p:par>
                              <p:par>
                                <p:cTn id="22" presetID="23" presetClass="entr" presetSubtype="16" fill="hold" grpId="0" nodeType="withEffect">
                                  <p:stCondLst>
                                    <p:cond delay="150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descr="flowers_578-1024x768.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 name="Afbeelding 5" descr="flowers_578-1024x768.jpg">
            <a:hlinkClick r:id="rId3"/>
          </p:cNvPr>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57158" y="4214822"/>
            <a:ext cx="8501122" cy="132343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Salud, ante todo. Amor, porque es el motor que nos mueve.   Tranquilidad, porque no hay nada más placentero que sabernos bien, y Suerte, porque quizá el año que viene, puedas ganar la Lotería.</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circle/>
      </p:transition>
    </mc:Choice>
    <mc:Fallback xmlns="">
      <p:transition spd="slow" advTm="22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5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0"/>
                                        <p:tgtEl>
                                          <p:spTgt spid="4"/>
                                        </p:tgtEl>
                                      </p:cBhvr>
                                    </p:animEffect>
                                    <p:anim calcmode="lin" valueType="num">
                                      <p:cBhvr>
                                        <p:cTn id="11" dur="5000" fill="hold"/>
                                        <p:tgtEl>
                                          <p:spTgt spid="4"/>
                                        </p:tgtEl>
                                        <p:attrNameLst>
                                          <p:attrName>ppt_x</p:attrName>
                                        </p:attrNameLst>
                                      </p:cBhvr>
                                      <p:tavLst>
                                        <p:tav tm="0">
                                          <p:val>
                                            <p:strVal val="#ppt_x"/>
                                          </p:val>
                                        </p:tav>
                                        <p:tav tm="100000">
                                          <p:val>
                                            <p:strVal val="#ppt_x"/>
                                          </p:val>
                                        </p:tav>
                                      </p:tavLst>
                                    </p:anim>
                                    <p:anim calcmode="lin" valueType="num">
                                      <p:cBhvr>
                                        <p:cTn id="12" dur="5000" fill="hold"/>
                                        <p:tgtEl>
                                          <p:spTgt spid="4"/>
                                        </p:tgtEl>
                                        <p:attrNameLst>
                                          <p:attrName>ppt_y</p:attrName>
                                        </p:attrNameLst>
                                      </p:cBhvr>
                                      <p:tavLst>
                                        <p:tav tm="0">
                                          <p:val>
                                            <p:strVal val="#ppt_y+.1"/>
                                          </p:val>
                                        </p:tav>
                                        <p:tav tm="100000">
                                          <p:val>
                                            <p:strVal val="#ppt_y"/>
                                          </p:val>
                                        </p:tav>
                                      </p:tavLst>
                                    </p:anim>
                                  </p:childTnLst>
                                </p:cTn>
                              </p:par>
                              <p:par>
                                <p:cTn id="13" presetID="18" presetClass="entr" presetSubtype="1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strips(downLeft)">
                                      <p:cBhvr>
                                        <p:cTn id="15" dur="5000"/>
                                        <p:tgtEl>
                                          <p:spTgt spid="6"/>
                                        </p:tgtEl>
                                      </p:cBhvr>
                                    </p:animEffect>
                                  </p:childTnLst>
                                </p:cTn>
                              </p:par>
                              <p:par>
                                <p:cTn id="16" presetID="42"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ppt_x</p:attrName>
                                        </p:attrNameLst>
                                      </p:cBhvr>
                                      <p:tavLst>
                                        <p:tav tm="0">
                                          <p:val>
                                            <p:strVal val="#ppt_x"/>
                                          </p:val>
                                        </p:tav>
                                        <p:tav tm="100000">
                                          <p:val>
                                            <p:strVal val="#ppt_x"/>
                                          </p:val>
                                        </p:tav>
                                      </p:tavLst>
                                    </p:anim>
                                    <p:anim calcmode="lin" valueType="num">
                                      <p:cBhvr>
                                        <p:cTn id="20" dur="5000" fill="hold"/>
                                        <p:tgtEl>
                                          <p:spTgt spid="6"/>
                                        </p:tgtEl>
                                        <p:attrNameLst>
                                          <p:attrName>ppt_y</p:attrName>
                                        </p:attrNameLst>
                                      </p:cBhvr>
                                      <p:tavLst>
                                        <p:tav tm="0">
                                          <p:val>
                                            <p:strVal val="#ppt_y+.1"/>
                                          </p:val>
                                        </p:tav>
                                        <p:tav tm="100000">
                                          <p:val>
                                            <p:strVal val="#ppt_y"/>
                                          </p:val>
                                        </p:tav>
                                      </p:tavLst>
                                    </p:anim>
                                  </p:childTnLst>
                                </p:cTn>
                              </p:par>
                              <p:par>
                                <p:cTn id="21" presetID="40" presetClass="entr" presetSubtype="0" fill="hold" grpId="0" nodeType="withEffect">
                                  <p:stCondLst>
                                    <p:cond delay="25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8551665.jpg"/>
          <p:cNvPicPr>
            <a:picLocks noChangeAspect="1"/>
          </p:cNvPicPr>
          <p:nvPr/>
        </p:nvPicPr>
        <p:blipFill>
          <a:blip r:embed="rId2"/>
          <a:stretch>
            <a:fillRect/>
          </a:stretch>
        </p:blipFill>
        <p:spPr bwMode="auto">
          <a:xfrm>
            <a:off x="3" y="0"/>
            <a:ext cx="6000758" cy="5715000"/>
          </a:xfrm>
          <a:prstGeom prst="rect">
            <a:avLst/>
          </a:prstGeom>
          <a:noFill/>
          <a:ln w="9525">
            <a:noFill/>
            <a:miter lim="800000"/>
            <a:headEnd/>
            <a:tailEnd/>
          </a:ln>
        </p:spPr>
      </p:pic>
      <p:pic>
        <p:nvPicPr>
          <p:cNvPr id="5" name="4 Imagen" descr="58551665.jpg"/>
          <p:cNvPicPr>
            <a:picLocks noChangeAspect="1"/>
          </p:cNvPicPr>
          <p:nvPr/>
        </p:nvPicPr>
        <p:blipFill>
          <a:blip r:embed="rId2"/>
          <a:stretch>
            <a:fillRect/>
          </a:stretch>
        </p:blipFill>
        <p:spPr bwMode="auto">
          <a:xfrm>
            <a:off x="3" y="0"/>
            <a:ext cx="6000758" cy="5715000"/>
          </a:xfrm>
          <a:prstGeom prst="rect">
            <a:avLst/>
          </a:prstGeom>
          <a:noFill/>
          <a:ln w="9525">
            <a:noFill/>
            <a:miter lim="800000"/>
            <a:headEnd/>
            <a:tailEnd/>
          </a:ln>
        </p:spPr>
      </p:pic>
      <p:pic>
        <p:nvPicPr>
          <p:cNvPr id="6" name="5 Imagen" descr="58551665.jpg"/>
          <p:cNvPicPr>
            <a:picLocks noChangeAspect="1"/>
          </p:cNvPicPr>
          <p:nvPr/>
        </p:nvPicPr>
        <p:blipFill>
          <a:blip r:embed="rId2"/>
          <a:stretch>
            <a:fillRect/>
          </a:stretch>
        </p:blipFill>
        <p:spPr bwMode="auto">
          <a:xfrm>
            <a:off x="3" y="0"/>
            <a:ext cx="6000758" cy="5715000"/>
          </a:xfrm>
          <a:prstGeom prst="rect">
            <a:avLst/>
          </a:prstGeom>
          <a:noFill/>
          <a:ln w="9525">
            <a:noFill/>
            <a:miter lim="800000"/>
            <a:headEnd/>
            <a:tailEnd/>
          </a:ln>
        </p:spPr>
      </p:pic>
      <p:sp>
        <p:nvSpPr>
          <p:cNvPr id="8" name="7 CuadroTexto"/>
          <p:cNvSpPr txBox="1"/>
          <p:nvPr/>
        </p:nvSpPr>
        <p:spPr>
          <a:xfrm>
            <a:off x="785786" y="928674"/>
            <a:ext cx="471490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Nueva York (Estados Unidos)</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6143636" y="500046"/>
            <a:ext cx="2857520" cy="4801314"/>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Nueva York, el eterno clásico. Películas inolvidables en torno a las fiestas en la Gran Manzana han configurado nuestra idea de que la Navidad como allí, en ningún sitio. Luminosa, llena de tradiciones y de innovación, la ciudad presume de uno de los árboles de Navidad más altos del mundo, el del Rockefeller Center, cuya copa se corona con cristales de </a:t>
            </a:r>
            <a:r>
              <a:rPr lang="es-ES" i="1" dirty="0" err="1" smtClean="0">
                <a:effectLst>
                  <a:glow rad="101600">
                    <a:srgbClr val="C00000">
                      <a:alpha val="60000"/>
                    </a:srgbClr>
                  </a:glow>
                  <a:outerShdw blurRad="38100" dist="38100" dir="2700000" algn="tl">
                    <a:srgbClr val="000000">
                      <a:alpha val="43137"/>
                    </a:srgbClr>
                  </a:outerShdw>
                </a:effectLst>
              </a:rPr>
              <a:t>Swarovski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9000">
        <p15:prstTrans prst="fallOver"/>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5000"/>
                                        <p:tgtEl>
                                          <p:spTgt spid="4"/>
                                        </p:tgtEl>
                                      </p:cBhvr>
                                    </p:animEffect>
                                  </p:childTnLst>
                                </p:cTn>
                              </p:par>
                              <p:par>
                                <p:cTn id="12" presetID="17" presetClass="exit" presetSubtype="10"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strVal val="ppt_h"/>
                                          </p:val>
                                        </p:tav>
                                      </p:tavLst>
                                    </p:anim>
                                    <p:set>
                                      <p:cBhvr>
                                        <p:cTn id="15" dur="1" fill="hold">
                                          <p:stCondLst>
                                            <p:cond delay="4999"/>
                                          </p:stCondLst>
                                        </p:cTn>
                                        <p:tgtEl>
                                          <p:spTgt spid="5"/>
                                        </p:tgtEl>
                                        <p:attrNameLst>
                                          <p:attrName>style.visibility</p:attrName>
                                        </p:attrNameLst>
                                      </p:cBhvr>
                                      <p:to>
                                        <p:strVal val="hidden"/>
                                      </p:to>
                                    </p:set>
                                  </p:childTnLst>
                                </p:cTn>
                              </p:par>
                              <p:par>
                                <p:cTn id="16" presetID="4" presetClass="exit" presetSubtype="16" fill="hold" nodeType="withEffect">
                                  <p:stCondLst>
                                    <p:cond delay="0"/>
                                  </p:stCondLst>
                                  <p:childTnLst>
                                    <p:animEffect transition="out" filter="box(in)">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17" presetClass="exit" presetSubtype="10" fill="hold" nodeType="withEffect">
                                  <p:stCondLst>
                                    <p:cond delay="0"/>
                                  </p:stCondLst>
                                  <p:childTnLst>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6" presetClass="exit" presetSubtype="42" fill="hold" nodeType="withEffect">
                                  <p:stCondLst>
                                    <p:cond delay="0"/>
                                  </p:stCondLst>
                                  <p:childTnLst>
                                    <p:animEffect transition="out" filter="barn(outHorizont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23" presetClass="entr" presetSubtype="16" fill="hold" grpId="0" nodeType="withEffect">
                                  <p:stCondLst>
                                    <p:cond delay="200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50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Sans titre 4"/>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147" name="Picture 3" descr="J Sans titre 10"/>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148" name="Picture 4" descr="J Sans titre 10"/>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000496" y="1785930"/>
            <a:ext cx="2428892"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Río de Janeiro</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642910" y="4357698"/>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Alegría y diversión al sol de ritmos populares que invitan a la fiesta. Libre de cualquier abrigo, contempla uno de los árboles más grandes del mundo en la laguna de Rodrigo de Freitas, donde se reúnen miles de personas para ser participes de su encendido.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doors dir="ver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5000" fill="hold"/>
                                        <p:tgtEl>
                                          <p:spTgt spid="20482"/>
                                        </p:tgtEl>
                                        <p:attrNameLst>
                                          <p:attrName>ppt_w</p:attrName>
                                        </p:attrNameLst>
                                      </p:cBhvr>
                                      <p:tavLst>
                                        <p:tav tm="0">
                                          <p:val>
                                            <p:strVal val="#ppt_w+.3"/>
                                          </p:val>
                                        </p:tav>
                                        <p:tav tm="100000">
                                          <p:val>
                                            <p:strVal val="#ppt_w"/>
                                          </p:val>
                                        </p:tav>
                                      </p:tavLst>
                                    </p:anim>
                                    <p:anim calcmode="lin" valueType="num">
                                      <p:cBhvr>
                                        <p:cTn id="8" dur="5000" fill="hold"/>
                                        <p:tgtEl>
                                          <p:spTgt spid="20482"/>
                                        </p:tgtEl>
                                        <p:attrNameLst>
                                          <p:attrName>ppt_h</p:attrName>
                                        </p:attrNameLst>
                                      </p:cBhvr>
                                      <p:tavLst>
                                        <p:tav tm="0">
                                          <p:val>
                                            <p:strVal val="#ppt_h"/>
                                          </p:val>
                                        </p:tav>
                                        <p:tav tm="100000">
                                          <p:val>
                                            <p:strVal val="#ppt_h"/>
                                          </p:val>
                                        </p:tav>
                                      </p:tavLst>
                                    </p:anim>
                                    <p:animEffect transition="in" filter="fade">
                                      <p:cBhvr>
                                        <p:cTn id="9" dur="5000"/>
                                        <p:tgtEl>
                                          <p:spTgt spid="20482"/>
                                        </p:tgtEl>
                                      </p:cBhvr>
                                    </p:animEffect>
                                  </p:childTnLst>
                                </p:cTn>
                              </p:par>
                              <p:par>
                                <p:cTn id="10" presetID="6" presetClass="entr" presetSubtype="32" fill="hold" nodeType="with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circle(out)">
                                      <p:cBhvr>
                                        <p:cTn id="12" dur="5000"/>
                                        <p:tgtEl>
                                          <p:spTgt spid="6147"/>
                                        </p:tgtEl>
                                      </p:cBhvr>
                                    </p:animEffect>
                                  </p:childTnLst>
                                </p:cTn>
                              </p:par>
                              <p:par>
                                <p:cTn id="13" presetID="25" presetClass="entr" presetSubtype="0" fill="hold" nodeType="withEffect">
                                  <p:stCondLst>
                                    <p:cond delay="0"/>
                                  </p:stCondLst>
                                  <p:childTnLst>
                                    <p:set>
                                      <p:cBhvr>
                                        <p:cTn id="14" dur="1" fill="hold">
                                          <p:stCondLst>
                                            <p:cond delay="0"/>
                                          </p:stCondLst>
                                        </p:cTn>
                                        <p:tgtEl>
                                          <p:spTgt spid="6147"/>
                                        </p:tgtEl>
                                        <p:attrNameLst>
                                          <p:attrName>style.visibility</p:attrName>
                                        </p:attrNameLst>
                                      </p:cBhvr>
                                      <p:to>
                                        <p:strVal val="visible"/>
                                      </p:to>
                                    </p:set>
                                    <p:anim calcmode="lin" valueType="num">
                                      <p:cBhvr>
                                        <p:cTn id="15" dur="2500" decel="50000" fill="hold">
                                          <p:stCondLst>
                                            <p:cond delay="0"/>
                                          </p:stCondLst>
                                        </p:cTn>
                                        <p:tgtEl>
                                          <p:spTgt spid="6147"/>
                                        </p:tgtEl>
                                        <p:attrNameLst>
                                          <p:attrName>style.rotation</p:attrName>
                                        </p:attrNameLst>
                                      </p:cBhvr>
                                      <p:tavLst>
                                        <p:tav tm="0">
                                          <p:val>
                                            <p:fltVal val="-90"/>
                                          </p:val>
                                        </p:tav>
                                        <p:tav tm="100000">
                                          <p:val>
                                            <p:fltVal val="0"/>
                                          </p:val>
                                        </p:tav>
                                      </p:tavLst>
                                    </p:anim>
                                    <p:anim calcmode="lin" valueType="num">
                                      <p:cBhvr>
                                        <p:cTn id="16" dur="2500" decel="50000" fill="hold">
                                          <p:stCondLst>
                                            <p:cond delay="0"/>
                                          </p:stCondLst>
                                        </p:cTn>
                                        <p:tgtEl>
                                          <p:spTgt spid="6147"/>
                                        </p:tgtEl>
                                        <p:attrNameLst>
                                          <p:attrName>ppt_w</p:attrName>
                                        </p:attrNameLst>
                                      </p:cBhvr>
                                      <p:tavLst>
                                        <p:tav tm="0">
                                          <p:val>
                                            <p:strVal val="#ppt_w"/>
                                          </p:val>
                                        </p:tav>
                                        <p:tav tm="100000">
                                          <p:val>
                                            <p:strVal val="#ppt_w*.05"/>
                                          </p:val>
                                        </p:tav>
                                      </p:tavLst>
                                    </p:anim>
                                    <p:anim calcmode="lin" valueType="num">
                                      <p:cBhvr>
                                        <p:cTn id="17" dur="2500" accel="50000" fill="hold">
                                          <p:stCondLst>
                                            <p:cond delay="2500"/>
                                          </p:stCondLst>
                                        </p:cTn>
                                        <p:tgtEl>
                                          <p:spTgt spid="6147"/>
                                        </p:tgtEl>
                                        <p:attrNameLst>
                                          <p:attrName>ppt_w</p:attrName>
                                        </p:attrNameLst>
                                      </p:cBhvr>
                                      <p:tavLst>
                                        <p:tav tm="0">
                                          <p:val>
                                            <p:strVal val="#ppt_w*.05"/>
                                          </p:val>
                                        </p:tav>
                                        <p:tav tm="100000">
                                          <p:val>
                                            <p:strVal val="#ppt_w"/>
                                          </p:val>
                                        </p:tav>
                                      </p:tavLst>
                                    </p:anim>
                                    <p:anim calcmode="lin" valueType="num">
                                      <p:cBhvr>
                                        <p:cTn id="18" dur="5000" fill="hold"/>
                                        <p:tgtEl>
                                          <p:spTgt spid="6147"/>
                                        </p:tgtEl>
                                        <p:attrNameLst>
                                          <p:attrName>ppt_h</p:attrName>
                                        </p:attrNameLst>
                                      </p:cBhvr>
                                      <p:tavLst>
                                        <p:tav tm="0">
                                          <p:val>
                                            <p:strVal val="#ppt_h"/>
                                          </p:val>
                                        </p:tav>
                                        <p:tav tm="100000">
                                          <p:val>
                                            <p:strVal val="#ppt_h"/>
                                          </p:val>
                                        </p:tav>
                                      </p:tavLst>
                                    </p:anim>
                                    <p:anim calcmode="lin" valueType="num">
                                      <p:cBhvr>
                                        <p:cTn id="19" dur="2500" decel="50000" fill="hold">
                                          <p:stCondLst>
                                            <p:cond delay="0"/>
                                          </p:stCondLst>
                                        </p:cTn>
                                        <p:tgtEl>
                                          <p:spTgt spid="6147"/>
                                        </p:tgtEl>
                                        <p:attrNameLst>
                                          <p:attrName>ppt_x</p:attrName>
                                        </p:attrNameLst>
                                      </p:cBhvr>
                                      <p:tavLst>
                                        <p:tav tm="0">
                                          <p:val>
                                            <p:strVal val="#ppt_x+.4"/>
                                          </p:val>
                                        </p:tav>
                                        <p:tav tm="100000">
                                          <p:val>
                                            <p:strVal val="#ppt_x"/>
                                          </p:val>
                                        </p:tav>
                                      </p:tavLst>
                                    </p:anim>
                                    <p:anim calcmode="lin" valueType="num">
                                      <p:cBhvr>
                                        <p:cTn id="20" dur="2500" decel="50000" fill="hold">
                                          <p:stCondLst>
                                            <p:cond delay="0"/>
                                          </p:stCondLst>
                                        </p:cTn>
                                        <p:tgtEl>
                                          <p:spTgt spid="6147"/>
                                        </p:tgtEl>
                                        <p:attrNameLst>
                                          <p:attrName>ppt_y</p:attrName>
                                        </p:attrNameLst>
                                      </p:cBhvr>
                                      <p:tavLst>
                                        <p:tav tm="0">
                                          <p:val>
                                            <p:strVal val="#ppt_y-.2"/>
                                          </p:val>
                                        </p:tav>
                                        <p:tav tm="100000">
                                          <p:val>
                                            <p:strVal val="#ppt_y+.1"/>
                                          </p:val>
                                        </p:tav>
                                      </p:tavLst>
                                    </p:anim>
                                    <p:anim calcmode="lin" valueType="num">
                                      <p:cBhvr>
                                        <p:cTn id="21" dur="2500" accel="50000" fill="hold">
                                          <p:stCondLst>
                                            <p:cond delay="2500"/>
                                          </p:stCondLst>
                                        </p:cTn>
                                        <p:tgtEl>
                                          <p:spTgt spid="6147"/>
                                        </p:tgtEl>
                                        <p:attrNameLst>
                                          <p:attrName>ppt_y</p:attrName>
                                        </p:attrNameLst>
                                      </p:cBhvr>
                                      <p:tavLst>
                                        <p:tav tm="0">
                                          <p:val>
                                            <p:strVal val="#ppt_y+.1"/>
                                          </p:val>
                                        </p:tav>
                                        <p:tav tm="100000">
                                          <p:val>
                                            <p:strVal val="#ppt_y"/>
                                          </p:val>
                                        </p:tav>
                                      </p:tavLst>
                                    </p:anim>
                                    <p:animEffect transition="in" filter="fade">
                                      <p:cBhvr>
                                        <p:cTn id="22" dur="5000" decel="50000">
                                          <p:stCondLst>
                                            <p:cond delay="0"/>
                                          </p:stCondLst>
                                        </p:cTn>
                                        <p:tgtEl>
                                          <p:spTgt spid="6147"/>
                                        </p:tgtEl>
                                      </p:cBhvr>
                                    </p:animEffect>
                                  </p:childTnLst>
                                </p:cTn>
                              </p:par>
                              <p:par>
                                <p:cTn id="23" presetID="6" presetClass="entr" presetSubtype="16" fill="hold" nodeType="withEffect">
                                  <p:stCondLst>
                                    <p:cond delay="0"/>
                                  </p:stCondLst>
                                  <p:childTnLst>
                                    <p:set>
                                      <p:cBhvr>
                                        <p:cTn id="24" dur="1" fill="hold">
                                          <p:stCondLst>
                                            <p:cond delay="0"/>
                                          </p:stCondLst>
                                        </p:cTn>
                                        <p:tgtEl>
                                          <p:spTgt spid="6148"/>
                                        </p:tgtEl>
                                        <p:attrNameLst>
                                          <p:attrName>style.visibility</p:attrName>
                                        </p:attrNameLst>
                                      </p:cBhvr>
                                      <p:to>
                                        <p:strVal val="visible"/>
                                      </p:to>
                                    </p:set>
                                    <p:animEffect transition="in" filter="circle(in)">
                                      <p:cBhvr>
                                        <p:cTn id="25" dur="5000"/>
                                        <p:tgtEl>
                                          <p:spTgt spid="6148"/>
                                        </p:tgtEl>
                                      </p:cBhvr>
                                    </p:animEffect>
                                  </p:childTnLst>
                                </p:cTn>
                              </p:par>
                              <p:par>
                                <p:cTn id="26" presetID="23" presetClass="entr" presetSubtype="32" fill="hold" nodeType="withEffect">
                                  <p:stCondLst>
                                    <p:cond delay="0"/>
                                  </p:stCondLst>
                                  <p:childTnLst>
                                    <p:set>
                                      <p:cBhvr>
                                        <p:cTn id="27" dur="1" fill="hold">
                                          <p:stCondLst>
                                            <p:cond delay="0"/>
                                          </p:stCondLst>
                                        </p:cTn>
                                        <p:tgtEl>
                                          <p:spTgt spid="6148"/>
                                        </p:tgtEl>
                                        <p:attrNameLst>
                                          <p:attrName>style.visibility</p:attrName>
                                        </p:attrNameLst>
                                      </p:cBhvr>
                                      <p:to>
                                        <p:strVal val="visible"/>
                                      </p:to>
                                    </p:set>
                                    <p:anim calcmode="lin" valueType="num">
                                      <p:cBhvr>
                                        <p:cTn id="28" dur="5000" fill="hold"/>
                                        <p:tgtEl>
                                          <p:spTgt spid="6148"/>
                                        </p:tgtEl>
                                        <p:attrNameLst>
                                          <p:attrName>ppt_w</p:attrName>
                                        </p:attrNameLst>
                                      </p:cBhvr>
                                      <p:tavLst>
                                        <p:tav tm="0">
                                          <p:val>
                                            <p:strVal val="4*#ppt_w"/>
                                          </p:val>
                                        </p:tav>
                                        <p:tav tm="100000">
                                          <p:val>
                                            <p:strVal val="#ppt_w"/>
                                          </p:val>
                                        </p:tav>
                                      </p:tavLst>
                                    </p:anim>
                                    <p:anim calcmode="lin" valueType="num">
                                      <p:cBhvr>
                                        <p:cTn id="29" dur="5000" fill="hold"/>
                                        <p:tgtEl>
                                          <p:spTgt spid="6148"/>
                                        </p:tgtEl>
                                        <p:attrNameLst>
                                          <p:attrName>ppt_h</p:attrName>
                                        </p:attrNameLst>
                                      </p:cBhvr>
                                      <p:tavLst>
                                        <p:tav tm="0">
                                          <p:val>
                                            <p:strVal val="4*#ppt_h"/>
                                          </p:val>
                                        </p:tav>
                                        <p:tav tm="100000">
                                          <p:val>
                                            <p:strVal val="#ppt_h"/>
                                          </p:val>
                                        </p:tav>
                                      </p:tavLst>
                                    </p:anim>
                                  </p:childTnLst>
                                </p:cTn>
                              </p:par>
                              <p:par>
                                <p:cTn id="30" presetID="23" presetClass="entr" presetSubtype="16" fill="hold" grpId="0" nodeType="withEffect">
                                  <p:stCondLst>
                                    <p:cond delay="2000"/>
                                  </p:stCondLst>
                                  <p:childTnLst>
                                    <p:set>
                                      <p:cBhvr>
                                        <p:cTn id="31" dur="1" fill="hold">
                                          <p:stCondLst>
                                            <p:cond delay="0"/>
                                          </p:stCondLst>
                                        </p:cTn>
                                        <p:tgtEl>
                                          <p:spTgt spid="5"/>
                                        </p:tgtEl>
                                        <p:attrNameLst>
                                          <p:attrName>style.visibility</p:attrName>
                                        </p:attrNameLst>
                                      </p:cBhvr>
                                      <p:to>
                                        <p:strVal val="visible"/>
                                      </p:to>
                                    </p:set>
                                    <p:anim calcmode="lin" valueType="num">
                                      <p:cBhvr>
                                        <p:cTn id="32" dur="3000" fill="hold"/>
                                        <p:tgtEl>
                                          <p:spTgt spid="5"/>
                                        </p:tgtEl>
                                        <p:attrNameLst>
                                          <p:attrName>ppt_w</p:attrName>
                                        </p:attrNameLst>
                                      </p:cBhvr>
                                      <p:tavLst>
                                        <p:tav tm="0">
                                          <p:val>
                                            <p:fltVal val="0"/>
                                          </p:val>
                                        </p:tav>
                                        <p:tav tm="100000">
                                          <p:val>
                                            <p:strVal val="#ppt_w"/>
                                          </p:val>
                                        </p:tav>
                                      </p:tavLst>
                                    </p:anim>
                                    <p:anim calcmode="lin" valueType="num">
                                      <p:cBhvr>
                                        <p:cTn id="33" dur="3000" fill="hold"/>
                                        <p:tgtEl>
                                          <p:spTgt spid="5"/>
                                        </p:tgtEl>
                                        <p:attrNameLst>
                                          <p:attrName>ppt_h</p:attrName>
                                        </p:attrNameLst>
                                      </p:cBhvr>
                                      <p:tavLst>
                                        <p:tav tm="0">
                                          <p:val>
                                            <p:fltVal val="0"/>
                                          </p:val>
                                        </p:tav>
                                        <p:tav tm="100000">
                                          <p:val>
                                            <p:strVal val="#ppt_h"/>
                                          </p:val>
                                        </p:tav>
                                      </p:tavLst>
                                    </p:anim>
                                  </p:childTnLst>
                                </p:cTn>
                              </p:par>
                            </p:childTnLst>
                          </p:cTn>
                        </p:par>
                        <p:par>
                          <p:cTn id="34" fill="hold">
                            <p:stCondLst>
                              <p:cond delay="5000"/>
                            </p:stCondLst>
                            <p:childTnLst>
                              <p:par>
                                <p:cTn id="35" presetID="40" presetClass="entr" presetSubtype="0" fill="hold" grpId="0" nodeType="afterEffect">
                                  <p:stCondLst>
                                    <p:cond delay="500"/>
                                  </p:stCondLst>
                                  <p:iterate type="lt">
                                    <p:tmPct val="10000"/>
                                  </p:iterate>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anim calcmode="lin" valueType="num">
                                      <p:cBhvr>
                                        <p:cTn id="38" dur="1000" fill="hold"/>
                                        <p:tgtEl>
                                          <p:spTgt spid="6"/>
                                        </p:tgtEl>
                                        <p:attrNameLst>
                                          <p:attrName>ppt_x</p:attrName>
                                        </p:attrNameLst>
                                      </p:cBhvr>
                                      <p:tavLst>
                                        <p:tav tm="0">
                                          <p:val>
                                            <p:strVal val="#ppt_x-.1"/>
                                          </p:val>
                                        </p:tav>
                                        <p:tav tm="100000">
                                          <p:val>
                                            <p:strVal val="#ppt_x"/>
                                          </p:val>
                                        </p:tav>
                                      </p:tavLst>
                                    </p:anim>
                                    <p:anim calcmode="lin" valueType="num">
                                      <p:cBhvr>
                                        <p:cTn id="3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2W3.JPG"/>
          <p:cNvPicPr>
            <a:picLocks noChangeAspect="1"/>
          </p:cNvPicPr>
          <p:nvPr/>
        </p:nvPicPr>
        <p:blipFill>
          <a:blip r:embed="rId2"/>
          <a:stretch>
            <a:fillRect/>
          </a:stretch>
        </p:blipFill>
        <p:spPr bwMode="auto">
          <a:xfrm>
            <a:off x="0" y="0"/>
            <a:ext cx="9144000" cy="5715000"/>
          </a:xfrm>
          <a:prstGeom prst="rect">
            <a:avLst/>
          </a:prstGeom>
          <a:noFill/>
          <a:ln w="228600" cap="sq" cmpd="thickThin">
            <a:noFill/>
            <a:miter lim="800000"/>
            <a:headEnd/>
            <a:tailEnd/>
          </a:ln>
        </p:spPr>
      </p:pic>
      <p:pic>
        <p:nvPicPr>
          <p:cNvPr id="5" name="4 Imagen" descr="P2W3.JPG"/>
          <p:cNvPicPr>
            <a:picLocks noChangeAspect="1"/>
          </p:cNvPicPr>
          <p:nvPr/>
        </p:nvPicPr>
        <p:blipFill>
          <a:blip r:embed="rId2"/>
          <a:stretch>
            <a:fillRect/>
          </a:stretch>
        </p:blipFill>
        <p:spPr bwMode="auto">
          <a:xfrm>
            <a:off x="0" y="0"/>
            <a:ext cx="9144000" cy="5715000"/>
          </a:xfrm>
          <a:prstGeom prst="rect">
            <a:avLst/>
          </a:prstGeom>
          <a:noFill/>
          <a:ln w="3175" cap="sq" cmpd="thickThin">
            <a:noFill/>
            <a:miter lim="800000"/>
            <a:headEnd/>
            <a:tailEnd/>
          </a:ln>
        </p:spPr>
      </p:pic>
      <p:pic>
        <p:nvPicPr>
          <p:cNvPr id="6" name="5 Imagen" descr="P2W3.JPG"/>
          <p:cNvPicPr>
            <a:picLocks noChangeAspect="1"/>
          </p:cNvPicPr>
          <p:nvPr/>
        </p:nvPicPr>
        <p:blipFill>
          <a:blip r:embed="rId2"/>
          <a:stretch>
            <a:fillRect/>
          </a:stretch>
        </p:blipFill>
        <p:spPr bwMode="auto">
          <a:xfrm>
            <a:off x="0" y="0"/>
            <a:ext cx="9144000" cy="5715000"/>
          </a:xfrm>
          <a:prstGeom prst="rect">
            <a:avLst/>
          </a:prstGeom>
          <a:noFill/>
          <a:ln w="3175" cap="sq" cmpd="thickThin">
            <a:noFill/>
            <a:miter lim="800000"/>
            <a:headEnd/>
            <a:tailEnd/>
          </a:ln>
        </p:spPr>
      </p:pic>
      <p:sp>
        <p:nvSpPr>
          <p:cNvPr id="7" name="6 CuadroTexto"/>
          <p:cNvSpPr txBox="1"/>
          <p:nvPr/>
        </p:nvSpPr>
        <p:spPr>
          <a:xfrm>
            <a:off x="1714480" y="1571616"/>
            <a:ext cx="3786214" cy="461665"/>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Rothenburg</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 Alemania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500034"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ciudad medieval conservada en Alemania, es el escenario de un mercado navideño centenario y el paseo por sus calles adoquinadas. El vino caliente con especias, las salchichas a la parrilla o las castañas asadas te quitarán el frío.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doors dir="vert"/>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0-#ppt_w/2"/>
                                          </p:val>
                                        </p:tav>
                                        <p:tav tm="100000">
                                          <p:val>
                                            <p:strVal val="#ppt_x"/>
                                          </p:val>
                                        </p:tav>
                                      </p:tavLst>
                                    </p:anim>
                                    <p:anim calcmode="lin" valueType="num">
                                      <p:cBhvr additive="base">
                                        <p:cTn id="8" dur="5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1+#ppt_w/2"/>
                                          </p:val>
                                        </p:tav>
                                        <p:tav tm="100000">
                                          <p:val>
                                            <p:strVal val="#ppt_x"/>
                                          </p:val>
                                        </p:tav>
                                      </p:tavLst>
                                    </p:anim>
                                    <p:anim calcmode="lin" valueType="num">
                                      <p:cBhvr additive="base">
                                        <p:cTn id="12" dur="5000" fill="hold"/>
                                        <p:tgtEl>
                                          <p:spTgt spid="5"/>
                                        </p:tgtEl>
                                        <p:attrNameLst>
                                          <p:attrName>ppt_y</p:attrName>
                                        </p:attrNameLst>
                                      </p:cBhvr>
                                      <p:tavLst>
                                        <p:tav tm="0">
                                          <p:val>
                                            <p:strVal val="#ppt_y"/>
                                          </p:val>
                                        </p:tav>
                                        <p:tav tm="100000">
                                          <p:val>
                                            <p:strVal val="#ppt_y"/>
                                          </p:val>
                                        </p:tav>
                                      </p:tavLst>
                                    </p:anim>
                                  </p:childTnLst>
                                </p:cTn>
                              </p:par>
                              <p:par>
                                <p:cTn id="13" presetID="8" presetClass="exit" presetSubtype="32" fill="hold" nodeType="withEffect">
                                  <p:stCondLst>
                                    <p:cond delay="0"/>
                                  </p:stCondLst>
                                  <p:childTnLst>
                                    <p:animEffect transition="out" filter="diamond(out)">
                                      <p:cBhvr>
                                        <p:cTn id="14" dur="5000"/>
                                        <p:tgtEl>
                                          <p:spTgt spid="6"/>
                                        </p:tgtEl>
                                      </p:cBhvr>
                                    </p:animEffect>
                                    <p:set>
                                      <p:cBhvr>
                                        <p:cTn id="15" dur="1" fill="hold">
                                          <p:stCondLst>
                                            <p:cond delay="4999"/>
                                          </p:stCondLst>
                                        </p:cTn>
                                        <p:tgtEl>
                                          <p:spTgt spid="6"/>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5000"/>
                                        <p:tgtEl>
                                          <p:spTgt spid="4"/>
                                        </p:tgtEl>
                                      </p:cBhvr>
                                    </p:animEffect>
                                  </p:childTnLst>
                                </p:cTn>
                              </p:par>
                              <p:par>
                                <p:cTn id="22" presetID="23" presetClass="entr" presetSubtype="16" fill="hold" grpId="0" nodeType="withEffect">
                                  <p:stCondLst>
                                    <p:cond delay="200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1"/>
                                          </p:val>
                                        </p:tav>
                                        <p:tav tm="100000">
                                          <p:val>
                                            <p:strVal val="#ppt_x"/>
                                          </p:val>
                                        </p:tav>
                                      </p:tavLst>
                                    </p:anim>
                                    <p:anim calcmode="lin" valueType="num">
                                      <p:cBhvr>
                                        <p:cTn id="3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ywalls.com-5819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9155" name="4 CuadroTexto"/>
          <p:cNvSpPr txBox="1">
            <a:spLocks noChangeArrowheads="1"/>
          </p:cNvSpPr>
          <p:nvPr/>
        </p:nvSpPr>
        <p:spPr bwMode="auto">
          <a:xfrm>
            <a:off x="3571877" y="6072189"/>
            <a:ext cx="5000625" cy="369332"/>
          </a:xfrm>
          <a:prstGeom prst="rect">
            <a:avLst/>
          </a:prstGeom>
          <a:noFill/>
          <a:ln w="9525">
            <a:noFill/>
            <a:miter lim="800000"/>
            <a:headEnd/>
            <a:tailEnd/>
          </a:ln>
        </p:spPr>
        <p:txBody>
          <a:bodyPr>
            <a:spAutoFit/>
          </a:bodyPr>
          <a:lstStyle/>
          <a:p>
            <a:endParaRPr lang="es-ES">
              <a:solidFill>
                <a:schemeClr val="bg1"/>
              </a:solidFill>
              <a:latin typeface="Calibri" pitchFamily="34" charset="0"/>
            </a:endParaRPr>
          </a:p>
        </p:txBody>
      </p:sp>
      <p:pic>
        <p:nvPicPr>
          <p:cNvPr id="6" name="5 Imagen" descr="anywalls.com-5819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7" name="6 Imagen" descr="anywalls.com-58192.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1500166" y="714360"/>
            <a:ext cx="2500330"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Tallin, Estonia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357158"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invierno, los coloridos edificios del casco histórico de Tallin se llenan de nieve y su conocido mercado navideño potencia el encanto, más si cabe de una ciudad que es, todo el año de fábula.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warp dir="in"/>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0" fill="hold"/>
                                        <p:tgtEl>
                                          <p:spTgt spid="7"/>
                                        </p:tgtEl>
                                        <p:attrNameLst>
                                          <p:attrName>ppt_w</p:attrName>
                                        </p:attrNameLst>
                                      </p:cBhvr>
                                      <p:tavLst>
                                        <p:tav tm="0">
                                          <p:val>
                                            <p:strVal val="4/3*#ppt_w"/>
                                          </p:val>
                                        </p:tav>
                                        <p:tav tm="100000">
                                          <p:val>
                                            <p:strVal val="#ppt_w"/>
                                          </p:val>
                                        </p:tav>
                                      </p:tavLst>
                                    </p:anim>
                                    <p:anim calcmode="lin" valueType="num">
                                      <p:cBhvr>
                                        <p:cTn id="15" dur="5000" fill="hold"/>
                                        <p:tgtEl>
                                          <p:spTgt spid="7"/>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ox(out)">
                                      <p:cBhvr>
                                        <p:cTn id="18" dur="5000"/>
                                        <p:tgtEl>
                                          <p:spTgt spid="7"/>
                                        </p:tgtEl>
                                      </p:cBhvr>
                                    </p:animEffect>
                                  </p:childTnLst>
                                </p:cTn>
                              </p:par>
                              <p:par>
                                <p:cTn id="19" presetID="17" presetClass="entr" presetSubtype="1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fltVal val="0"/>
                                          </p:val>
                                        </p:tav>
                                        <p:tav tm="100000">
                                          <p:val>
                                            <p:strVal val="#ppt_w"/>
                                          </p:val>
                                        </p:tav>
                                      </p:tavLst>
                                    </p:anim>
                                    <p:anim calcmode="lin" valueType="num">
                                      <p:cBhvr>
                                        <p:cTn id="22" dur="5000" fill="hold"/>
                                        <p:tgtEl>
                                          <p:spTgt spid="6"/>
                                        </p:tgtEl>
                                        <p:attrNameLst>
                                          <p:attrName>ppt_h</p:attrName>
                                        </p:attrNameLst>
                                      </p:cBhvr>
                                      <p:tavLst>
                                        <p:tav tm="0">
                                          <p:val>
                                            <p:strVal val="#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5000"/>
                                        <p:tgtEl>
                                          <p:spTgt spid="6"/>
                                        </p:tgtEl>
                                      </p:cBhvr>
                                    </p:animEffect>
                                  </p:childTnLst>
                                </p:cTn>
                              </p:par>
                              <p:par>
                                <p:cTn id="26" presetID="23" presetClass="entr" presetSubtype="16" fill="hold" grpId="0" nodeType="withEffect">
                                  <p:stCondLst>
                                    <p:cond delay="200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50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J Sans titre 13"/>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8196" name="Picture 4" descr="J Sans titre 13"/>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00034" y="4214822"/>
            <a:ext cx="8358246" cy="132343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Brindemos por la felicidad, la salud y los sueños por cumplir en el próximo año. Brindemos por la alegría de estar juntos esta noche, por los momentos que hemos compartido y por los que vendrán.</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warp dir="i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xit" presetSubtype="0" fill="hold" nodeType="withEffect">
                                  <p:stCondLst>
                                    <p:cond delay="0"/>
                                  </p:stCondLst>
                                  <p:childTnLst>
                                    <p:animEffect transition="out" filter="fade">
                                      <p:cBhvr>
                                        <p:cTn id="6" dur="5000" accel="50000">
                                          <p:stCondLst>
                                            <p:cond delay="0"/>
                                          </p:stCondLst>
                                        </p:cTn>
                                        <p:tgtEl>
                                          <p:spTgt spid="8195"/>
                                        </p:tgtEl>
                                      </p:cBhvr>
                                    </p:animEffect>
                                    <p:anim calcmode="lin" valueType="num">
                                      <p:cBhvr>
                                        <p:cTn id="7" dur="2500" accel="50000">
                                          <p:stCondLst>
                                            <p:cond delay="0"/>
                                          </p:stCondLst>
                                        </p:cTn>
                                        <p:tgtEl>
                                          <p:spTgt spid="8195"/>
                                        </p:tgtEl>
                                        <p:attrNameLst>
                                          <p:attrName>ppt_y</p:attrName>
                                        </p:attrNameLst>
                                      </p:cBhvr>
                                      <p:tavLst>
                                        <p:tav tm="0">
                                          <p:val>
                                            <p:strVal val="ppt_y"/>
                                          </p:val>
                                        </p:tav>
                                        <p:tav tm="100000">
                                          <p:val>
                                            <p:strVal val="ppt_y+.1"/>
                                          </p:val>
                                        </p:tav>
                                      </p:tavLst>
                                    </p:anim>
                                    <p:anim calcmode="lin" valueType="num">
                                      <p:cBhvr>
                                        <p:cTn id="8" dur="2500" decel="50000">
                                          <p:stCondLst>
                                            <p:cond delay="2500"/>
                                          </p:stCondLst>
                                        </p:cTn>
                                        <p:tgtEl>
                                          <p:spTgt spid="8195"/>
                                        </p:tgtEl>
                                        <p:attrNameLst>
                                          <p:attrName>ppt_y</p:attrName>
                                        </p:attrNameLst>
                                      </p:cBhvr>
                                      <p:tavLst>
                                        <p:tav tm="0">
                                          <p:val>
                                            <p:strVal val="ppt_y"/>
                                          </p:val>
                                        </p:tav>
                                        <p:tav tm="100000">
                                          <p:val>
                                            <p:strVal val="ppt_y-.1"/>
                                          </p:val>
                                        </p:tav>
                                      </p:tavLst>
                                    </p:anim>
                                    <p:anim calcmode="lin" valueType="num">
                                      <p:cBhvr>
                                        <p:cTn id="9" dur="2500" accel="50000">
                                          <p:stCondLst>
                                            <p:cond delay="2500"/>
                                          </p:stCondLst>
                                        </p:cTn>
                                        <p:tgtEl>
                                          <p:spTgt spid="8195"/>
                                        </p:tgtEl>
                                        <p:attrNameLst>
                                          <p:attrName>ppt_x</p:attrName>
                                        </p:attrNameLst>
                                      </p:cBhvr>
                                      <p:tavLst>
                                        <p:tav tm="0">
                                          <p:val>
                                            <p:strVal val="ppt_x"/>
                                          </p:val>
                                        </p:tav>
                                        <p:tav tm="100000">
                                          <p:val>
                                            <p:strVal val="ppt_x+.4"/>
                                          </p:val>
                                        </p:tav>
                                      </p:tavLst>
                                    </p:anim>
                                    <p:anim calcmode="lin" valueType="num">
                                      <p:cBhvr>
                                        <p:cTn id="10" dur="5000"/>
                                        <p:tgtEl>
                                          <p:spTgt spid="8195"/>
                                        </p:tgtEl>
                                        <p:attrNameLst>
                                          <p:attrName>ppt_h</p:attrName>
                                        </p:attrNameLst>
                                      </p:cBhvr>
                                      <p:tavLst>
                                        <p:tav tm="0">
                                          <p:val>
                                            <p:strVal val="ppt_h"/>
                                          </p:val>
                                        </p:tav>
                                        <p:tav tm="100000">
                                          <p:val>
                                            <p:strVal val="ppt_h"/>
                                          </p:val>
                                        </p:tav>
                                      </p:tavLst>
                                    </p:anim>
                                    <p:anim calcmode="lin" valueType="num">
                                      <p:cBhvr>
                                        <p:cTn id="11" dur="2500" accel="50000">
                                          <p:stCondLst>
                                            <p:cond delay="0"/>
                                          </p:stCondLst>
                                        </p:cTn>
                                        <p:tgtEl>
                                          <p:spTgt spid="8195"/>
                                        </p:tgtEl>
                                        <p:attrNameLst>
                                          <p:attrName>ppt_w</p:attrName>
                                        </p:attrNameLst>
                                      </p:cBhvr>
                                      <p:tavLst>
                                        <p:tav tm="0">
                                          <p:val>
                                            <p:strVal val="ppt_w"/>
                                          </p:val>
                                        </p:tav>
                                        <p:tav tm="100000">
                                          <p:val>
                                            <p:strVal val="ppt_w*.05"/>
                                          </p:val>
                                        </p:tav>
                                      </p:tavLst>
                                    </p:anim>
                                    <p:anim calcmode="lin" valueType="num">
                                      <p:cBhvr>
                                        <p:cTn id="12" dur="2500" decel="50000">
                                          <p:stCondLst>
                                            <p:cond delay="2500"/>
                                          </p:stCondLst>
                                        </p:cTn>
                                        <p:tgtEl>
                                          <p:spTgt spid="8195"/>
                                        </p:tgtEl>
                                        <p:attrNameLst>
                                          <p:attrName>ppt_w</p:attrName>
                                        </p:attrNameLst>
                                      </p:cBhvr>
                                      <p:tavLst>
                                        <p:tav tm="0">
                                          <p:val>
                                            <p:strVal val="ppt_w"/>
                                          </p:val>
                                        </p:tav>
                                        <p:tav tm="100000">
                                          <p:val>
                                            <p:strVal val="ppt_w/.05"/>
                                          </p:val>
                                        </p:tav>
                                      </p:tavLst>
                                    </p:anim>
                                    <p:anim calcmode="lin" valueType="num">
                                      <p:cBhvr>
                                        <p:cTn id="13" dur="2500" accel="50000">
                                          <p:stCondLst>
                                            <p:cond delay="2500"/>
                                          </p:stCondLst>
                                        </p:cTn>
                                        <p:tgtEl>
                                          <p:spTgt spid="8195"/>
                                        </p:tgtEl>
                                        <p:attrNameLst>
                                          <p:attrName>style.rotation</p:attrName>
                                        </p:attrNameLst>
                                      </p:cBhvr>
                                      <p:tavLst>
                                        <p:tav tm="0">
                                          <p:val>
                                            <p:fltVal val="0"/>
                                          </p:val>
                                        </p:tav>
                                        <p:tav tm="100000">
                                          <p:val>
                                            <p:fltVal val="-90"/>
                                          </p:val>
                                        </p:tav>
                                      </p:tavLst>
                                    </p:anim>
                                    <p:set>
                                      <p:cBhvr>
                                        <p:cTn id="14" dur="1" fill="hold">
                                          <p:stCondLst>
                                            <p:cond delay="4999"/>
                                          </p:stCondLst>
                                        </p:cTn>
                                        <p:tgtEl>
                                          <p:spTgt spid="8195"/>
                                        </p:tgtEl>
                                        <p:attrNameLst>
                                          <p:attrName>style.visibility</p:attrName>
                                        </p:attrNameLst>
                                      </p:cBhvr>
                                      <p:to>
                                        <p:strVal val="hidden"/>
                                      </p:to>
                                    </p:set>
                                  </p:childTnLst>
                                </p:cTn>
                              </p:par>
                              <p:par>
                                <p:cTn id="15" presetID="29" presetClass="entr" presetSubtype="0" fill="hold" nodeType="withEffect">
                                  <p:stCondLst>
                                    <p:cond delay="0"/>
                                  </p:stCondLst>
                                  <p:iterate type="lt">
                                    <p:tmPct val="0"/>
                                  </p:iterate>
                                  <p:childTnLst>
                                    <p:set>
                                      <p:cBhvr>
                                        <p:cTn id="16" dur="1" fill="hold">
                                          <p:stCondLst>
                                            <p:cond delay="0"/>
                                          </p:stCondLst>
                                        </p:cTn>
                                        <p:tgtEl>
                                          <p:spTgt spid="8196"/>
                                        </p:tgtEl>
                                        <p:attrNameLst>
                                          <p:attrName>style.visibility</p:attrName>
                                        </p:attrNameLst>
                                      </p:cBhvr>
                                      <p:to>
                                        <p:strVal val="visible"/>
                                      </p:to>
                                    </p:set>
                                    <p:anim calcmode="lin" valueType="num">
                                      <p:cBhvr>
                                        <p:cTn id="17" dur="5000" fill="hold"/>
                                        <p:tgtEl>
                                          <p:spTgt spid="8196"/>
                                        </p:tgtEl>
                                        <p:attrNameLst>
                                          <p:attrName>ppt_x</p:attrName>
                                        </p:attrNameLst>
                                      </p:cBhvr>
                                      <p:tavLst>
                                        <p:tav tm="0">
                                          <p:val>
                                            <p:strVal val="#ppt_x-.2"/>
                                          </p:val>
                                        </p:tav>
                                        <p:tav tm="100000">
                                          <p:val>
                                            <p:strVal val="#ppt_x"/>
                                          </p:val>
                                        </p:tav>
                                      </p:tavLst>
                                    </p:anim>
                                    <p:anim calcmode="lin" valueType="num">
                                      <p:cBhvr>
                                        <p:cTn id="18" dur="5000" fill="hold"/>
                                        <p:tgtEl>
                                          <p:spTgt spid="8196"/>
                                        </p:tgtEl>
                                        <p:attrNameLst>
                                          <p:attrName>ppt_y</p:attrName>
                                        </p:attrNameLst>
                                      </p:cBhvr>
                                      <p:tavLst>
                                        <p:tav tm="0">
                                          <p:val>
                                            <p:strVal val="#ppt_y"/>
                                          </p:val>
                                        </p:tav>
                                        <p:tav tm="100000">
                                          <p:val>
                                            <p:strVal val="#ppt_y"/>
                                          </p:val>
                                        </p:tav>
                                      </p:tavLst>
                                    </p:anim>
                                    <p:animEffect transition="in" filter="wipe(right)" prLst="gradientSize: 0.1">
                                      <p:cBhvr>
                                        <p:cTn id="19" dur="5000"/>
                                        <p:tgtEl>
                                          <p:spTgt spid="8196"/>
                                        </p:tgtEl>
                                      </p:cBhvr>
                                    </p:animEffect>
                                  </p:childTnLst>
                                </p:cTn>
                              </p:par>
                              <p:par>
                                <p:cTn id="20" presetID="31" presetClass="entr" presetSubtype="0" fill="hold" nodeType="withEffect">
                                  <p:stCondLst>
                                    <p:cond delay="0"/>
                                  </p:stCondLst>
                                  <p:iterate type="lt">
                                    <p:tmPct val="5000"/>
                                  </p:iterate>
                                  <p:childTnLst>
                                    <p:set>
                                      <p:cBhvr>
                                        <p:cTn id="21" dur="1" fill="hold">
                                          <p:stCondLst>
                                            <p:cond delay="0"/>
                                          </p:stCondLst>
                                        </p:cTn>
                                        <p:tgtEl>
                                          <p:spTgt spid="8196"/>
                                        </p:tgtEl>
                                        <p:attrNameLst>
                                          <p:attrName>style.visibility</p:attrName>
                                        </p:attrNameLst>
                                      </p:cBhvr>
                                      <p:to>
                                        <p:strVal val="visible"/>
                                      </p:to>
                                    </p:set>
                                    <p:anim calcmode="lin" valueType="num">
                                      <p:cBhvr>
                                        <p:cTn id="22" dur="5000" fill="hold"/>
                                        <p:tgtEl>
                                          <p:spTgt spid="8196"/>
                                        </p:tgtEl>
                                        <p:attrNameLst>
                                          <p:attrName>ppt_w</p:attrName>
                                        </p:attrNameLst>
                                      </p:cBhvr>
                                      <p:tavLst>
                                        <p:tav tm="0">
                                          <p:val>
                                            <p:fltVal val="0"/>
                                          </p:val>
                                        </p:tav>
                                        <p:tav tm="100000">
                                          <p:val>
                                            <p:strVal val="#ppt_w"/>
                                          </p:val>
                                        </p:tav>
                                      </p:tavLst>
                                    </p:anim>
                                    <p:anim calcmode="lin" valueType="num">
                                      <p:cBhvr>
                                        <p:cTn id="23" dur="5000" fill="hold"/>
                                        <p:tgtEl>
                                          <p:spTgt spid="8196"/>
                                        </p:tgtEl>
                                        <p:attrNameLst>
                                          <p:attrName>ppt_h</p:attrName>
                                        </p:attrNameLst>
                                      </p:cBhvr>
                                      <p:tavLst>
                                        <p:tav tm="0">
                                          <p:val>
                                            <p:fltVal val="0"/>
                                          </p:val>
                                        </p:tav>
                                        <p:tav tm="100000">
                                          <p:val>
                                            <p:strVal val="#ppt_h"/>
                                          </p:val>
                                        </p:tav>
                                      </p:tavLst>
                                    </p:anim>
                                    <p:anim calcmode="lin" valueType="num">
                                      <p:cBhvr>
                                        <p:cTn id="24" dur="5000" fill="hold"/>
                                        <p:tgtEl>
                                          <p:spTgt spid="8196"/>
                                        </p:tgtEl>
                                        <p:attrNameLst>
                                          <p:attrName>style.rotation</p:attrName>
                                        </p:attrNameLst>
                                      </p:cBhvr>
                                      <p:tavLst>
                                        <p:tav tm="0">
                                          <p:val>
                                            <p:fltVal val="90"/>
                                          </p:val>
                                        </p:tav>
                                        <p:tav tm="100000">
                                          <p:val>
                                            <p:fltVal val="0"/>
                                          </p:val>
                                        </p:tav>
                                      </p:tavLst>
                                    </p:anim>
                                    <p:animEffect transition="in" filter="fade">
                                      <p:cBhvr>
                                        <p:cTn id="25" dur="5000"/>
                                        <p:tgtEl>
                                          <p:spTgt spid="8196"/>
                                        </p:tgtEl>
                                      </p:cBhvr>
                                    </p:animEffect>
                                  </p:childTnLst>
                                </p:cTn>
                              </p:par>
                              <p:par>
                                <p:cTn id="26" presetID="40" presetClass="entr" presetSubtype="0" fill="hold" grpId="0" nodeType="withEffect">
                                  <p:stCondLst>
                                    <p:cond delay="250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Park_razvlechenij_Ferrari_World_4.jpg"/>
          <p:cNvPicPr>
            <a:picLocks noGrp="1" noChangeAspect="1"/>
          </p:cNvPicPr>
          <p:nvPr>
            <p:ph idx="1"/>
          </p:nvPr>
        </p:nvPicPr>
        <p:blipFill>
          <a:blip r:embed="rId2"/>
          <a:stretch>
            <a:fillRect/>
          </a:stretch>
        </p:blipFill>
        <p:spPr>
          <a:xfrm>
            <a:off x="0" y="0"/>
            <a:ext cx="9144000" cy="5715000"/>
          </a:xfrm>
        </p:spPr>
      </p:pic>
      <p:pic>
        <p:nvPicPr>
          <p:cNvPr id="5" name="3 Marcador de contenido" descr="Park_razvlechenij_Ferrari_World_4.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42910" y="4500574"/>
            <a:ext cx="7929618" cy="1015663"/>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¡Brindemos por nosotros y por la alegría de celebrar juntos! La verdadera magia de la Navidad está en el equipo que formamos. ¡Felices fiestas a todos!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19000">
        <p14:glitter/>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5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40" presetClass="entr" presetSubtype="0" fill="hold" grpId="0" nodeType="withEffect">
                                  <p:stCondLst>
                                    <p:cond delay="2000"/>
                                  </p:stCondLst>
                                  <p:iterate type="lt">
                                    <p:tmPct val="10000"/>
                                  </p:iterate>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1"/>
                                          </p:val>
                                        </p:tav>
                                        <p:tav tm="100000">
                                          <p:val>
                                            <p:strVal val="#ppt_x"/>
                                          </p:val>
                                        </p:tav>
                                      </p:tavLst>
                                    </p:anim>
                                    <p:anim calcmode="lin" valueType="num">
                                      <p:cBhvr>
                                        <p:cTn id="1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errari-world-opening-large004.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5" name="4 Imagen" descr="ferrari-world-opening-large004.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 name="5 Imagen" descr="ferrari-world-opening-large004.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71736" y="1000112"/>
            <a:ext cx="4643470" cy="461665"/>
          </a:xfrm>
          <a:prstGeom prst="rect">
            <a:avLst/>
          </a:prstGeom>
          <a:noFill/>
        </p:spPr>
        <p:txBody>
          <a:bodyPr wrap="square" rtlCol="0">
            <a:spAutoFit/>
          </a:bodyPr>
          <a:lstStyle/>
          <a:p>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Riquewihr</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Alsacia (Francia)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357158"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dice que </a:t>
            </a:r>
            <a:r>
              <a:rPr lang="es-ES" i="1" dirty="0" err="1" smtClean="0">
                <a:effectLst>
                  <a:glow rad="101600">
                    <a:srgbClr val="C00000">
                      <a:alpha val="60000"/>
                    </a:srgbClr>
                  </a:glow>
                  <a:outerShdw blurRad="38100" dist="38100" dir="2700000" algn="tl">
                    <a:srgbClr val="000000">
                      <a:alpha val="43137"/>
                    </a:srgbClr>
                  </a:outerShdw>
                </a:effectLst>
              </a:rPr>
              <a:t>Riquewihr</a:t>
            </a:r>
            <a:r>
              <a:rPr lang="es-ES" i="1" dirty="0" smtClean="0">
                <a:effectLst>
                  <a:glow rad="101600">
                    <a:srgbClr val="C00000">
                      <a:alpha val="60000"/>
                    </a:srgbClr>
                  </a:glow>
                  <a:outerShdw blurRad="38100" dist="38100" dir="2700000" algn="tl">
                    <a:srgbClr val="000000">
                      <a:alpha val="43137"/>
                    </a:srgbClr>
                  </a:outerShdw>
                </a:effectLst>
              </a:rPr>
              <a:t> es el pueblo más bonito de Alsacia, y seguramente sea verdad. Su aire medieval y sus preciosas casitas de colores con entramado de madera parecen salidas del pueblo de La bella y la bestia, pero gran parte de su entretenimiento es solo para adultos.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glitter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5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ppt_w+.3"/>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animEffect transition="in" filter="fade">
                                      <p:cBhvr>
                                        <p:cTn id="12" dur="5000"/>
                                        <p:tgtEl>
                                          <p:spTgt spid="4"/>
                                        </p:tgtEl>
                                      </p:cBhvr>
                                    </p:animEffect>
                                  </p:childTnLst>
                                </p:cTn>
                              </p:par>
                              <p:par>
                                <p:cTn id="13" presetID="17" presetClass="exit" presetSubtype="8" fill="hold" nodeType="withEffect">
                                  <p:stCondLst>
                                    <p:cond delay="0"/>
                                  </p:stCondLst>
                                  <p:childTnLst>
                                    <p:anim calcmode="lin" valueType="num">
                                      <p:cBhvr>
                                        <p:cTn id="14" dur="5000"/>
                                        <p:tgtEl>
                                          <p:spTgt spid="5"/>
                                        </p:tgtEl>
                                        <p:attrNameLst>
                                          <p:attrName>ppt_x</p:attrName>
                                        </p:attrNameLst>
                                      </p:cBhvr>
                                      <p:tavLst>
                                        <p:tav tm="0">
                                          <p:val>
                                            <p:strVal val="ppt_x"/>
                                          </p:val>
                                        </p:tav>
                                        <p:tav tm="100000">
                                          <p:val>
                                            <p:strVal val="ppt_x-ppt_w/2"/>
                                          </p:val>
                                        </p:tav>
                                      </p:tavLst>
                                    </p:anim>
                                    <p:anim calcmode="lin" valueType="num">
                                      <p:cBhvr>
                                        <p:cTn id="15" dur="5000"/>
                                        <p:tgtEl>
                                          <p:spTgt spid="5"/>
                                        </p:tgtEl>
                                        <p:attrNameLst>
                                          <p:attrName>ppt_y</p:attrName>
                                        </p:attrNameLst>
                                      </p:cBhvr>
                                      <p:tavLst>
                                        <p:tav tm="0">
                                          <p:val>
                                            <p:strVal val="ppt_y"/>
                                          </p:val>
                                        </p:tav>
                                        <p:tav tm="100000">
                                          <p:val>
                                            <p:strVal val="ppt_y"/>
                                          </p:val>
                                        </p:tav>
                                      </p:tavLst>
                                    </p:anim>
                                    <p:anim calcmode="lin" valueType="num">
                                      <p:cBhvr>
                                        <p:cTn id="16" dur="5000"/>
                                        <p:tgtEl>
                                          <p:spTgt spid="5"/>
                                        </p:tgtEl>
                                        <p:attrNameLst>
                                          <p:attrName>ppt_w</p:attrName>
                                        </p:attrNameLst>
                                      </p:cBhvr>
                                      <p:tavLst>
                                        <p:tav tm="0">
                                          <p:val>
                                            <p:strVal val="ppt_w"/>
                                          </p:val>
                                        </p:tav>
                                        <p:tav tm="100000">
                                          <p:val>
                                            <p:fltVal val="0"/>
                                          </p:val>
                                        </p:tav>
                                      </p:tavLst>
                                    </p:anim>
                                    <p:anim calcmode="lin" valueType="num">
                                      <p:cBhvr>
                                        <p:cTn id="17" dur="5000"/>
                                        <p:tgtEl>
                                          <p:spTgt spid="5"/>
                                        </p:tgtEl>
                                        <p:attrNameLst>
                                          <p:attrName>ppt_h</p:attrName>
                                        </p:attrNameLst>
                                      </p:cBhvr>
                                      <p:tavLst>
                                        <p:tav tm="0">
                                          <p:val>
                                            <p:strVal val="ppt_h"/>
                                          </p:val>
                                        </p:tav>
                                        <p:tav tm="100000">
                                          <p:val>
                                            <p:strVal val="ppt_h"/>
                                          </p:val>
                                        </p:tav>
                                      </p:tavLst>
                                    </p:anim>
                                    <p:set>
                                      <p:cBhvr>
                                        <p:cTn id="18" dur="1" fill="hold">
                                          <p:stCondLst>
                                            <p:cond delay="4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5000"/>
                                        <p:tgtEl>
                                          <p:spTgt spid="5"/>
                                        </p:tgtEl>
                                      </p:cBhvr>
                                    </p:animEffect>
                                    <p:set>
                                      <p:cBhvr>
                                        <p:cTn id="21" dur="1" fill="hold">
                                          <p:stCondLst>
                                            <p:cond delay="4999"/>
                                          </p:stCondLst>
                                        </p:cTn>
                                        <p:tgtEl>
                                          <p:spTgt spid="5"/>
                                        </p:tgtEl>
                                        <p:attrNameLst>
                                          <p:attrName>style.visibility</p:attrName>
                                        </p:attrNameLst>
                                      </p:cBhvr>
                                      <p:to>
                                        <p:strVal val="hidden"/>
                                      </p:to>
                                    </p:set>
                                  </p:childTnLst>
                                </p:cTn>
                              </p:par>
                              <p:par>
                                <p:cTn id="22" presetID="17" presetClass="exit" presetSubtype="2" fill="hold" nodeType="withEffect">
                                  <p:stCondLst>
                                    <p:cond delay="0"/>
                                  </p:stCondLst>
                                  <p:childTnLst>
                                    <p:anim calcmode="lin" valueType="num">
                                      <p:cBhvr>
                                        <p:cTn id="23" dur="5000"/>
                                        <p:tgtEl>
                                          <p:spTgt spid="6"/>
                                        </p:tgtEl>
                                        <p:attrNameLst>
                                          <p:attrName>ppt_x</p:attrName>
                                        </p:attrNameLst>
                                      </p:cBhvr>
                                      <p:tavLst>
                                        <p:tav tm="0">
                                          <p:val>
                                            <p:strVal val="ppt_x"/>
                                          </p:val>
                                        </p:tav>
                                        <p:tav tm="100000">
                                          <p:val>
                                            <p:strVal val="ppt_x+ppt_w/2"/>
                                          </p:val>
                                        </p:tav>
                                      </p:tavLst>
                                    </p:anim>
                                    <p:anim calcmode="lin" valueType="num">
                                      <p:cBhvr>
                                        <p:cTn id="24" dur="5000"/>
                                        <p:tgtEl>
                                          <p:spTgt spid="6"/>
                                        </p:tgtEl>
                                        <p:attrNameLst>
                                          <p:attrName>ppt_y</p:attrName>
                                        </p:attrNameLst>
                                      </p:cBhvr>
                                      <p:tavLst>
                                        <p:tav tm="0">
                                          <p:val>
                                            <p:strVal val="ppt_y"/>
                                          </p:val>
                                        </p:tav>
                                        <p:tav tm="100000">
                                          <p:val>
                                            <p:strVal val="ppt_y"/>
                                          </p:val>
                                        </p:tav>
                                      </p:tavLst>
                                    </p:anim>
                                    <p:anim calcmode="lin" valueType="num">
                                      <p:cBhvr>
                                        <p:cTn id="25" dur="5000"/>
                                        <p:tgtEl>
                                          <p:spTgt spid="6"/>
                                        </p:tgtEl>
                                        <p:attrNameLst>
                                          <p:attrName>ppt_w</p:attrName>
                                        </p:attrNameLst>
                                      </p:cBhvr>
                                      <p:tavLst>
                                        <p:tav tm="0">
                                          <p:val>
                                            <p:strVal val="ppt_w"/>
                                          </p:val>
                                        </p:tav>
                                        <p:tav tm="100000">
                                          <p:val>
                                            <p:fltVal val="0"/>
                                          </p:val>
                                        </p:tav>
                                      </p:tavLst>
                                    </p:anim>
                                    <p:anim calcmode="lin" valueType="num">
                                      <p:cBhvr>
                                        <p:cTn id="26" dur="5000"/>
                                        <p:tgtEl>
                                          <p:spTgt spid="6"/>
                                        </p:tgtEl>
                                        <p:attrNameLst>
                                          <p:attrName>ppt_h</p:attrName>
                                        </p:attrNameLst>
                                      </p:cBhvr>
                                      <p:tavLst>
                                        <p:tav tm="0">
                                          <p:val>
                                            <p:strVal val="ppt_h"/>
                                          </p:val>
                                        </p:tav>
                                        <p:tav tm="100000">
                                          <p:val>
                                            <p:strVal val="ppt_h"/>
                                          </p:val>
                                        </p:tav>
                                      </p:tavLst>
                                    </p:anim>
                                    <p:set>
                                      <p:cBhvr>
                                        <p:cTn id="27" dur="1" fill="hold">
                                          <p:stCondLst>
                                            <p:cond delay="4999"/>
                                          </p:stCondLst>
                                        </p:cTn>
                                        <p:tgtEl>
                                          <p:spTgt spid="6"/>
                                        </p:tgtEl>
                                        <p:attrNameLst>
                                          <p:attrName>style.visibility</p:attrName>
                                        </p:attrNameLst>
                                      </p:cBhvr>
                                      <p:to>
                                        <p:strVal val="hidden"/>
                                      </p:to>
                                    </p:set>
                                  </p:childTnLst>
                                </p:cTn>
                              </p:par>
                              <p:par>
                                <p:cTn id="28" presetID="6" presetClass="exit" presetSubtype="32" fill="hold" nodeType="withEffect">
                                  <p:stCondLst>
                                    <p:cond delay="0"/>
                                  </p:stCondLst>
                                  <p:childTnLst>
                                    <p:animEffect transition="out" filter="circle(out)">
                                      <p:cBhvr>
                                        <p:cTn id="29" dur="5000"/>
                                        <p:tgtEl>
                                          <p:spTgt spid="6"/>
                                        </p:tgtEl>
                                      </p:cBhvr>
                                    </p:animEffect>
                                    <p:set>
                                      <p:cBhvr>
                                        <p:cTn id="30" dur="1" fill="hold">
                                          <p:stCondLst>
                                            <p:cond delay="4999"/>
                                          </p:stCondLst>
                                        </p:cTn>
                                        <p:tgtEl>
                                          <p:spTgt spid="6"/>
                                        </p:tgtEl>
                                        <p:attrNameLst>
                                          <p:attrName>style.visibility</p:attrName>
                                        </p:attrNameLst>
                                      </p:cBhvr>
                                      <p:to>
                                        <p:strVal val="hidden"/>
                                      </p:to>
                                    </p:set>
                                  </p:childTnLst>
                                </p:cTn>
                              </p:par>
                              <p:par>
                                <p:cTn id="31" presetID="23" presetClass="entr" presetSubtype="16" fill="hold" grpId="0" nodeType="withEffect">
                                  <p:stCondLst>
                                    <p:cond delay="200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childTnLst>
                          </p:cTn>
                        </p:par>
                        <p:par>
                          <p:cTn id="35" fill="hold">
                            <p:stCondLst>
                              <p:cond delay="5000"/>
                            </p:stCondLst>
                            <p:childTnLst>
                              <p:par>
                                <p:cTn id="36" presetID="40" presetClass="entr" presetSubtype="0" fill="hold" grpId="0" nodeType="afterEffect">
                                  <p:stCondLst>
                                    <p:cond delay="500"/>
                                  </p:stCondLst>
                                  <p:iterate type="lt">
                                    <p:tmPct val="10000"/>
                                  </p:iterate>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1"/>
                                          </p:val>
                                        </p:tav>
                                        <p:tav tm="100000">
                                          <p:val>
                                            <p:strVal val="#ppt_x"/>
                                          </p:val>
                                        </p:tav>
                                      </p:tavLst>
                                    </p:anim>
                                    <p:anim calcmode="lin" valueType="num">
                                      <p:cBhvr>
                                        <p:cTn id="4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77" name="Picture 33" descr="223138572_b4e0c2e697_om1"/>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179" name="Picture 35" descr="0520m"/>
          <p:cNvPicPr>
            <a:picLocks noChangeAspect="1" noChangeArrowheads="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143504" y="1428740"/>
            <a:ext cx="1643074"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Bangkok</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57158"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Navidad es la época del año en la que los hoteles de Bangkok suelen alcanzar su máxima ocupación:  la deslumbrante decoración de sus centros comerciales,      los espectaculares fuegos artificiales con los que reciben al Año Nuevo, las luces navideñas que recubren los edificios, árboles y elementos urbanos.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prism/>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6177"/>
                                        </p:tgtEl>
                                        <p:attrNameLst>
                                          <p:attrName>ppt_w</p:attrName>
                                        </p:attrNameLst>
                                      </p:cBhvr>
                                      <p:tavLst>
                                        <p:tav tm="0">
                                          <p:val>
                                            <p:strVal val="ppt_w"/>
                                          </p:val>
                                        </p:tav>
                                        <p:tav tm="100000">
                                          <p:val>
                                            <p:fltVal val="0"/>
                                          </p:val>
                                        </p:tav>
                                      </p:tavLst>
                                    </p:anim>
                                    <p:anim calcmode="lin" valueType="num">
                                      <p:cBhvr>
                                        <p:cTn id="7" dur="5000"/>
                                        <p:tgtEl>
                                          <p:spTgt spid="6177"/>
                                        </p:tgtEl>
                                        <p:attrNameLst>
                                          <p:attrName>ppt_h</p:attrName>
                                        </p:attrNameLst>
                                      </p:cBhvr>
                                      <p:tavLst>
                                        <p:tav tm="0">
                                          <p:val>
                                            <p:strVal val="ppt_h"/>
                                          </p:val>
                                        </p:tav>
                                        <p:tav tm="100000">
                                          <p:val>
                                            <p:strVal val="ppt_h"/>
                                          </p:val>
                                        </p:tav>
                                      </p:tavLst>
                                    </p:anim>
                                    <p:set>
                                      <p:cBhvr>
                                        <p:cTn id="8" dur="1" fill="hold">
                                          <p:stCondLst>
                                            <p:cond delay="4999"/>
                                          </p:stCondLst>
                                        </p:cTn>
                                        <p:tgtEl>
                                          <p:spTgt spid="6177"/>
                                        </p:tgtEl>
                                        <p:attrNameLst>
                                          <p:attrName>style.visibility</p:attrName>
                                        </p:attrNameLst>
                                      </p:cBhvr>
                                      <p:to>
                                        <p:strVal val="hidden"/>
                                      </p:to>
                                    </p:set>
                                  </p:childTnLst>
                                </p:cTn>
                              </p:par>
                              <p:par>
                                <p:cTn id="9" presetID="17" presetClass="entr" presetSubtype="10" fill="hold" nodeType="withEffect">
                                  <p:stCondLst>
                                    <p:cond delay="0"/>
                                  </p:stCondLst>
                                  <p:childTnLst>
                                    <p:set>
                                      <p:cBhvr>
                                        <p:cTn id="10" dur="1" fill="hold">
                                          <p:stCondLst>
                                            <p:cond delay="0"/>
                                          </p:stCondLst>
                                        </p:cTn>
                                        <p:tgtEl>
                                          <p:spTgt spid="6179"/>
                                        </p:tgtEl>
                                        <p:attrNameLst>
                                          <p:attrName>style.visibility</p:attrName>
                                        </p:attrNameLst>
                                      </p:cBhvr>
                                      <p:to>
                                        <p:strVal val="visible"/>
                                      </p:to>
                                    </p:set>
                                    <p:anim calcmode="lin" valueType="num">
                                      <p:cBhvr>
                                        <p:cTn id="11" dur="5000" fill="hold"/>
                                        <p:tgtEl>
                                          <p:spTgt spid="6179"/>
                                        </p:tgtEl>
                                        <p:attrNameLst>
                                          <p:attrName>ppt_w</p:attrName>
                                        </p:attrNameLst>
                                      </p:cBhvr>
                                      <p:tavLst>
                                        <p:tav tm="0">
                                          <p:val>
                                            <p:fltVal val="0"/>
                                          </p:val>
                                        </p:tav>
                                        <p:tav tm="100000">
                                          <p:val>
                                            <p:strVal val="#ppt_w"/>
                                          </p:val>
                                        </p:tav>
                                      </p:tavLst>
                                    </p:anim>
                                    <p:anim calcmode="lin" valueType="num">
                                      <p:cBhvr>
                                        <p:cTn id="12" dur="5000" fill="hold"/>
                                        <p:tgtEl>
                                          <p:spTgt spid="6179"/>
                                        </p:tgtEl>
                                        <p:attrNameLst>
                                          <p:attrName>ppt_h</p:attrName>
                                        </p:attrNameLst>
                                      </p:cBhvr>
                                      <p:tavLst>
                                        <p:tav tm="0">
                                          <p:val>
                                            <p:strVal val="#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179"/>
                                        </p:tgtEl>
                                        <p:attrNameLst>
                                          <p:attrName>style.visibility</p:attrName>
                                        </p:attrNameLst>
                                      </p:cBhvr>
                                      <p:to>
                                        <p:strVal val="visible"/>
                                      </p:to>
                                    </p:set>
                                    <p:animEffect transition="in" filter="diamond(in)">
                                      <p:cBhvr>
                                        <p:cTn id="15" dur="5000"/>
                                        <p:tgtEl>
                                          <p:spTgt spid="6179"/>
                                        </p:tgtEl>
                                      </p:cBhvr>
                                    </p:animEffect>
                                  </p:childTnLst>
                                </p:cTn>
                              </p:par>
                              <p:par>
                                <p:cTn id="16" presetID="23" presetClass="entr" presetSubtype="16" fill="hold" grpId="0" nodeType="withEffect">
                                  <p:stCondLst>
                                    <p:cond delay="2000"/>
                                  </p:stCondLst>
                                  <p:iterate type="lt">
                                    <p:tmPct val="30000"/>
                                  </p:iterate>
                                  <p:childTnLst>
                                    <p:set>
                                      <p:cBhvr>
                                        <p:cTn id="17" dur="1" fill="hold">
                                          <p:stCondLst>
                                            <p:cond delay="0"/>
                                          </p:stCondLst>
                                        </p:cTn>
                                        <p:tgtEl>
                                          <p:spTgt spid="4">
                                            <p:txEl>
                                              <p:pRg st="0" end="0"/>
                                            </p:txEl>
                                          </p:spTgt>
                                        </p:tgtEl>
                                        <p:attrNameLst>
                                          <p:attrName>style.visibility</p:attrName>
                                        </p:attrNameLst>
                                      </p:cBhvr>
                                      <p:to>
                                        <p:strVal val="visible"/>
                                      </p:to>
                                    </p:set>
                                    <p:anim calcmode="lin" valueType="num">
                                      <p:cBhvr>
                                        <p:cTn id="18"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9" dur="1000" fill="hold"/>
                                        <p:tgtEl>
                                          <p:spTgt spid="4">
                                            <p:txEl>
                                              <p:pRg st="0" end="0"/>
                                            </p:txEl>
                                          </p:spTgt>
                                        </p:tgtEl>
                                        <p:attrNameLst>
                                          <p:attrName>ppt_h</p:attrName>
                                        </p:attrNameLst>
                                      </p:cBhvr>
                                      <p:tavLst>
                                        <p:tav tm="0">
                                          <p:val>
                                            <p:fltVal val="0"/>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50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bldLvl="3"/>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Junior_GT.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5" name="4 Imagen" descr="1024px-Junior_GT.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000628" y="1357302"/>
            <a:ext cx="364333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Rovaniemi, Finlandia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357158"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el pueblo navideño por excelencia porque es el hogar de Santa Claus. Cada año, cantidades de niños y adultos le visitan para entregarle sus cartas, conocer a los elfos, al propio </a:t>
            </a:r>
            <a:r>
              <a:rPr lang="es-ES" i="1" dirty="0" err="1" smtClean="0">
                <a:effectLst>
                  <a:glow rad="101600">
                    <a:srgbClr val="C00000">
                      <a:alpha val="60000"/>
                    </a:srgbClr>
                  </a:glow>
                  <a:outerShdw blurRad="38100" dist="38100" dir="2700000" algn="tl">
                    <a:srgbClr val="000000">
                      <a:alpha val="43137"/>
                    </a:srgbClr>
                  </a:outerShdw>
                </a:effectLst>
              </a:rPr>
              <a:t>Rudolph</a:t>
            </a:r>
            <a:r>
              <a:rPr lang="es-ES" i="1" dirty="0" smtClean="0">
                <a:effectLst>
                  <a:glow rad="101600">
                    <a:srgbClr val="C00000">
                      <a:alpha val="60000"/>
                    </a:srgbClr>
                  </a:glow>
                  <a:outerShdw blurRad="38100" dist="38100" dir="2700000" algn="tl">
                    <a:srgbClr val="000000">
                      <a:alpha val="43137"/>
                    </a:srgbClr>
                  </a:outerShdw>
                </a:effectLst>
              </a:rPr>
              <a:t> y practicar algunos divertidos deportes de invierno.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prism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strVal val="2/3*#ppt_w"/>
                                          </p:val>
                                        </p:tav>
                                        <p:tav tm="100000">
                                          <p:val>
                                            <p:strVal val="#ppt_w"/>
                                          </p:val>
                                        </p:tav>
                                      </p:tavLst>
                                    </p:anim>
                                    <p:anim calcmode="lin" valueType="num">
                                      <p:cBhvr>
                                        <p:cTn id="8" dur="5000" fill="hold"/>
                                        <p:tgtEl>
                                          <p:spTgt spid="5"/>
                                        </p:tgtEl>
                                        <p:attrNameLst>
                                          <p:attrName>ppt_h</p:attrName>
                                        </p:attrNameLst>
                                      </p:cBhvr>
                                      <p:tavLst>
                                        <p:tav tm="0">
                                          <p:val>
                                            <p:strVal val="2/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in)">
                                      <p:cBhvr>
                                        <p:cTn id="11" dur="5000"/>
                                        <p:tgtEl>
                                          <p:spTgt spid="5"/>
                                        </p:tgtEl>
                                      </p:cBhvr>
                                    </p:animEffec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5000"/>
                                        <p:tgtEl>
                                          <p:spTgt spid="4"/>
                                        </p:tgtEl>
                                      </p:cBhvr>
                                    </p:animEffect>
                                  </p:childTnLst>
                                </p:cTn>
                              </p:par>
                              <p:par>
                                <p:cTn id="19" presetID="23" presetClass="entr" presetSubtype="16" fill="hold" grpId="0" nodeType="withEffect">
                                  <p:stCondLst>
                                    <p:cond delay="200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fltVal val="0"/>
                                          </p:val>
                                        </p:tav>
                                        <p:tav tm="100000">
                                          <p:val>
                                            <p:strVal val="#ppt_w"/>
                                          </p:val>
                                        </p:tav>
                                      </p:tavLst>
                                    </p:anim>
                                    <p:anim calcmode="lin" valueType="num">
                                      <p:cBhvr>
                                        <p:cTn id="22" dur="3000" fill="hold"/>
                                        <p:tgtEl>
                                          <p:spTgt spid="6"/>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5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715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2011_4_21_nakagawa.jpg"/>
          <p:cNvPicPr>
            <a:picLocks noChangeAspect="1"/>
          </p:cNvPicPr>
          <p:nvPr/>
        </p:nvPicPr>
        <p:blipFill>
          <a:blip r:embed="rId2"/>
          <a:stretch>
            <a:fillRect/>
          </a:stretch>
        </p:blipFill>
        <p:spPr bwMode="auto">
          <a:xfrm>
            <a:off x="1428728" y="0"/>
            <a:ext cx="6278942" cy="5715000"/>
          </a:xfrm>
          <a:prstGeom prst="rect">
            <a:avLst/>
          </a:prstGeom>
          <a:noFill/>
          <a:ln w="9525">
            <a:noFill/>
            <a:miter lim="800000"/>
            <a:headEnd/>
            <a:tailEnd/>
          </a:ln>
        </p:spPr>
      </p:pic>
      <p:pic>
        <p:nvPicPr>
          <p:cNvPr id="6" name="5 Imagen" descr="2011_4_21_nakagawa.jpg"/>
          <p:cNvPicPr>
            <a:picLocks noChangeAspect="1"/>
          </p:cNvPicPr>
          <p:nvPr/>
        </p:nvPicPr>
        <p:blipFill>
          <a:blip r:embed="rId2"/>
          <a:stretch>
            <a:fillRect/>
          </a:stretch>
        </p:blipFill>
        <p:spPr bwMode="auto">
          <a:xfrm>
            <a:off x="1428728" y="0"/>
            <a:ext cx="6278942" cy="5715000"/>
          </a:xfrm>
          <a:prstGeom prst="rect">
            <a:avLst/>
          </a:prstGeom>
          <a:noFill/>
          <a:ln w="9525">
            <a:noFill/>
            <a:miter lim="800000"/>
            <a:headEnd/>
            <a:tailEnd/>
          </a:ln>
        </p:spPr>
      </p:pic>
      <p:sp>
        <p:nvSpPr>
          <p:cNvPr id="7" name="6 CuadroTexto"/>
          <p:cNvSpPr txBox="1"/>
          <p:nvPr/>
        </p:nvSpPr>
        <p:spPr>
          <a:xfrm>
            <a:off x="500034" y="4214822"/>
            <a:ext cx="7929618" cy="1323439"/>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Brindemos por el verdadero significado de esta noche: el nacimiento de Jesús, que nos inspira a amar, perdonar y compartir con los demás. En esta época de dar, recordemos que el mejor regalo es el amor y la compañía.</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5000">
        <p15:prstTrans prst="pageCurlDouble"/>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5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in)">
                                      <p:cBhvr>
                                        <p:cTn id="13" dur="5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plus(in)">
                                      <p:cBhvr>
                                        <p:cTn id="16" dur="5000"/>
                                        <p:tgtEl>
                                          <p:spTgt spid="4"/>
                                        </p:tgtEl>
                                      </p:cBhvr>
                                    </p:animEffect>
                                  </p:childTnLst>
                                </p:cTn>
                              </p:par>
                              <p:par>
                                <p:cTn id="17" presetID="40" presetClass="entr" presetSubtype="0" fill="hold" grpId="0" nodeType="withEffect">
                                  <p:stCondLst>
                                    <p:cond delay="3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a morena de mi copla.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11" name="10 Imagen" descr="la morena de mi copla.jpg"/>
          <p:cNvPicPr>
            <a:picLocks noChangeAspect="1"/>
          </p:cNvPicPr>
          <p:nvPr/>
        </p:nvPicPr>
        <p:blipFill>
          <a:blip r:embed="rId2"/>
          <a:srcRect l="50000" b="50000"/>
          <a:stretch>
            <a:fillRect/>
          </a:stretch>
        </p:blipFill>
        <p:spPr bwMode="auto">
          <a:xfrm>
            <a:off x="4572000" y="0"/>
            <a:ext cx="4572000" cy="2857500"/>
          </a:xfrm>
          <a:prstGeom prst="rect">
            <a:avLst/>
          </a:prstGeom>
          <a:noFill/>
          <a:ln w="9525">
            <a:noFill/>
            <a:miter lim="800000"/>
            <a:headEnd/>
            <a:tailEnd/>
          </a:ln>
        </p:spPr>
      </p:pic>
      <p:pic>
        <p:nvPicPr>
          <p:cNvPr id="12" name="11 Imagen" descr="la morena de mi copla.jpg"/>
          <p:cNvPicPr>
            <a:picLocks noChangeAspect="1"/>
          </p:cNvPicPr>
          <p:nvPr/>
        </p:nvPicPr>
        <p:blipFill>
          <a:blip r:embed="rId2"/>
          <a:srcRect l="50000" t="50000"/>
          <a:stretch>
            <a:fillRect/>
          </a:stretch>
        </p:blipFill>
        <p:spPr bwMode="auto">
          <a:xfrm>
            <a:off x="4572002" y="2857501"/>
            <a:ext cx="4572001" cy="2857501"/>
          </a:xfrm>
          <a:prstGeom prst="rect">
            <a:avLst/>
          </a:prstGeom>
          <a:noFill/>
          <a:ln w="9525">
            <a:noFill/>
            <a:miter lim="800000"/>
            <a:headEnd/>
            <a:tailEnd/>
          </a:ln>
        </p:spPr>
      </p:pic>
      <p:pic>
        <p:nvPicPr>
          <p:cNvPr id="13" name="12 Imagen" descr="la morena de mi copla.jpg"/>
          <p:cNvPicPr>
            <a:picLocks noChangeAspect="1"/>
          </p:cNvPicPr>
          <p:nvPr/>
        </p:nvPicPr>
        <p:blipFill>
          <a:blip r:embed="rId2"/>
          <a:srcRect r="50000" b="50000"/>
          <a:stretch>
            <a:fillRect/>
          </a:stretch>
        </p:blipFill>
        <p:spPr bwMode="auto">
          <a:xfrm>
            <a:off x="0" y="0"/>
            <a:ext cx="4572000" cy="2857500"/>
          </a:xfrm>
          <a:prstGeom prst="rect">
            <a:avLst/>
          </a:prstGeom>
          <a:noFill/>
          <a:ln w="9525">
            <a:noFill/>
            <a:miter lim="800000"/>
            <a:headEnd/>
            <a:tailEnd/>
          </a:ln>
        </p:spPr>
      </p:pic>
      <p:pic>
        <p:nvPicPr>
          <p:cNvPr id="14" name="13 Imagen" descr="la morena de mi copla.jpg"/>
          <p:cNvPicPr>
            <a:picLocks noChangeAspect="1"/>
          </p:cNvPicPr>
          <p:nvPr/>
        </p:nvPicPr>
        <p:blipFill>
          <a:blip r:embed="rId2"/>
          <a:srcRect t="50000" r="50000"/>
          <a:stretch>
            <a:fillRect/>
          </a:stretch>
        </p:blipFill>
        <p:spPr bwMode="auto">
          <a:xfrm>
            <a:off x="0" y="2857501"/>
            <a:ext cx="4572000" cy="2857501"/>
          </a:xfrm>
          <a:prstGeom prst="rect">
            <a:avLst/>
          </a:prstGeom>
          <a:noFill/>
          <a:ln w="9525">
            <a:noFill/>
            <a:miter lim="800000"/>
            <a:headEnd/>
            <a:tailEnd/>
          </a:ln>
        </p:spPr>
      </p:pic>
      <p:sp>
        <p:nvSpPr>
          <p:cNvPr id="7" name="6 CuadroTexto"/>
          <p:cNvSpPr txBox="1"/>
          <p:nvPr/>
        </p:nvSpPr>
        <p:spPr>
          <a:xfrm>
            <a:off x="1285852" y="4786326"/>
            <a:ext cx="6643734" cy="707886"/>
          </a:xfrm>
          <a:prstGeom prst="rect">
            <a:avLst/>
          </a:prstGeom>
          <a:noFill/>
        </p:spPr>
        <p:txBody>
          <a:bodyPr wrap="square" rtlCol="0">
            <a:spAutoFit/>
          </a:bodyPr>
          <a:lstStyle/>
          <a:p>
            <a:r>
              <a:rPr lang="es-ES" sz="4000" b="1" dirty="0" smtClean="0">
                <a:solidFill>
                  <a:srgbClr val="FFFF00"/>
                </a:solidFill>
                <a:effectLst>
                  <a:outerShdw blurRad="38100" dist="38100" dir="2700000" algn="tl">
                    <a:srgbClr val="000000">
                      <a:alpha val="43137"/>
                    </a:srgbClr>
                  </a:outerShdw>
                </a:effectLst>
                <a:latin typeface="Forte" pitchFamily="66" charset="0"/>
              </a:rPr>
              <a:t>¡Y PRÓSPERO AÑO NUEVO!</a:t>
            </a:r>
            <a:endParaRPr lang="es-ES" sz="4000" b="1" dirty="0">
              <a:solidFill>
                <a:srgbClr val="FFFF00"/>
              </a:solidFill>
              <a:effectLst>
                <a:outerShdw blurRad="38100" dist="38100" dir="2700000" algn="tl">
                  <a:srgbClr val="000000">
                    <a:alpha val="43137"/>
                  </a:srgbClr>
                </a:outerShdw>
              </a:effectLst>
              <a:latin typeface="Forte" pitchFamily="66"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12000">
        <p:checker/>
      </p:transition>
    </mc:Choice>
    <mc:Fallback xmlns="">
      <p:transition spd="slow" advTm="1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12"/>
                                        </p:tgtEl>
                                      </p:cBhvr>
                                    </p:animEffect>
                                    <p:set>
                                      <p:cBhvr>
                                        <p:cTn id="10" dur="1" fill="hold">
                                          <p:stCondLst>
                                            <p:cond delay="4999"/>
                                          </p:stCondLst>
                                        </p:cTn>
                                        <p:tgtEl>
                                          <p:spTgt spid="12"/>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14"/>
                                        </p:tgtEl>
                                      </p:cBhvr>
                                    </p:animEffect>
                                    <p:set>
                                      <p:cBhvr>
                                        <p:cTn id="16" dur="1" fill="hold">
                                          <p:stCondLst>
                                            <p:cond delay="4999"/>
                                          </p:stCondLst>
                                        </p:cTn>
                                        <p:tgtEl>
                                          <p:spTgt spid="14"/>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23"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0" fill="hold"/>
                                        <p:tgtEl>
                                          <p:spTgt spid="4"/>
                                        </p:tgtEl>
                                        <p:attrNameLst>
                                          <p:attrName>ppt_w</p:attrName>
                                        </p:attrNameLst>
                                      </p:cBhvr>
                                      <p:tavLst>
                                        <p:tav tm="0">
                                          <p:val>
                                            <p:fltVal val="0"/>
                                          </p:val>
                                        </p:tav>
                                        <p:tav tm="100000">
                                          <p:val>
                                            <p:strVal val="#ppt_w"/>
                                          </p:val>
                                        </p:tav>
                                      </p:tavLst>
                                    </p:anim>
                                    <p:anim calcmode="lin" valueType="num">
                                      <p:cBhvr>
                                        <p:cTn id="23" dur="5000" fill="hold"/>
                                        <p:tgtEl>
                                          <p:spTgt spid="4"/>
                                        </p:tgtEl>
                                        <p:attrNameLst>
                                          <p:attrName>ppt_h</p:attrName>
                                        </p:attrNameLst>
                                      </p:cBhvr>
                                      <p:tavLst>
                                        <p:tav tm="0">
                                          <p:val>
                                            <p:fltVal val="0"/>
                                          </p:val>
                                        </p:tav>
                                        <p:tav tm="100000">
                                          <p:val>
                                            <p:strVal val="#ppt_h"/>
                                          </p:val>
                                        </p:tav>
                                      </p:tavLst>
                                    </p:anim>
                                  </p:childTnLst>
                                </p:cTn>
                              </p:par>
                              <p:par>
                                <p:cTn id="24" presetID="10" presetClass="entr" presetSubtype="0" fill="hold" nodeType="withEffect">
                                  <p:stCondLst>
                                    <p:cond delay="3000"/>
                                  </p:stCondLst>
                                  <p:childTnLst>
                                    <p:set>
                                      <p:cBhvr>
                                        <p:cTn id="25" dur="1" fill="hold">
                                          <p:stCondLst>
                                            <p:cond delay="0"/>
                                          </p:stCondLst>
                                        </p:cTn>
                                        <p:tgtEl>
                                          <p:spTgt spid="7">
                                            <p:txEl>
                                              <p:pRg st="0" end="0"/>
                                            </p:txEl>
                                          </p:spTgt>
                                        </p:tgtEl>
                                        <p:attrNameLst>
                                          <p:attrName>style.visibility</p:attrName>
                                        </p:attrNameLst>
                                      </p:cBhvr>
                                      <p:to>
                                        <p:strVal val="visible"/>
                                      </p:to>
                                    </p:set>
                                    <p:animEffect transition="in" filter="fade">
                                      <p:cBhvr>
                                        <p:cTn id="26" dur="3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715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6215074" cy="5715000"/>
          </a:xfrm>
          <a:prstGeom prst="rect">
            <a:avLst/>
          </a:prstGeom>
          <a:noFill/>
          <a:ln w="9525">
            <a:noFill/>
            <a:miter lim="800000"/>
            <a:headEnd/>
            <a:tailEnd/>
          </a:ln>
        </p:spPr>
      </p:pic>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6215074" cy="5715000"/>
          </a:xfrm>
          <a:prstGeom prst="rect">
            <a:avLst/>
          </a:prstGeom>
          <a:noFill/>
          <a:ln w="9525">
            <a:noFill/>
            <a:miter lim="800000"/>
            <a:headEnd/>
            <a:tailEnd/>
          </a:ln>
        </p:spPr>
      </p:pic>
      <p:pic>
        <p:nvPicPr>
          <p:cNvPr id="6" name="5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0" y="0"/>
            <a:ext cx="6215074" cy="5715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500" advTm="15000">
        <p:checker/>
      </p:transition>
    </mc:Choice>
    <mc:Fallback xmlns="">
      <p:transition spd="slow" advTm="15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5000"/>
                                        <p:tgtEl>
                                          <p:spTgt spid="6"/>
                                        </p:tgtEl>
                                      </p:cBhvr>
                                    </p:animEffect>
                                  </p:childTnLst>
                                </p:cTn>
                              </p:par>
                              <p:par>
                                <p:cTn id="8" presetID="14"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0"/>
                                        <p:tgtEl>
                                          <p:spTgt spid="5"/>
                                        </p:tgtEl>
                                      </p:cBhvr>
                                    </p:animEffect>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1086.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6" name="5 Imagen" descr="1086.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pic>
        <p:nvPicPr>
          <p:cNvPr id="7" name="6 Imagen" descr="1086.jpg"/>
          <p:cNvPicPr>
            <a:picLocks noChangeAspect="1"/>
          </p:cNvPicPr>
          <p:nvPr/>
        </p:nvPicPr>
        <p:blipFill>
          <a:blip r:embed="rId2"/>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142844" y="4643450"/>
            <a:ext cx="86776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realidad sabemos que somos nosotros quienes creamos el espíritu navideño con nuestra alegría y nuestra esperanza, por eso deseamos en esta Navidad estar preparados para poder desearnos lo mejor a la familia y a los amigos.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4000"/>
                                        <p:tgtEl>
                                          <p:spTgt spid="7"/>
                                        </p:tgtEl>
                                        <p:attrNameLst>
                                          <p:attrName>ppt_w</p:attrName>
                                        </p:attrNameLst>
                                      </p:cBhvr>
                                      <p:tavLst>
                                        <p:tav tm="0">
                                          <p:val>
                                            <p:strVal val="ppt_w"/>
                                          </p:val>
                                        </p:tav>
                                        <p:tav tm="100000">
                                          <p:val>
                                            <p:strVal val="ppt_w*0.70"/>
                                          </p:val>
                                        </p:tav>
                                      </p:tavLst>
                                    </p:anim>
                                    <p:anim calcmode="lin" valueType="num">
                                      <p:cBhvr>
                                        <p:cTn id="7" dur="4000"/>
                                        <p:tgtEl>
                                          <p:spTgt spid="7"/>
                                        </p:tgtEl>
                                        <p:attrNameLst>
                                          <p:attrName>ppt_h</p:attrName>
                                        </p:attrNameLst>
                                      </p:cBhvr>
                                      <p:tavLst>
                                        <p:tav tm="0">
                                          <p:val>
                                            <p:strVal val="ppt_h"/>
                                          </p:val>
                                        </p:tav>
                                        <p:tav tm="100000">
                                          <p:val>
                                            <p:strVal val="ppt_h"/>
                                          </p:val>
                                        </p:tav>
                                      </p:tavLst>
                                    </p:anim>
                                    <p:animEffect transition="out" filter="fade">
                                      <p:cBhvr>
                                        <p:cTn id="8" dur="4000"/>
                                        <p:tgtEl>
                                          <p:spTgt spid="7"/>
                                        </p:tgtEl>
                                      </p:cBhvr>
                                    </p:animEffect>
                                    <p:set>
                                      <p:cBhvr>
                                        <p:cTn id="9" dur="1" fill="hold">
                                          <p:stCondLst>
                                            <p:cond delay="3999"/>
                                          </p:stCondLst>
                                        </p:cTn>
                                        <p:tgtEl>
                                          <p:spTgt spid="7"/>
                                        </p:tgtEl>
                                        <p:attrNameLst>
                                          <p:attrName>style.visibility</p:attrName>
                                        </p:attrNameLst>
                                      </p:cBhvr>
                                      <p:to>
                                        <p:strVal val="hidden"/>
                                      </p:to>
                                    </p:set>
                                  </p:childTnLst>
                                </p:cTn>
                              </p:par>
                              <p:par>
                                <p:cTn id="10" presetID="20" presetClass="exit" presetSubtype="0" fill="hold" nodeType="withEffect">
                                  <p:stCondLst>
                                    <p:cond delay="0"/>
                                  </p:stCondLst>
                                  <p:childTnLst>
                                    <p:animEffect transition="out" filter="wedge">
                                      <p:cBhvr>
                                        <p:cTn id="11" dur="4000"/>
                                        <p:tgtEl>
                                          <p:spTgt spid="6"/>
                                        </p:tgtEl>
                                      </p:cBhvr>
                                    </p:animEffect>
                                    <p:set>
                                      <p:cBhvr>
                                        <p:cTn id="12" dur="1" fill="hold">
                                          <p:stCondLst>
                                            <p:cond delay="3999"/>
                                          </p:stCondLst>
                                        </p:cTn>
                                        <p:tgtEl>
                                          <p:spTgt spid="6"/>
                                        </p:tgtEl>
                                        <p:attrNameLst>
                                          <p:attrName>style.visibility</p:attrName>
                                        </p:attrNameLst>
                                      </p:cBhvr>
                                      <p:to>
                                        <p:strVal val="hidden"/>
                                      </p:to>
                                    </p:set>
                                  </p:childTnLst>
                                </p:cTn>
                              </p:par>
                              <p:par>
                                <p:cTn id="13" presetID="50" presetClass="entr" presetSubtype="0" decel="100000" fill="hold"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p:cTn id="15" dur="4000" fill="hold"/>
                                        <p:tgtEl>
                                          <p:spTgt spid="5"/>
                                        </p:tgtEl>
                                        <p:attrNameLst>
                                          <p:attrName>ppt_w</p:attrName>
                                        </p:attrNameLst>
                                      </p:cBhvr>
                                      <p:tavLst>
                                        <p:tav tm="0">
                                          <p:val>
                                            <p:strVal val="#ppt_w+.3"/>
                                          </p:val>
                                        </p:tav>
                                        <p:tav tm="100000">
                                          <p:val>
                                            <p:strVal val="#ppt_w"/>
                                          </p:val>
                                        </p:tav>
                                      </p:tavLst>
                                    </p:anim>
                                    <p:anim calcmode="lin" valueType="num">
                                      <p:cBhvr>
                                        <p:cTn id="16" dur="4000" fill="hold"/>
                                        <p:tgtEl>
                                          <p:spTgt spid="5"/>
                                        </p:tgtEl>
                                        <p:attrNameLst>
                                          <p:attrName>ppt_h</p:attrName>
                                        </p:attrNameLst>
                                      </p:cBhvr>
                                      <p:tavLst>
                                        <p:tav tm="0">
                                          <p:val>
                                            <p:strVal val="#ppt_h"/>
                                          </p:val>
                                        </p:tav>
                                        <p:tav tm="100000">
                                          <p:val>
                                            <p:strVal val="#ppt_h"/>
                                          </p:val>
                                        </p:tav>
                                      </p:tavLst>
                                    </p:anim>
                                    <p:animEffect transition="in" filter="fade">
                                      <p:cBhvr>
                                        <p:cTn id="17" dur="4000"/>
                                        <p:tgtEl>
                                          <p:spTgt spid="5"/>
                                        </p:tgtEl>
                                      </p:cBhvr>
                                    </p:animEffect>
                                  </p:childTnLst>
                                </p:cTn>
                              </p:par>
                              <p:par>
                                <p:cTn id="18" presetID="3" presetClass="entr" presetSubtype="10" fill="hold" nodeType="withEffect">
                                  <p:stCondLst>
                                    <p:cond delay="500"/>
                                  </p:stCondLst>
                                  <p:childTnLst>
                                    <p:set>
                                      <p:cBhvr>
                                        <p:cTn id="19" dur="1" fill="hold">
                                          <p:stCondLst>
                                            <p:cond delay="0"/>
                                          </p:stCondLst>
                                        </p:cTn>
                                        <p:tgtEl>
                                          <p:spTgt spid="5"/>
                                        </p:tgtEl>
                                        <p:attrNameLst>
                                          <p:attrName>style.visibility</p:attrName>
                                        </p:attrNameLst>
                                      </p:cBhvr>
                                      <p:to>
                                        <p:strVal val="visible"/>
                                      </p:to>
                                    </p:set>
                                    <p:animEffect transition="in" filter="blinds(horizontal)">
                                      <p:cBhvr>
                                        <p:cTn id="20" dur="4000"/>
                                        <p:tgtEl>
                                          <p:spTgt spid="5"/>
                                        </p:tgtEl>
                                      </p:cBhvr>
                                    </p:animEffect>
                                  </p:childTnLst>
                                </p:cTn>
                              </p:par>
                              <p:par>
                                <p:cTn id="21" presetID="40" presetClass="entr" presetSubtype="0" fill="hold" grpId="0" nodeType="withEffect">
                                  <p:stCondLst>
                                    <p:cond delay="2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WordArt 2"/>
          <p:cNvSpPr>
            <a:spLocks noChangeArrowheads="1" noChangeShapeType="1" noTextEdit="1"/>
          </p:cNvSpPr>
          <p:nvPr/>
        </p:nvSpPr>
        <p:spPr bwMode="auto">
          <a:xfrm>
            <a:off x="1547813" y="157163"/>
            <a:ext cx="6119812" cy="828676"/>
          </a:xfrm>
          <a:prstGeom prst="rect">
            <a:avLst/>
          </a:prstGeom>
        </p:spPr>
        <p:txBody>
          <a:bodyPr wrap="none" fromWordArt="1">
            <a:prstTxWarp prst="textChevron">
              <a:avLst>
                <a:gd name="adj" fmla="val 25000"/>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62467" name="WordArt 3"/>
          <p:cNvSpPr>
            <a:spLocks noChangeArrowheads="1" noChangeShapeType="1" noTextEdit="1"/>
          </p:cNvSpPr>
          <p:nvPr/>
        </p:nvSpPr>
        <p:spPr bwMode="auto">
          <a:xfrm>
            <a:off x="2268538" y="1177925"/>
            <a:ext cx="4608512" cy="65563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62468" name="WordArt 4"/>
          <p:cNvSpPr>
            <a:spLocks noChangeArrowheads="1" noChangeShapeType="1" noTextEdit="1"/>
          </p:cNvSpPr>
          <p:nvPr/>
        </p:nvSpPr>
        <p:spPr bwMode="auto">
          <a:xfrm>
            <a:off x="1428728" y="1928807"/>
            <a:ext cx="6429420" cy="720726"/>
          </a:xfrm>
          <a:prstGeom prst="rect">
            <a:avLst/>
          </a:prstGeom>
        </p:spPr>
        <p:txBody>
          <a:bodyPr wrap="none" fromWordArt="1">
            <a:prstTxWarp prst="textInflateTop">
              <a:avLst>
                <a:gd name="adj" fmla="val 34795"/>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effectLst>
                <a:latin typeface="High Tower Text"/>
              </a:rPr>
              <a:t>  </a:t>
            </a:r>
            <a:r>
              <a:rPr lang="en-U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A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María</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 Ricardo </a:t>
            </a:r>
            <a:r>
              <a:rPr lang="en-US" sz="3600" kern="10" dirty="0" err="1"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Montaner</a:t>
            </a:r>
            <a:r>
              <a:rPr lang="en-US" sz="3600" kern="10" dirty="0" smtClean="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rPr>
              <a:t> ) </a:t>
            </a:r>
            <a:endParaRPr lang="es-ES" sz="3600" kern="10" dirty="0">
              <a:ln w="9525">
                <a:noFill/>
                <a:round/>
                <a:headEnd/>
                <a:tailEnd/>
              </a:ln>
              <a:gradFill rotWithShape="1">
                <a:gsLst>
                  <a:gs pos="0">
                    <a:srgbClr val="FFFFCC"/>
                  </a:gs>
                  <a:gs pos="100000">
                    <a:srgbClr val="FF9999"/>
                  </a:gs>
                </a:gsLst>
                <a:lin ang="5400000" scaled="1"/>
              </a:gradFill>
              <a:effectLst>
                <a:prstShdw prst="shdw17" dist="17961" dir="2700000">
                  <a:srgbClr val="99997A"/>
                </a:prstShdw>
                <a:reflection blurRad="6350" stA="60000" endA="900" endPos="58000" dir="5400000" sy="-100000" algn="bl" rotWithShape="0"/>
              </a:effectLst>
              <a:latin typeface="High Tower Text"/>
            </a:endParaRPr>
          </a:p>
        </p:txBody>
      </p:sp>
      <p:sp>
        <p:nvSpPr>
          <p:cNvPr id="62469" name="WordArt 5"/>
          <p:cNvSpPr>
            <a:spLocks noChangeArrowheads="1" noChangeShapeType="1" noTextEdit="1"/>
          </p:cNvSpPr>
          <p:nvPr/>
        </p:nvSpPr>
        <p:spPr bwMode="auto">
          <a:xfrm>
            <a:off x="1714480" y="2857500"/>
            <a:ext cx="6215106" cy="744586"/>
          </a:xfrm>
          <a:prstGeom prst="rect">
            <a:avLst/>
          </a:prstGeom>
        </p:spPr>
        <p:txBody>
          <a:bodyPr wrap="none" fromWordArt="1">
            <a:prstTxWarp prst="textInflate">
              <a:avLst>
                <a:gd name="adj" fmla="val 13634"/>
              </a:avLst>
            </a:prstTxWarp>
            <a:scene3d>
              <a:camera prst="perspectiveRelaxedModerately"/>
              <a:lightRig rig="threePt" dir="t"/>
            </a:scene3d>
            <a:sp3d extrusionH="57150">
              <a:bevelT w="38100" h="38100" prst="angle"/>
            </a:sp3d>
          </a:bodyPr>
          <a:lstStyle/>
          <a:p>
            <a:pPr algn="ctr">
              <a:defRPr/>
            </a:pP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Times New Roman"/>
                <a:cs typeface="Times New Roman"/>
              </a:rPr>
              <a:t> </a:t>
            </a:r>
            <a:r>
              <a:rPr lang="en-U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Todo</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es</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posible</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en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Navidad</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 David </a:t>
            </a:r>
            <a:r>
              <a:rPr lang="en-U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Bisbal</a:t>
            </a:r>
            <a:r>
              <a:rPr lang="en-U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rPr>
              <a:t> )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reflection blurRad="6350" stA="60000" endA="900" endPos="58000" dir="5400000" sy="-100000" algn="bl" rotWithShape="0"/>
              </a:effectLst>
              <a:latin typeface="Times New Roman"/>
              <a:cs typeface="Times New Roman"/>
            </a:endParaRPr>
          </a:p>
        </p:txBody>
      </p:sp>
      <p:sp>
        <p:nvSpPr>
          <p:cNvPr id="62470" name="WordArt 6"/>
          <p:cNvSpPr>
            <a:spLocks noChangeArrowheads="1" noChangeShapeType="1" noTextEdit="1"/>
          </p:cNvSpPr>
          <p:nvPr/>
        </p:nvSpPr>
        <p:spPr bwMode="auto">
          <a:xfrm>
            <a:off x="1714480" y="3714756"/>
            <a:ext cx="6023592" cy="660400"/>
          </a:xfrm>
          <a:prstGeom prst="rect">
            <a:avLst/>
          </a:prstGeom>
        </p:spPr>
        <p:txBody>
          <a:bodyPr wrap="none" fromWordArt="1">
            <a:prstTxWarp prst="textInflateTop">
              <a:avLst>
                <a:gd name="adj" fmla="val 3191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effectLst>
                <a:latin typeface="High Tower Text"/>
              </a:rPr>
              <a:t> </a:t>
            </a:r>
            <a:r>
              <a:rPr lang="es-ES" sz="3600" kern="10" dirty="0" smtClean="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rPr>
              <a:t>- Un año más ( Natalia Jiménez ) </a:t>
            </a:r>
            <a:endParaRPr lang="es-ES" sz="3600" kern="10" dirty="0">
              <a:ln w="9525">
                <a:noFill/>
                <a:round/>
                <a:headEnd/>
                <a:tailEnd/>
              </a:ln>
              <a:gradFill rotWithShape="1">
                <a:gsLst>
                  <a:gs pos="0">
                    <a:srgbClr val="BBF6FB"/>
                  </a:gs>
                  <a:gs pos="100000">
                    <a:srgbClr val="4332C4"/>
                  </a:gs>
                </a:gsLst>
                <a:path path="rect">
                  <a:fillToRect l="50000" t="50000" r="50000" b="50000"/>
                </a:path>
              </a:gradFill>
              <a:effectLst>
                <a:prstShdw prst="shdw17" dist="17961" dir="2700000">
                  <a:srgbClr val="709497"/>
                </a:prstShdw>
                <a:reflection blurRad="6350" stA="60000" endA="900" endPos="58000" dir="5400000" sy="-100000" algn="bl" rotWithShape="0"/>
              </a:effectLst>
              <a:latin typeface="High Tower Text"/>
            </a:endParaRPr>
          </a:p>
        </p:txBody>
      </p:sp>
      <p:sp>
        <p:nvSpPr>
          <p:cNvPr id="69641" name="WordArt 9"/>
          <p:cNvSpPr>
            <a:spLocks noChangeArrowheads="1" noChangeShapeType="1" noTextEdit="1"/>
          </p:cNvSpPr>
          <p:nvPr/>
        </p:nvSpPr>
        <p:spPr bwMode="auto">
          <a:xfrm>
            <a:off x="1643042" y="4500574"/>
            <a:ext cx="6357982" cy="720080"/>
          </a:xfrm>
          <a:prstGeom prst="rect">
            <a:avLst/>
          </a:prstGeom>
        </p:spPr>
        <p:txBody>
          <a:bodyPr wrap="none" fromWordArt="1">
            <a:prstTxWarp prst="textInflate">
              <a:avLst>
                <a:gd name="adj" fmla="val 13634"/>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FF9900"/>
                </a:solidFill>
                <a:effectLst>
                  <a:prstShdw prst="shdw17" dist="17961" dir="2700000">
                    <a:srgbClr val="995C00"/>
                  </a:prstShdw>
                </a:effectLst>
                <a:latin typeface="High Tower Text"/>
              </a:rPr>
              <a:t> </a:t>
            </a: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a:t>
            </a:r>
            <a:r>
              <a:rPr lang="es-ES" sz="3600" kern="10" dirty="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a:t>
            </a: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Santa Claus llegó a la ciudad ( Laura </a:t>
            </a:r>
            <a:r>
              <a:rPr lang="es-ES" sz="3600" kern="10" dirty="0" err="1"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Pausini</a:t>
            </a:r>
            <a:r>
              <a:rPr lang="es-ES" sz="3600" kern="10" dirty="0" smtClean="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rPr>
              <a:t> )    </a:t>
            </a:r>
            <a:endParaRPr lang="es-ES" sz="3600" kern="10" dirty="0">
              <a:ln w="9525">
                <a:noFill/>
                <a:round/>
                <a:headEnd/>
                <a:tailEnd/>
              </a:ln>
              <a:solidFill>
                <a:srgbClr val="FF9900"/>
              </a:solidFill>
              <a:effectLst>
                <a:prstShdw prst="shdw17" dist="17961" dir="2700000">
                  <a:srgbClr val="995C00"/>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62466"/>
                                        </p:tgtEl>
                                        <p:attrNameLst>
                                          <p:attrName>style.visibility</p:attrName>
                                        </p:attrNameLst>
                                      </p:cBhvr>
                                      <p:to>
                                        <p:strVal val="visible"/>
                                      </p:to>
                                    </p:set>
                                    <p:animEffect transition="in" filter="fade">
                                      <p:cBhvr>
                                        <p:cTn id="7" dur="2000"/>
                                        <p:tgtEl>
                                          <p:spTgt spid="62466"/>
                                        </p:tgtEl>
                                      </p:cBhvr>
                                    </p:animEffect>
                                    <p:anim calcmode="lin" valueType="num">
                                      <p:cBhvr>
                                        <p:cTn id="8" dur="2000" fill="hold"/>
                                        <p:tgtEl>
                                          <p:spTgt spid="62466"/>
                                        </p:tgtEl>
                                        <p:attrNameLst>
                                          <p:attrName>ppt_x</p:attrName>
                                        </p:attrNameLst>
                                      </p:cBhvr>
                                      <p:tavLst>
                                        <p:tav tm="0">
                                          <p:val>
                                            <p:strVal val="#ppt_x"/>
                                          </p:val>
                                        </p:tav>
                                        <p:tav tm="100000">
                                          <p:val>
                                            <p:strVal val="#ppt_x"/>
                                          </p:val>
                                        </p:tav>
                                      </p:tavLst>
                                    </p:anim>
                                    <p:anim calcmode="lin" valueType="num">
                                      <p:cBhvr>
                                        <p:cTn id="9" dur="2000" fill="hold"/>
                                        <p:tgtEl>
                                          <p:spTgt spid="6246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7" presetClass="entr" presetSubtype="4" fill="hold" nodeType="afterEffect">
                                  <p:stCondLst>
                                    <p:cond delay="500"/>
                                  </p:stCondLst>
                                  <p:childTnLst>
                                    <p:set>
                                      <p:cBhvr>
                                        <p:cTn id="12" dur="1" fill="hold">
                                          <p:stCondLst>
                                            <p:cond delay="0"/>
                                          </p:stCondLst>
                                        </p:cTn>
                                        <p:tgtEl>
                                          <p:spTgt spid="62467"/>
                                        </p:tgtEl>
                                        <p:attrNameLst>
                                          <p:attrName>style.visibility</p:attrName>
                                        </p:attrNameLst>
                                      </p:cBhvr>
                                      <p:to>
                                        <p:strVal val="visible"/>
                                      </p:to>
                                    </p:set>
                                    <p:anim calcmode="lin" valueType="num">
                                      <p:cBhvr additive="base">
                                        <p:cTn id="13" dur="2000" fill="hold"/>
                                        <p:tgtEl>
                                          <p:spTgt spid="62467"/>
                                        </p:tgtEl>
                                        <p:attrNameLst>
                                          <p:attrName>ppt_x</p:attrName>
                                        </p:attrNameLst>
                                      </p:cBhvr>
                                      <p:tavLst>
                                        <p:tav tm="0">
                                          <p:val>
                                            <p:strVal val="#ppt_x"/>
                                          </p:val>
                                        </p:tav>
                                        <p:tav tm="100000">
                                          <p:val>
                                            <p:strVal val="#ppt_x"/>
                                          </p:val>
                                        </p:tav>
                                      </p:tavLst>
                                    </p:anim>
                                    <p:anim calcmode="lin" valueType="num">
                                      <p:cBhvr additive="base">
                                        <p:cTn id="14" dur="2000" fill="hold"/>
                                        <p:tgtEl>
                                          <p:spTgt spid="62467"/>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62467"/>
                                        </p:tgtEl>
                                        <p:attrNameLst>
                                          <p:attrName>style.visibility</p:attrName>
                                        </p:attrNameLst>
                                      </p:cBhvr>
                                      <p:to>
                                        <p:strVal val="visible"/>
                                      </p:to>
                                    </p:set>
                                    <p:anim calcmode="lin" valueType="num">
                                      <p:cBhvr>
                                        <p:cTn id="17" dur="2000" fill="hold"/>
                                        <p:tgtEl>
                                          <p:spTgt spid="62467"/>
                                        </p:tgtEl>
                                        <p:attrNameLst>
                                          <p:attrName>ppt_w</p:attrName>
                                        </p:attrNameLst>
                                      </p:cBhvr>
                                      <p:tavLst>
                                        <p:tav tm="0" fmla="#ppt_w*sin(2.5*pi*$)">
                                          <p:val>
                                            <p:fltVal val="0"/>
                                          </p:val>
                                        </p:tav>
                                        <p:tav tm="100000">
                                          <p:val>
                                            <p:fltVal val="1"/>
                                          </p:val>
                                        </p:tav>
                                      </p:tavLst>
                                    </p:anim>
                                    <p:anim calcmode="lin" valueType="num">
                                      <p:cBhvr>
                                        <p:cTn id="18" dur="2000" fill="hold"/>
                                        <p:tgtEl>
                                          <p:spTgt spid="62467"/>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7" presetClass="entr" presetSubtype="1" fill="hold" nodeType="afterEffect">
                                  <p:stCondLst>
                                    <p:cond delay="500"/>
                                  </p:stCondLst>
                                  <p:childTnLst>
                                    <p:set>
                                      <p:cBhvr>
                                        <p:cTn id="21" dur="1" fill="hold">
                                          <p:stCondLst>
                                            <p:cond delay="0"/>
                                          </p:stCondLst>
                                        </p:cTn>
                                        <p:tgtEl>
                                          <p:spTgt spid="62468"/>
                                        </p:tgtEl>
                                        <p:attrNameLst>
                                          <p:attrName>style.visibility</p:attrName>
                                        </p:attrNameLst>
                                      </p:cBhvr>
                                      <p:to>
                                        <p:strVal val="visible"/>
                                      </p:to>
                                    </p:set>
                                    <p:anim calcmode="lin" valueType="num">
                                      <p:cBhvr additive="base">
                                        <p:cTn id="22" dur="2000" fill="hold"/>
                                        <p:tgtEl>
                                          <p:spTgt spid="62468"/>
                                        </p:tgtEl>
                                        <p:attrNameLst>
                                          <p:attrName>ppt_x</p:attrName>
                                        </p:attrNameLst>
                                      </p:cBhvr>
                                      <p:tavLst>
                                        <p:tav tm="0">
                                          <p:val>
                                            <p:strVal val="#ppt_x"/>
                                          </p:val>
                                        </p:tav>
                                        <p:tav tm="100000">
                                          <p:val>
                                            <p:strVal val="#ppt_x"/>
                                          </p:val>
                                        </p:tav>
                                      </p:tavLst>
                                    </p:anim>
                                    <p:anim calcmode="lin" valueType="num">
                                      <p:cBhvr additive="base">
                                        <p:cTn id="23" dur="2000" fill="hold"/>
                                        <p:tgtEl>
                                          <p:spTgt spid="62468"/>
                                        </p:tgtEl>
                                        <p:attrNameLst>
                                          <p:attrName>ppt_y</p:attrName>
                                        </p:attrNameLst>
                                      </p:cBhvr>
                                      <p:tavLst>
                                        <p:tav tm="0">
                                          <p:val>
                                            <p:strVal val="0-#ppt_h/2"/>
                                          </p:val>
                                        </p:tav>
                                        <p:tav tm="100000">
                                          <p:val>
                                            <p:strVal val="#ppt_y"/>
                                          </p:val>
                                        </p:tav>
                                      </p:tavLst>
                                    </p:anim>
                                  </p:childTnLst>
                                </p:cTn>
                              </p:par>
                            </p:childTnLst>
                          </p:cTn>
                        </p:par>
                        <p:par>
                          <p:cTn id="24" fill="hold">
                            <p:stCondLst>
                              <p:cond delay="7000"/>
                            </p:stCondLst>
                            <p:childTnLst>
                              <p:par>
                                <p:cTn id="25" presetID="7" presetClass="entr" presetSubtype="4" fill="hold" nodeType="afterEffect">
                                  <p:stCondLst>
                                    <p:cond delay="500"/>
                                  </p:stCondLst>
                                  <p:childTnLst>
                                    <p:set>
                                      <p:cBhvr>
                                        <p:cTn id="26" dur="1" fill="hold">
                                          <p:stCondLst>
                                            <p:cond delay="0"/>
                                          </p:stCondLst>
                                        </p:cTn>
                                        <p:tgtEl>
                                          <p:spTgt spid="62469"/>
                                        </p:tgtEl>
                                        <p:attrNameLst>
                                          <p:attrName>style.visibility</p:attrName>
                                        </p:attrNameLst>
                                      </p:cBhvr>
                                      <p:to>
                                        <p:strVal val="visible"/>
                                      </p:to>
                                    </p:set>
                                    <p:anim calcmode="lin" valueType="num">
                                      <p:cBhvr additive="base">
                                        <p:cTn id="27" dur="2000" fill="hold"/>
                                        <p:tgtEl>
                                          <p:spTgt spid="62469"/>
                                        </p:tgtEl>
                                        <p:attrNameLst>
                                          <p:attrName>ppt_x</p:attrName>
                                        </p:attrNameLst>
                                      </p:cBhvr>
                                      <p:tavLst>
                                        <p:tav tm="0">
                                          <p:val>
                                            <p:strVal val="#ppt_x"/>
                                          </p:val>
                                        </p:tav>
                                        <p:tav tm="100000">
                                          <p:val>
                                            <p:strVal val="#ppt_x"/>
                                          </p:val>
                                        </p:tav>
                                      </p:tavLst>
                                    </p:anim>
                                    <p:anim calcmode="lin" valueType="num">
                                      <p:cBhvr additive="base">
                                        <p:cTn id="28" dur="2000" fill="hold"/>
                                        <p:tgtEl>
                                          <p:spTgt spid="62469"/>
                                        </p:tgtEl>
                                        <p:attrNameLst>
                                          <p:attrName>ppt_y</p:attrName>
                                        </p:attrNameLst>
                                      </p:cBhvr>
                                      <p:tavLst>
                                        <p:tav tm="0">
                                          <p:val>
                                            <p:strVal val="1+#ppt_h/2"/>
                                          </p:val>
                                        </p:tav>
                                        <p:tav tm="100000">
                                          <p:val>
                                            <p:strVal val="#ppt_y"/>
                                          </p:val>
                                        </p:tav>
                                      </p:tavLst>
                                    </p:anim>
                                  </p:childTnLst>
                                </p:cTn>
                              </p:par>
                            </p:childTnLst>
                          </p:cTn>
                        </p:par>
                        <p:par>
                          <p:cTn id="29" fill="hold">
                            <p:stCondLst>
                              <p:cond delay="9500"/>
                            </p:stCondLst>
                            <p:childTnLst>
                              <p:par>
                                <p:cTn id="30" presetID="17" presetClass="entr" presetSubtype="10" fill="hold" nodeType="afterEffect">
                                  <p:stCondLst>
                                    <p:cond delay="500"/>
                                  </p:stCondLst>
                                  <p:childTnLst>
                                    <p:set>
                                      <p:cBhvr>
                                        <p:cTn id="31" dur="1" fill="hold">
                                          <p:stCondLst>
                                            <p:cond delay="0"/>
                                          </p:stCondLst>
                                        </p:cTn>
                                        <p:tgtEl>
                                          <p:spTgt spid="62470"/>
                                        </p:tgtEl>
                                        <p:attrNameLst>
                                          <p:attrName>style.visibility</p:attrName>
                                        </p:attrNameLst>
                                      </p:cBhvr>
                                      <p:to>
                                        <p:strVal val="visible"/>
                                      </p:to>
                                    </p:set>
                                    <p:anim calcmode="lin" valueType="num">
                                      <p:cBhvr>
                                        <p:cTn id="32" dur="2000" fill="hold"/>
                                        <p:tgtEl>
                                          <p:spTgt spid="62470"/>
                                        </p:tgtEl>
                                        <p:attrNameLst>
                                          <p:attrName>ppt_w</p:attrName>
                                        </p:attrNameLst>
                                      </p:cBhvr>
                                      <p:tavLst>
                                        <p:tav tm="0">
                                          <p:val>
                                            <p:fltVal val="0"/>
                                          </p:val>
                                        </p:tav>
                                        <p:tav tm="100000">
                                          <p:val>
                                            <p:strVal val="#ppt_w"/>
                                          </p:val>
                                        </p:tav>
                                      </p:tavLst>
                                    </p:anim>
                                    <p:anim calcmode="lin" valueType="num">
                                      <p:cBhvr>
                                        <p:cTn id="33" dur="2000" fill="hold"/>
                                        <p:tgtEl>
                                          <p:spTgt spid="62470"/>
                                        </p:tgtEl>
                                        <p:attrNameLst>
                                          <p:attrName>ppt_h</p:attrName>
                                        </p:attrNameLst>
                                      </p:cBhvr>
                                      <p:tavLst>
                                        <p:tav tm="0">
                                          <p:val>
                                            <p:strVal val="#ppt_h"/>
                                          </p:val>
                                        </p:tav>
                                        <p:tav tm="100000">
                                          <p:val>
                                            <p:strVal val="#ppt_h"/>
                                          </p:val>
                                        </p:tav>
                                      </p:tavLst>
                                    </p:anim>
                                  </p:childTnLst>
                                </p:cTn>
                              </p:par>
                            </p:childTnLst>
                          </p:cTn>
                        </p:par>
                        <p:par>
                          <p:cTn id="34" fill="hold">
                            <p:stCondLst>
                              <p:cond delay="12000"/>
                            </p:stCondLst>
                            <p:childTnLst>
                              <p:par>
                                <p:cTn id="35" presetID="55" presetClass="entr" presetSubtype="0" fill="hold" nodeType="afterEffect">
                                  <p:stCondLst>
                                    <p:cond delay="500"/>
                                  </p:stCondLst>
                                  <p:childTnLst>
                                    <p:set>
                                      <p:cBhvr>
                                        <p:cTn id="36" dur="1" fill="hold">
                                          <p:stCondLst>
                                            <p:cond delay="0"/>
                                          </p:stCondLst>
                                        </p:cTn>
                                        <p:tgtEl>
                                          <p:spTgt spid="69641"/>
                                        </p:tgtEl>
                                        <p:attrNameLst>
                                          <p:attrName>style.visibility</p:attrName>
                                        </p:attrNameLst>
                                      </p:cBhvr>
                                      <p:to>
                                        <p:strVal val="visible"/>
                                      </p:to>
                                    </p:set>
                                    <p:anim calcmode="lin" valueType="num">
                                      <p:cBhvr>
                                        <p:cTn id="37" dur="2000" fill="hold"/>
                                        <p:tgtEl>
                                          <p:spTgt spid="69641"/>
                                        </p:tgtEl>
                                        <p:attrNameLst>
                                          <p:attrName>ppt_w</p:attrName>
                                        </p:attrNameLst>
                                      </p:cBhvr>
                                      <p:tavLst>
                                        <p:tav tm="0">
                                          <p:val>
                                            <p:strVal val="#ppt_w*0.70"/>
                                          </p:val>
                                        </p:tav>
                                        <p:tav tm="100000">
                                          <p:val>
                                            <p:strVal val="#ppt_w"/>
                                          </p:val>
                                        </p:tav>
                                      </p:tavLst>
                                    </p:anim>
                                    <p:anim calcmode="lin" valueType="num">
                                      <p:cBhvr>
                                        <p:cTn id="38" dur="2000" fill="hold"/>
                                        <p:tgtEl>
                                          <p:spTgt spid="69641"/>
                                        </p:tgtEl>
                                        <p:attrNameLst>
                                          <p:attrName>ppt_h</p:attrName>
                                        </p:attrNameLst>
                                      </p:cBhvr>
                                      <p:tavLst>
                                        <p:tav tm="0">
                                          <p:val>
                                            <p:strVal val="#ppt_h"/>
                                          </p:val>
                                        </p:tav>
                                        <p:tav tm="100000">
                                          <p:val>
                                            <p:strVal val="#ppt_h"/>
                                          </p:val>
                                        </p:tav>
                                      </p:tavLst>
                                    </p:anim>
                                    <p:animEffect transition="in" filter="fade">
                                      <p:cBhvr>
                                        <p:cTn id="39" dur="2000"/>
                                        <p:tgtEl>
                                          <p:spTgt spid="696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219620551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4900</TotalTime>
  <Words>1296</Words>
  <Application>Microsoft Office PowerPoint</Application>
  <PresentationFormat>Presentación en pantalla (16:10)</PresentationFormat>
  <Paragraphs>92</Paragraphs>
  <Slides>58</Slides>
  <Notes>0</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58</vt:i4>
      </vt:variant>
    </vt:vector>
  </HeadingPairs>
  <TitlesOfParts>
    <vt:vector size="68" baseType="lpstr">
      <vt:lpstr>Arial</vt:lpstr>
      <vt:lpstr>Arial Black</vt:lpstr>
      <vt:lpstr>Calibri</vt:lpstr>
      <vt:lpstr>Forte</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414</cp:revision>
  <dcterms:created xsi:type="dcterms:W3CDTF">2013-09-24T23:00:48Z</dcterms:created>
  <dcterms:modified xsi:type="dcterms:W3CDTF">2025-12-12T23:24:08Z</dcterms:modified>
</cp:coreProperties>
</file>