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259" r:id="rId3"/>
    <p:sldId id="257" r:id="rId4"/>
    <p:sldId id="260" r:id="rId5"/>
    <p:sldId id="261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gCySQBbnC9vC5uvhxGkbw==" hashData="fqYqPBlOIyzzEGGE831GSE7bh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4D57FD5-F7BE-4C3F-8E52-D35850F7ACA5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3277C8D-1D52-4F92-9CD9-6793826F6B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1A5C9-8FA1-4AE9-B578-561452DAED35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954A5-4047-47CB-A70D-855679B7CE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A8084-899C-4F77-9FD6-9E1360EFE9DC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B8418-0391-46F8-B41D-40040C484F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2D055-FB59-4CEA-A603-8AC8B7AA5022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3C841-C96A-4BEF-9A65-A7E2682550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6B73-B568-4626-8090-C1312548FDB2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396B-66EE-4E46-82D8-B80B3523F1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54B66-B25E-4B7B-B8C7-86FFDB3E02A2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4A17A-94E0-4337-B9D2-ADE1641079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44094-45BA-4815-9E9A-BE389E297AAE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6B891-341F-47C8-8F3F-87AA4CCED0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A8F3C-8299-47B2-A72B-93EA7DF071C4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98247-3190-4FD0-9EAD-BC028370D8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CF46E-5409-44DC-ABFD-EF7B9577DEE7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B4B5B-7A4F-4D5E-8AB6-5F8D500716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7FFD7-BC62-41ED-96C5-B77E20A719F7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63503-DAA5-46CC-8681-059A01BE67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10D17-AA19-47F6-A144-9D7C272CAE60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4611F-C76C-484F-841E-CE70367575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D3B94-F0E7-4DC2-8010-8A21547C91CA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C431D-F169-4612-85FE-1A243E7758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4CD8F-95F2-41EA-A4C1-BC027938EA3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102C81-A698-4EB3-8463-54165475633C}" type="datetimeFigureOut">
              <a:rPr lang="es-ES"/>
              <a:pPr>
                <a:defRPr/>
              </a:pPr>
              <a:t>30/11/2011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37D6D5-6C3A-42CD-AA18-F503778C67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898033-F5D0-4285-B65E-DEFCA8169B24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4.gif"/><Relationship Id="rId7" Type="http://schemas.openxmlformats.org/officeDocument/2006/relationships/image" Target="../media/image6.gif"/><Relationship Id="rId12" Type="http://schemas.openxmlformats.org/officeDocument/2006/relationships/audio" Target="../media/audio7.wav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slide" Target="slide2.xml"/><Relationship Id="rId10" Type="http://schemas.openxmlformats.org/officeDocument/2006/relationships/audio" Target="../media/audio5.wav"/><Relationship Id="rId4" Type="http://schemas.openxmlformats.org/officeDocument/2006/relationships/image" Target="../media/image5.gif"/><Relationship Id="rId9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2.bp.blogspot.com/-311-hnn3IAA/TkRVCe8D0-I/AAAAAAAAH2E/YgW1lUp1sk4/s1600/feelingstriplarge.jpg" TargetMode="Externa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ttp://1.bp.blogspot.com/_gZTPb2-qhY4/SUj-q5djWpI/AAAAAAAACqQ/8ySDWJAvQMo/s400/el_nacimiento_top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t="3162" b="5769"/>
          <a:stretch>
            <a:fillRect/>
          </a:stretch>
        </p:blipFill>
        <p:spPr bwMode="auto">
          <a:xfrm>
            <a:off x="179388" y="0"/>
            <a:ext cx="8640762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8" descr="C:\Users\ALEX\Desktop\Basura\cosas para navidad\barnoelpqs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5" y="44450"/>
            <a:ext cx="46672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9" descr="C:\Users\ALEX\Desktop\Basura\cosas para navidad\barnoelpqs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1825" y="57150"/>
            <a:ext cx="46672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0" descr="C:\Users\ALEX\Desktop\Basura\cosas para navidad\barnoelpqs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024981" y="3405981"/>
            <a:ext cx="6396037" cy="41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1" descr="C:\Users\ALEX\Desktop\Basura\cosas para navidad\barnoelpqs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6465888"/>
            <a:ext cx="46672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2" descr="C:\Users\ALEX\Desktop\Basura\cosas para navidad\barnoelpqs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6100" y="6465888"/>
            <a:ext cx="46672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0" descr="C:\Users\ALEX\Desktop\Basura\cosas para navidad\barnoelpqs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H="1">
            <a:off x="5701506" y="3248819"/>
            <a:ext cx="6396038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059664" y="5746030"/>
            <a:ext cx="360868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navideños</a:t>
            </a:r>
          </a:p>
        </p:txBody>
      </p:sp>
      <p:sp>
        <p:nvSpPr>
          <p:cNvPr id="16" name="15 Rectángulo"/>
          <p:cNvSpPr/>
          <p:nvPr/>
        </p:nvSpPr>
        <p:spPr>
          <a:xfrm rot="20321644">
            <a:off x="364009" y="761650"/>
            <a:ext cx="372409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villancicos</a:t>
            </a:r>
          </a:p>
        </p:txBody>
      </p:sp>
    </p:spTree>
  </p:cSld>
  <p:clrMapOvr>
    <a:masterClrMapping/>
  </p:clrMapOvr>
  <p:transition spd="slow">
    <p:fade/>
    <p:sndAc>
      <p:stSnd>
        <p:snd r:embed="rId2" name="56 en el portal de bel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5" descr="C:\Users\ALEX\Desktop\foto salon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12" descr="http://www.hogartemplo.com/wp/wp-content/uploads/2009/02/vela.gif"/>
          <p:cNvPicPr>
            <a:picLocks noChangeAspect="1" noChangeArrowheads="1" noCrop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4211638" y="692150"/>
            <a:ext cx="6921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12" descr="http://www.hogartemplo.com/wp/wp-content/uploads/2009/02/vela.gif"/>
          <p:cNvPicPr>
            <a:picLocks noChangeAspect="1" noChangeArrowheads="1" noCrop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4743450" y="620713"/>
            <a:ext cx="692150" cy="11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6" descr="C:\Users\ALEX\Desktop\Basura\cosas para navidad\NACIMIENTO[1].gif"/>
          <p:cNvPicPr>
            <a:picLocks noChangeAspect="1" noChangeArrowheads="1" noCrop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3924300" y="2636838"/>
            <a:ext cx="5278438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C:\Users\ALEX\Desktop\foto salon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http://www.hogartemplo.com/wp/wp-content/uploads/2009/02/v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0213" y="692150"/>
            <a:ext cx="6921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2" descr="http://www.hogartemplo.com/wp/wp-content/uploads/2009/02/ve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3450" y="649288"/>
            <a:ext cx="6921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C:\Users\ALEX\Desktop\Basura\cosas para navidad\NACIMIENT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2266950"/>
            <a:ext cx="5508625" cy="432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:\Users\ALEX\Desktop\Basura\cosas para navidad\th_LAZONAVIDENO[1].gif">
            <a:hlinkClick r:id="" action="ppaction://noaction" highlightClick="1">
              <a:snd r:embed="rId6" name="los peces en el rio.wav"/>
            </a:hlinkClick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550" y="115888"/>
            <a:ext cx="1152525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 descr="C:\Users\ALEX\Desktop\Basura\cosas para navidad\th_LAZONAVIDENO[1].gif">
            <a:hlinkClick r:id="" action="ppaction://noaction" highlightClick="1">
              <a:snd r:embed="rId8" name="villancico funfunfun.wav"/>
            </a:hlinkClick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2988" y="1844675"/>
            <a:ext cx="1152525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C:\Users\ALEX\Desktop\Basura\cosas para navidad\th_LAZONAVIDENO[1].gif">
            <a:hlinkClick r:id="" action="ppaction://noaction" highlightClick="1">
              <a:snd r:embed="rId9" name="el tamborilero-raphael.wav"/>
            </a:hlinkClick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3933825"/>
            <a:ext cx="1152525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 descr="C:\Users\ALEX\Desktop\Basura\cosas para navidad\th_LAZONAVIDENO[1].gif">
            <a:hlinkClick r:id="" action="ppaction://noaction" highlightClick="1">
              <a:snd r:embed="rId10" name="canciones navideñas- campana sobre campana.wav"/>
            </a:hlinkClick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050" y="4005263"/>
            <a:ext cx="1152525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0" descr="C:\Users\ALEX\Desktop\Basura\cosas para navidad\th_LAZONAVIDENO[1].gif">
            <a:hlinkClick r:id="" action="ppaction://noaction" highlightClick="1">
              <a:snd r:embed="rId11" name="villancicos- noche de paz.wav"/>
            </a:hlinkClick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638" y="1773238"/>
            <a:ext cx="1152525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0" descr="C:\Users\ALEX\Desktop\Basura\cosas para navidad\th_LAZONAVIDENO[1].gif">
            <a:hlinkClick r:id="" action="ppaction://noaction" highlightClick="1">
              <a:snd r:embed="rId12" name="a belén pastores.wav"/>
            </a:hlinkClick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12088" y="1341438"/>
            <a:ext cx="1152525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5364163" y="6516688"/>
            <a:ext cx="3275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solidFill>
                  <a:srgbClr val="FF0000"/>
                </a:solidFill>
              </a:rPr>
              <a:t>PINCHA  EN LOS LAZOS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LEX\Desktop\Basura\cosas para navidad\adornos-navide%C3%B1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63373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4" descr="C:\Users\ALEX\Desktop\Basura\Gifs\x_3bbf553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" y="2781300"/>
            <a:ext cx="27336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C:\Users\ALEX\Desktop\Basura\cosas para navidad\Separador_Navidad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4338638"/>
            <a:ext cx="3071813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C:\Users\ALEX\Desktop\Basura\cosas para navidad\4e6e811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260350"/>
            <a:ext cx="19050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8" descr="http://2.bp.blogspot.com/-311-hnn3IAA/TkRVCe8D0-I/AAAAAAAAH2E/YgW1lUp1sk4/s320/feelingstriplarge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0563" y="4002088"/>
            <a:ext cx="46434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4500563" y="4149725"/>
            <a:ext cx="482441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i="1" dirty="0">
                <a:solidFill>
                  <a:srgbClr val="FF0000"/>
                </a:solidFill>
              </a:rPr>
              <a:t>Hoy es </a:t>
            </a:r>
            <a:fld id="{99F5E1AB-7279-48E9-9872-6464DA914319}" type="datetime2">
              <a:rPr lang="es-ES" sz="1600" b="1" i="1">
                <a:solidFill>
                  <a:srgbClr val="FF0000"/>
                </a:solidFill>
              </a:rPr>
              <a:pPr/>
              <a:t>miércoles, 30 de noviembre de 2011</a:t>
            </a:fld>
            <a:endParaRPr lang="es-ES" sz="1600" b="1" i="1" dirty="0">
              <a:solidFill>
                <a:srgbClr val="FF0000"/>
              </a:solidFill>
            </a:endParaRPr>
          </a:p>
        </p:txBody>
      </p:sp>
      <p:pic>
        <p:nvPicPr>
          <p:cNvPr id="4104" name="Picture 10" descr="http://2.bp.blogspot.com/-311-hnn3IAA/TkRVCe8D0-I/AAAAAAAAH2E/YgW1lUp1sk4/s320/feelingstriplarge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4797425"/>
            <a:ext cx="464343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4968552" y="4941168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smtClean="0">
                <a:solidFill>
                  <a:srgbClr val="FF0000"/>
                </a:solidFill>
              </a:rPr>
              <a:t>Y   </a:t>
            </a:r>
            <a:r>
              <a:rPr lang="es-ES" b="1" i="1" dirty="0" smtClean="0">
                <a:solidFill>
                  <a:srgbClr val="FF0000"/>
                </a:solidFill>
              </a:rPr>
              <a:t>son las   </a:t>
            </a:r>
            <a:fld id="{B8AE2E00-6E63-47D3-84E6-4D8218D1A671}" type="datetime11">
              <a:rPr lang="es-ES" b="1" i="1" smtClean="0">
                <a:solidFill>
                  <a:srgbClr val="FF0000"/>
                </a:solidFill>
              </a:rPr>
              <a:pPr/>
              <a:t>22:13:49</a:t>
            </a:fld>
            <a:endParaRPr lang="es-ES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73</Words>
  <Application>Microsoft Office PowerPoint</Application>
  <PresentationFormat>Presentación en pantalla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lastModifiedBy>fideo</cp:lastModifiedBy>
  <cp:revision>76</cp:revision>
  <dcterms:created xsi:type="dcterms:W3CDTF">2011-11-23T19:42:02Z</dcterms:created>
  <dcterms:modified xsi:type="dcterms:W3CDTF">2011-11-30T21:14:08Z</dcterms:modified>
</cp:coreProperties>
</file>