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4" r:id="rId2"/>
  </p:sldMasterIdLst>
  <p:notesMasterIdLst>
    <p:notesMasterId r:id="rId13"/>
  </p:notesMasterIdLst>
  <p:sldIdLst>
    <p:sldId id="268" r:id="rId3"/>
    <p:sldId id="266" r:id="rId4"/>
    <p:sldId id="260" r:id="rId5"/>
    <p:sldId id="265" r:id="rId6"/>
    <p:sldId id="261" r:id="rId7"/>
    <p:sldId id="259" r:id="rId8"/>
    <p:sldId id="256" r:id="rId9"/>
    <p:sldId id="257" r:id="rId10"/>
    <p:sldId id="269" r:id="rId11"/>
    <p:sldId id="270" r:id="rId12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MrtQ5GOYINuZY7evKBK6w==" hashData="mOK/8WB0Jhn0m/iu2kH5IWj+9xCBN5W75/809D61v8VfII2v6cA9jBiqvgMSniA6Y29NiflhJT9BCwBcPlOA8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0FF99"/>
    <a:srgbClr val="03D3D3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53" autoAdjust="0"/>
    <p:restoredTop sz="94660"/>
  </p:normalViewPr>
  <p:slideViewPr>
    <p:cSldViewPr snapToGrid="0">
      <p:cViewPr varScale="1">
        <p:scale>
          <a:sx n="71" d="100"/>
          <a:sy n="71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97044D-259B-482D-8C66-FA3F4B911BAA}" type="datetimeFigureOut">
              <a:rPr lang="es-ES" smtClean="0"/>
              <a:t>30/12/2014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8D677A-6D0D-4817-8C62-62BDB2E68F3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727451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8D677A-6D0D-4817-8C62-62BDB2E68F3B}" type="slidenum">
              <a:rPr lang="es-ES" smtClean="0"/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522479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E3054-992D-40AD-B21D-14EDCD208A01}" type="datetimeFigureOut">
              <a:rPr lang="es-ES" smtClean="0"/>
              <a:t>30/12/2014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44C94-D2FC-4DFA-B08F-960DAA92E88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634957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E3054-992D-40AD-B21D-14EDCD208A01}" type="datetimeFigureOut">
              <a:rPr lang="es-ES" smtClean="0"/>
              <a:t>30/12/2014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44C94-D2FC-4DFA-B08F-960DAA92E88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272922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E3054-992D-40AD-B21D-14EDCD208A01}" type="datetimeFigureOut">
              <a:rPr lang="es-ES" smtClean="0"/>
              <a:t>30/12/2014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44C94-D2FC-4DFA-B08F-960DAA92E88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73139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E3054-992D-40AD-B21D-14EDCD208A01}" type="datetimeFigureOut">
              <a:rPr lang="es-ES" smtClean="0"/>
              <a:t>30/12/2014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44C94-D2FC-4DFA-B08F-960DAA92E88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13873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E3054-992D-40AD-B21D-14EDCD208A01}" type="datetimeFigureOut">
              <a:rPr lang="es-ES" smtClean="0"/>
              <a:t>30/12/2014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44C94-D2FC-4DFA-B08F-960DAA92E88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800136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E3054-992D-40AD-B21D-14EDCD208A01}" type="datetimeFigureOut">
              <a:rPr lang="es-ES" smtClean="0"/>
              <a:t>30/12/2014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44C94-D2FC-4DFA-B08F-960DAA92E88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906567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E3054-992D-40AD-B21D-14EDCD208A01}" type="datetimeFigureOut">
              <a:rPr lang="es-ES" smtClean="0"/>
              <a:t>30/12/2014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44C94-D2FC-4DFA-B08F-960DAA92E88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47730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E3054-992D-40AD-B21D-14EDCD208A01}" type="datetimeFigureOut">
              <a:rPr lang="es-ES" smtClean="0"/>
              <a:t>30/12/2014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44C94-D2FC-4DFA-B08F-960DAA92E88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904606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E3054-992D-40AD-B21D-14EDCD208A01}" type="datetimeFigureOut">
              <a:rPr lang="es-ES" smtClean="0"/>
              <a:t>30/12/2014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44C94-D2FC-4DFA-B08F-960DAA92E88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33192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E3054-992D-40AD-B21D-14EDCD208A01}" type="datetimeFigureOut">
              <a:rPr lang="es-ES" smtClean="0"/>
              <a:t>30/12/2014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44C94-D2FC-4DFA-B08F-960DAA92E88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78088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E3054-992D-40AD-B21D-14EDCD208A01}" type="datetimeFigureOut">
              <a:rPr lang="es-ES" smtClean="0"/>
              <a:t>30/12/2014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44C94-D2FC-4DFA-B08F-960DAA92E88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880077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03804C-A98F-40F2-8C50-ABCA7562060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6537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8E3054-992D-40AD-B21D-14EDCD208A01}" type="datetimeFigureOut">
              <a:rPr lang="es-ES" smtClean="0"/>
              <a:t>30/12/2014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644C94-D2FC-4DFA-B08F-960DAA92E88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341446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498F8A7-00C7-4D82-B5E5-77C348BD0D90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8163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image" Target="../media/image8.gif"/><Relationship Id="rId7" Type="http://schemas.openxmlformats.org/officeDocument/2006/relationships/image" Target="../media/image12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9.gif"/><Relationship Id="rId9" Type="http://schemas.openxmlformats.org/officeDocument/2006/relationships/image" Target="../media/image1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gif"/><Relationship Id="rId5" Type="http://schemas.openxmlformats.org/officeDocument/2006/relationships/image" Target="../media/image5.gif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gif"/><Relationship Id="rId5" Type="http://schemas.openxmlformats.org/officeDocument/2006/relationships/image" Target="../media/image5.gif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5.gif"/><Relationship Id="rId4" Type="http://schemas.openxmlformats.org/officeDocument/2006/relationships/image" Target="../media/image2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7" Type="http://schemas.openxmlformats.org/officeDocument/2006/relationships/image" Target="../media/image29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7.gif"/><Relationship Id="rId4" Type="http://schemas.openxmlformats.org/officeDocument/2006/relationships/image" Target="../media/image28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image" Target="../media/image31.jpeg"/><Relationship Id="rId7" Type="http://schemas.openxmlformats.org/officeDocument/2006/relationships/image" Target="../media/image34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gif"/><Relationship Id="rId5" Type="http://schemas.microsoft.com/office/2007/relationships/hdphoto" Target="../media/hdphoto1.wdp"/><Relationship Id="rId4" Type="http://schemas.openxmlformats.org/officeDocument/2006/relationships/image" Target="../media/image32.png"/><Relationship Id="rId9" Type="http://schemas.openxmlformats.org/officeDocument/2006/relationships/image" Target="../media/image35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6.gif"/><Relationship Id="rId7" Type="http://schemas.openxmlformats.org/officeDocument/2006/relationships/image" Target="../media/image3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38.png"/><Relationship Id="rId4" Type="http://schemas.openxmlformats.org/officeDocument/2006/relationships/image" Target="../media/image37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1.123tagged.com/br/felizanonovo/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58906"/>
            <a:ext cx="12192000" cy="7516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7406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sndAc>
          <p:stSnd>
            <p:snd r:embed="rId2" name="08_faltan cinco pa' las doce   navidad colombia.wav"/>
          </p:stSnd>
        </p:sndAc>
      </p:transition>
    </mc:Choice>
    <mc:Fallback>
      <p:transition spd="slow" advTm="7000">
        <p:sndAc>
          <p:stSnd>
            <p:snd r:embed="rId2" name="08_faltan cinco pa' las doce   navidad colombi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http://2.bp.blogspot.com/_eykNhLpzYCw/TRxoevFDJfI/AAAAAAAACkY/87b5nPHqFbE/s320/brindi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8083" y="4289612"/>
            <a:ext cx="2021208" cy="2351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https://33.media.tumblr.com/5327480f4fc3d1b1b51d4ab54ce12261/tumblr_mfwsvhYmgJ1qih2jwo6_25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54564"/>
            <a:ext cx="5190565" cy="23557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0" name="Picture 16" descr="https://33.media.tumblr.com/5327480f4fc3d1b1b51d4ab54ce12261/tumblr_mfwsvhYmgJ1qih2jwo6_25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6847" y="54564"/>
            <a:ext cx="4567519" cy="20649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://dl.glitter-graphics.net/pub/2606/2606171my4ymttz3s.gif"/>
          <p:cNvPicPr>
            <a:picLocks noChangeAspect="1" noChangeArrowheads="1" noCrop="1"/>
          </p:cNvPicPr>
          <p:nvPr/>
        </p:nvPicPr>
        <p:blipFill>
          <a:blip r:embed="rId4">
            <a:clrChange>
              <a:clrFrom>
                <a:srgbClr val="FEFDFD"/>
              </a:clrFrom>
              <a:clrTo>
                <a:srgbClr val="FE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7697" y="854385"/>
            <a:ext cx="5962909" cy="6095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upo 1"/>
          <p:cNvGrpSpPr/>
          <p:nvPr/>
        </p:nvGrpSpPr>
        <p:grpSpPr>
          <a:xfrm>
            <a:off x="0" y="-633295"/>
            <a:ext cx="12192000" cy="7491295"/>
            <a:chOff x="107577" y="0"/>
            <a:chExt cx="12084423" cy="6858000"/>
          </a:xfrm>
        </p:grpSpPr>
        <p:pic>
          <p:nvPicPr>
            <p:cNvPr id="10" name="Picture 10" descr="http://33.media.tumblr.com/0420017eec7a19e603d0ae955808add6/tumblr_mfx0tdJmpN1r8dy8go1_500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77" y="0"/>
              <a:ext cx="12084423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http://www.23hq.com/Xerox/photo/7543668/original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05374" y="4637210"/>
              <a:ext cx="2031439" cy="20043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CuadroTexto 6"/>
          <p:cNvSpPr txBox="1"/>
          <p:nvPr/>
        </p:nvSpPr>
        <p:spPr>
          <a:xfrm>
            <a:off x="112796" y="2119560"/>
            <a:ext cx="3980329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Por cada recuerdo una alegría</a:t>
            </a:r>
          </a:p>
          <a:p>
            <a:pPr algn="ctr"/>
            <a:r>
              <a:rPr lang="es-ES" sz="3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Por cada propósito un logro alcanzado</a:t>
            </a:r>
          </a:p>
          <a:p>
            <a:pPr algn="ctr"/>
            <a:r>
              <a:rPr lang="es-ES" sz="3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Por cada lágrima derramada una nueva ilusión </a:t>
            </a:r>
          </a:p>
          <a:p>
            <a:pPr algn="ctr"/>
            <a:r>
              <a:rPr lang="es-ES" sz="3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para vivir.</a:t>
            </a:r>
          </a:p>
        </p:txBody>
      </p:sp>
    </p:spTree>
    <p:extLst>
      <p:ext uri="{BB962C8B-B14F-4D97-AF65-F5344CB8AC3E}">
        <p14:creationId xmlns:p14="http://schemas.microsoft.com/office/powerpoint/2010/main" val="3814124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window dir="vert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2" descr="http://blogs.lanacion.com.ar/parroquia-online/files/2013/12/fuegos-artificiales-1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1" y="319926"/>
            <a:ext cx="4001433" cy="184504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://2.bp.blogspot.com/-S3pnDJOz8LU/TaM1ffyBBpI/AAAAAAAAFZk/YHIAiN8iA9c/s1600/5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3282" y="2863683"/>
            <a:ext cx="3790950" cy="2895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http://38.media.tumblr.com/tumblr_ldue5kinlF1qdtmwjo1_500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7923"/>
            <a:ext cx="6508375" cy="2423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0" descr="http://38.media.tumblr.com/tumblr_ldue5kinlF1qdtmwjo1_500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4195" y="0"/>
            <a:ext cx="7390934" cy="2423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://i48.tinypic.com/2nt8nsl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9628" y="-739588"/>
            <a:ext cx="428625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lilianbeatriz.bligoo.com.uy/media/users/8/401445/images/public/28118/1388342446476-y1pzjiewfpm75ud3v9ntuqrjk9.gif?v=1388342452421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0942" y="1956434"/>
            <a:ext cx="2311026" cy="2188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 descr="http://blogs.lanacion.com.ar/parroquia-online/files/2013/12/fuegos-artificiales-1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9846448" y="466549"/>
            <a:ext cx="2727837" cy="193058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2" descr="http://blogs.lanacion.com.ar/parroquia-online/files/2013/12/fuegos-artificiales-1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35690" y="466362"/>
            <a:ext cx="2686016" cy="190098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http://2.bp.blogspot.com/-D-r3AlxpHJs/Urw2uzpo4aI/AAAAAAABk00/7pNA4Ht1XOk/s1600/2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556" y="2662085"/>
            <a:ext cx="3376423" cy="3040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upo 2"/>
          <p:cNvGrpSpPr/>
          <p:nvPr/>
        </p:nvGrpSpPr>
        <p:grpSpPr>
          <a:xfrm>
            <a:off x="0" y="-646147"/>
            <a:ext cx="12192000" cy="7504147"/>
            <a:chOff x="0" y="0"/>
            <a:chExt cx="12192000" cy="6858000"/>
          </a:xfrm>
        </p:grpSpPr>
        <p:pic>
          <p:nvPicPr>
            <p:cNvPr id="12" name="Picture 10" descr="http://33.media.tumblr.com/0420017eec7a19e603d0ae955808add6/tumblr_mfx0tdJmpN1r8dy8go1_500.gif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192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0" name="Picture 2" descr="http://i229.photobucket.com/albums/ee233/cmp-stuff/comentarios/newyear/feliz-navidad-an3030o-nuevo-gf_zps505387ce.gif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593" y="4928863"/>
              <a:ext cx="2393575" cy="16825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CuadroTexto 1"/>
          <p:cNvSpPr txBox="1"/>
          <p:nvPr/>
        </p:nvSpPr>
        <p:spPr>
          <a:xfrm>
            <a:off x="4493511" y="4208476"/>
            <a:ext cx="309861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Mis deseos </a:t>
            </a:r>
          </a:p>
          <a:p>
            <a:pPr algn="ctr"/>
            <a:r>
              <a:rPr lang="es-ES" sz="2800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sinceros que todo lo que te propongas para el año entrante se te cumplan.</a:t>
            </a:r>
            <a:endParaRPr lang="es-ES" sz="2800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1235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2000">
        <p14:window dir="ver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6" name="Picture 10" descr="http://3.bp.blogspot.com/-epewZU8XcmU/UpUnRsihyyI/AAAAAAADU3w/cccEQlLBabA/s1600/feliz-ano-novo-gif+(7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87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www.nocturnar.com/forum/attachments/diseno/81974d1356131213-brindis-copas-brindis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4966" y="128372"/>
            <a:ext cx="2158427" cy="143396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://serturista.com/wp-content/uploads/2010/12/Newyearmx1-e129381664377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910" y="4882713"/>
            <a:ext cx="2571353" cy="181273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upo 2"/>
          <p:cNvGrpSpPr/>
          <p:nvPr/>
        </p:nvGrpSpPr>
        <p:grpSpPr>
          <a:xfrm>
            <a:off x="0" y="-513358"/>
            <a:ext cx="12192000" cy="7585326"/>
            <a:chOff x="0" y="0"/>
            <a:chExt cx="12192000" cy="6858000"/>
          </a:xfrm>
        </p:grpSpPr>
        <p:pic>
          <p:nvPicPr>
            <p:cNvPr id="6" name="Picture 10" descr="http://33.media.tumblr.com/0420017eec7a19e603d0ae955808add6/tumblr_mfx0tdJmpN1r8dy8go1_500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192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6" name="Picture 4" descr="http://loscomentarios.com/files/ano-nuevo/imagenes_de_ano-nuevo-12274.gif"/>
            <p:cNvPicPr>
              <a:picLocks noChangeAspect="1" noChangeArrowheads="1" noCrop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23636" y="5317829"/>
              <a:ext cx="2090084" cy="12673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CuadroTexto 1"/>
          <p:cNvSpPr txBox="1"/>
          <p:nvPr/>
        </p:nvSpPr>
        <p:spPr>
          <a:xfrm>
            <a:off x="8972921" y="1690709"/>
            <a:ext cx="266251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Para los amigos del mundo un brindis especial :</a:t>
            </a:r>
          </a:p>
          <a:p>
            <a:pPr algn="ctr"/>
            <a:r>
              <a:rPr lang="es-ES" sz="3200" b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es-ES" sz="32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Arriba</a:t>
            </a:r>
          </a:p>
          <a:p>
            <a:pPr algn="ctr"/>
            <a:r>
              <a:rPr lang="es-ES" sz="3200" b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Abajo al</a:t>
            </a:r>
          </a:p>
          <a:p>
            <a:pPr algn="ctr"/>
            <a:r>
              <a:rPr lang="es-ES" sz="3200" b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 Centro y </a:t>
            </a:r>
          </a:p>
          <a:p>
            <a:pPr algn="ctr"/>
            <a:r>
              <a:rPr lang="es-ES" sz="3200" b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Adentro</a:t>
            </a:r>
          </a:p>
          <a:p>
            <a:pPr algn="ctr"/>
            <a:r>
              <a:rPr lang="es-ES" sz="3200" b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¡¡Feliz Año Nuevo </a:t>
            </a:r>
          </a:p>
          <a:p>
            <a:pPr algn="ctr"/>
            <a:r>
              <a:rPr lang="es-ES" sz="32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¡¡2015</a:t>
            </a:r>
            <a:r>
              <a:rPr lang="es-ES" sz="32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!!</a:t>
            </a:r>
            <a:endParaRPr lang="es-ES" sz="32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4894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000">
        <p14:window dir="vert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ww.clickgratis.com.br/_upload/scraps/2011/12/19/feliz-ano-novo-19114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2446" y="1482417"/>
            <a:ext cx="5263403" cy="5525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http://www.fotosparafacebook.com/i/brindis-champan-gif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23" y="3021851"/>
            <a:ext cx="2877109" cy="3836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http://media-saver.com/wp-content/uploads/2012/08/fa4c2b4dfireworks-8.jpg?w=919&amp;h=668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46" r="14907"/>
          <a:stretch/>
        </p:blipFill>
        <p:spPr bwMode="auto">
          <a:xfrm>
            <a:off x="79625" y="47837"/>
            <a:ext cx="1573306" cy="1649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http://media-saver.com/wp-content/uploads/2012/08/fa4c2b4dfireworks-8.jpg?w=919&amp;h=668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46" r="14907"/>
          <a:stretch/>
        </p:blipFill>
        <p:spPr bwMode="auto">
          <a:xfrm>
            <a:off x="1704412" y="131071"/>
            <a:ext cx="1573306" cy="1649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http://media-saver.com/wp-content/uploads/2012/08/fa4c2b4dfireworks-8.jpg?w=919&amp;h=668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46" r="14907"/>
          <a:stretch/>
        </p:blipFill>
        <p:spPr bwMode="auto">
          <a:xfrm>
            <a:off x="3403506" y="71918"/>
            <a:ext cx="1573306" cy="1649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0" descr="http://media-saver.com/wp-content/uploads/2012/08/fa4c2b4dfireworks-8.jpg?w=919&amp;h=668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46" r="14907"/>
          <a:stretch/>
        </p:blipFill>
        <p:spPr bwMode="auto">
          <a:xfrm>
            <a:off x="10442510" y="47836"/>
            <a:ext cx="1573306" cy="1649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http://media-saver.com/wp-content/uploads/2012/08/fa4c2b4dfireworks-8.jpg?w=919&amp;h=668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46" r="14907"/>
          <a:stretch/>
        </p:blipFill>
        <p:spPr bwMode="auto">
          <a:xfrm>
            <a:off x="10524563" y="1571723"/>
            <a:ext cx="1573306" cy="1649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http://media-saver.com/wp-content/uploads/2012/08/fa4c2b4dfireworks-8.jpg?w=919&amp;h=668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46" r="14907"/>
          <a:stretch/>
        </p:blipFill>
        <p:spPr bwMode="auto">
          <a:xfrm>
            <a:off x="6910847" y="131071"/>
            <a:ext cx="1573306" cy="1649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0" descr="http://media-saver.com/wp-content/uploads/2012/08/fa4c2b4dfireworks-8.jpg?w=919&amp;h=668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46" r="14907"/>
          <a:stretch/>
        </p:blipFill>
        <p:spPr bwMode="auto">
          <a:xfrm>
            <a:off x="8785162" y="71918"/>
            <a:ext cx="1573306" cy="1649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0" descr="http://media-saver.com/wp-content/uploads/2012/08/fa4c2b4dfireworks-8.jpg?w=919&amp;h=668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46" r="14907"/>
          <a:stretch/>
        </p:blipFill>
        <p:spPr bwMode="auto">
          <a:xfrm>
            <a:off x="5168025" y="157745"/>
            <a:ext cx="1573306" cy="1649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http://media-saver.com/wp-content/uploads/2012/08/fa4c2b4dfireworks-8.jpg?w=919&amp;h=668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46" r="14907"/>
          <a:stretch/>
        </p:blipFill>
        <p:spPr bwMode="auto">
          <a:xfrm>
            <a:off x="102508" y="1541484"/>
            <a:ext cx="1573306" cy="1649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http://www.fotosparafacebook.com/i/brindis-champan-gif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073555" y="3335175"/>
            <a:ext cx="2902016" cy="3529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upo 1"/>
          <p:cNvGrpSpPr/>
          <p:nvPr/>
        </p:nvGrpSpPr>
        <p:grpSpPr>
          <a:xfrm>
            <a:off x="0" y="-504123"/>
            <a:ext cx="12192000" cy="7449861"/>
            <a:chOff x="64433" y="-910170"/>
            <a:chExt cx="12192000" cy="6630410"/>
          </a:xfrm>
        </p:grpSpPr>
        <p:pic>
          <p:nvPicPr>
            <p:cNvPr id="17" name="Picture 10" descr="http://33.media.tumblr.com/0420017eec7a19e603d0ae955808add6/tumblr_mfx0tdJmpN1r8dy8go1_500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33" y="-910170"/>
              <a:ext cx="12192000" cy="66277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98" name="Picture 2" descr="http://zoevaldes.wordpress.com/files/2009/12/feliz-ano-nuevo-sombrero_thumb.gif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5372" y="4136931"/>
              <a:ext cx="1912895" cy="15833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CuadroTexto 2"/>
          <p:cNvSpPr txBox="1"/>
          <p:nvPr/>
        </p:nvSpPr>
        <p:spPr>
          <a:xfrm>
            <a:off x="2552139" y="1721003"/>
            <a:ext cx="248322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00FF99"/>
                </a:solidFill>
                <a:latin typeface="Monotype Corsiva" panose="03010101010201010101" pitchFamily="66" charset="0"/>
              </a:rPr>
              <a:t>Deseo de todo corazón que este nuevo año se cumplan todos sus objetivos y que junto a sus seres queridos disfruten de hermosos momentos.</a:t>
            </a:r>
          </a:p>
          <a:p>
            <a:pPr algn="ctr"/>
            <a:r>
              <a:rPr lang="es-ES" sz="2400" b="1" dirty="0" smtClean="0">
                <a:solidFill>
                  <a:srgbClr val="00FF99"/>
                </a:solidFill>
                <a:latin typeface="Monotype Corsiva" panose="03010101010201010101" pitchFamily="66" charset="0"/>
              </a:rPr>
              <a:t>Demos pues lo mejor en este nuevo año</a:t>
            </a:r>
            <a:endParaRPr lang="es-ES" sz="2400" b="1" dirty="0">
              <a:solidFill>
                <a:srgbClr val="00FF99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7007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14:window dir="vert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1.bp.blogspot.com/-KLx-fmdLSMU/Tv3FUB4JsHI/AAAAAAAAA-I/IRsVjdbRJCc/s1600/montja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7258" y="1726885"/>
            <a:ext cx="3177200" cy="3363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://historic-memphis.com/memphis-historic/cottoncarnival/fireworks-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303" y="29193"/>
            <a:ext cx="4026461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://historic-memphis.com/memphis-historic/cottoncarnival/fireworks-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3492" y="29193"/>
            <a:ext cx="4026461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http://historic-memphis.com/memphis-historic/cottoncarnival/fireworks-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0898" y="60067"/>
            <a:ext cx="4026461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1.bp.blogspot.com/-cz4WPBrVTDw/VHhsWTF8bDI/AAAAAAADJVw/fZT-zXTMKMU/s1600/8eh70pw%5B2%5D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1151" y="1358152"/>
            <a:ext cx="5712274" cy="5499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upo 3"/>
          <p:cNvGrpSpPr/>
          <p:nvPr/>
        </p:nvGrpSpPr>
        <p:grpSpPr>
          <a:xfrm>
            <a:off x="0" y="-424027"/>
            <a:ext cx="12192000" cy="7664824"/>
            <a:chOff x="-165260" y="-208454"/>
            <a:chExt cx="12562585" cy="7066454"/>
          </a:xfrm>
        </p:grpSpPr>
        <p:pic>
          <p:nvPicPr>
            <p:cNvPr id="8" name="Picture 10" descr="http://33.media.tumblr.com/0420017eec7a19e603d0ae955808add6/tumblr_mfx0tdJmpN1r8dy8go1_500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65260" y="-208454"/>
              <a:ext cx="12562585" cy="70664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https://lh4.ggpht.com/47R0d8Ne_2doONFXQEhlPOuittMSzVdf-wvD2BB-gs48cAgZNdYbNXs9UT1Wq4bdvw=w300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629210" y="5089885"/>
              <a:ext cx="1768115" cy="1768115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CuadroTexto 1"/>
          <p:cNvSpPr txBox="1"/>
          <p:nvPr/>
        </p:nvSpPr>
        <p:spPr>
          <a:xfrm>
            <a:off x="662802" y="1726885"/>
            <a:ext cx="285834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00FF99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Demos un adiós  al 2014 y gracias por todas las experiencias  malas y maravillosas que nos ha regalado, demos también una bienvenida al año 2015 confiando que será un año mejor para todos.</a:t>
            </a:r>
            <a:endParaRPr lang="es-ES" sz="2800" b="1" dirty="0">
              <a:solidFill>
                <a:srgbClr val="00FF99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2350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14:window dir="vert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38.media.tumblr.com/3e55d2ae122c6af30c58a48b23e2ada6/tumblr_mfwsvhYmgJ1qih2jwo2_25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4499" y="0"/>
            <a:ext cx="5737414" cy="68579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lh6.googleusercontent.com/-XmhjqZ7MCO4/VKBpO_63uQI/AAAAAAACji8/5fesj1oTZcI/w240-h320-no/14%2B-%2B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6091519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http://3.bp.blogspot.com/-ETjhHXlLT2w/UsIjcwK-GaI/AAAAAAAA_8I/A4copzVYeV0/s1600/gif+a%C3%B1o+nuevo,fuegos+artificiales+(1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165" y="0"/>
            <a:ext cx="3536576" cy="1169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2" descr="http://blogs.lanacion.com.ar/parroquia-online/files/2013/12/fuegos-artificiales-12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7389" y="5589493"/>
            <a:ext cx="1811337" cy="126850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2" descr="http://blogs.lanacion.com.ar/parroquia-online/files/2013/12/fuegos-artificiales-12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4793" y="5589492"/>
            <a:ext cx="1811337" cy="126850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upo 1"/>
          <p:cNvGrpSpPr/>
          <p:nvPr/>
        </p:nvGrpSpPr>
        <p:grpSpPr>
          <a:xfrm>
            <a:off x="-1232881" y="0"/>
            <a:ext cx="13402236" cy="7476565"/>
            <a:chOff x="-1868837" y="620467"/>
            <a:chExt cx="12236823" cy="6858000"/>
          </a:xfrm>
        </p:grpSpPr>
        <p:pic>
          <p:nvPicPr>
            <p:cNvPr id="8" name="Picture 10" descr="http://33.media.tumblr.com/0420017eec7a19e603d0ae955808add6/tumblr_mfx0tdJmpN1r8dy8go1_500.gif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868837" y="620467"/>
              <a:ext cx="12236823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146" name="Picture 2" descr="http://i48.photobucket.com/albums/f233/dickens1331/happy-new-year.gif"/>
            <p:cNvPicPr>
              <a:picLocks noChangeAspect="1" noChangeArrowheads="1" noCrop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153" y="5311587"/>
              <a:ext cx="2061882" cy="15464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" name="CuadroTexto 3"/>
          <p:cNvSpPr txBox="1"/>
          <p:nvPr/>
        </p:nvSpPr>
        <p:spPr>
          <a:xfrm>
            <a:off x="7167282" y="443753"/>
            <a:ext cx="41148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0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Mi deseo al terminar este año es que la prosperidad y la dicha te acompañen que ninguna piedra te impida recorrer el camino hacia tus sueños</a:t>
            </a:r>
          </a:p>
          <a:p>
            <a:pPr algn="ctr"/>
            <a:r>
              <a:rPr lang="es-ES" sz="3200" b="1" dirty="0" smtClean="0">
                <a:solidFill>
                  <a:srgbClr val="00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Que el amor se multiplique en cada uno de nosotros y que los mejores propósitos se cristalicen en este nuevo año .</a:t>
            </a:r>
          </a:p>
          <a:p>
            <a:pPr algn="ctr"/>
            <a:r>
              <a:rPr lang="es-ES" sz="3200" b="1" dirty="0" smtClean="0">
                <a:solidFill>
                  <a:srgbClr val="00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Feliz año 2015</a:t>
            </a:r>
            <a:endParaRPr lang="es-ES" sz="3200" b="1" dirty="0">
              <a:solidFill>
                <a:srgbClr val="00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621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0">
        <p14:window dir="vert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lh6.ggpht.com/-PMBMZ1kcFHc/VF6mKYZC_SI/AAAAAAAA9dE/XWR-HR93x7A/2015%252520GT_thumb.jpg?imgmax=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2307105" y="2554940"/>
            <a:ext cx="1431178" cy="1748117"/>
            <a:chOff x="2468469" y="1743822"/>
            <a:chExt cx="3138955" cy="4141935"/>
          </a:xfrm>
        </p:grpSpPr>
        <p:pic>
          <p:nvPicPr>
            <p:cNvPr id="8" name="Picture 2" descr="Fotografía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68469" y="1743822"/>
              <a:ext cx="3138955" cy="41419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8" descr="https://encrypted-tbn3.gstatic.com/images?q=tbn:ANd9GcSSNN-85WQW3hN09cxOoDZDAZ6gLeb4cHa-eye8E4isrqqFERBymw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531" b="9898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873193" y="2353235"/>
              <a:ext cx="1913959" cy="16844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054" name="Picture 6" descr="http://i257.photobucket.com/albums/hh210/Nel_Avrilero/Firma-WCFiestas_zpsh64q3ycf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76" y="0"/>
            <a:ext cx="1438672" cy="127805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http://i257.photobucket.com/albums/hh210/Nel_Avrilero/Firma-WCFiestas_zpsh64q3ycf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55" y="1102075"/>
            <a:ext cx="1485736" cy="127805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http://i257.photobucket.com/albums/hh210/Nel_Avrilero/Firma-WCFiestas_zpsh64q3ycf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342622"/>
            <a:ext cx="1504027" cy="127805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http://i257.photobucket.com/albums/hh210/Nel_Avrilero/Firma-WCFiestas_zpsh64q3ycf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024" y="2204150"/>
            <a:ext cx="1438671" cy="127805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http://i257.photobucket.com/albums/hh210/Nel_Avrilero/Firma-WCFiestas_zpsh64q3ycf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4735" y="-25143"/>
            <a:ext cx="1497106" cy="127805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http://i257.photobucket.com/albums/hh210/Nel_Avrilero/Firma-WCFiestas_zpsh64q3ycf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9825" y="2283754"/>
            <a:ext cx="1344951" cy="127805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http://i257.photobucket.com/albums/hh210/Nel_Avrilero/Firma-WCFiestas_zpsh64q3ycf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2305" y="1102075"/>
            <a:ext cx="1321967" cy="127805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http://i257.photobucket.com/albums/hh210/Nel_Avrilero/Firma-WCFiestas_zpsh64q3ycf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7878" y="3385829"/>
            <a:ext cx="1421028" cy="127805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http://3.bp.blogspot.com/-HzLDajiGdX4/VBS9kJ--ybI/AAAAAAACiFw/Xr0N9hfPPvs/s1600/665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254" y="4441655"/>
            <a:ext cx="2287495" cy="2283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upo 2"/>
          <p:cNvGrpSpPr/>
          <p:nvPr/>
        </p:nvGrpSpPr>
        <p:grpSpPr>
          <a:xfrm>
            <a:off x="-1" y="-563169"/>
            <a:ext cx="12464206" cy="7421169"/>
            <a:chOff x="472192" y="4784"/>
            <a:chExt cx="12234582" cy="6858000"/>
          </a:xfrm>
        </p:grpSpPr>
        <p:pic>
          <p:nvPicPr>
            <p:cNvPr id="20" name="Picture 10" descr="http://33.media.tumblr.com/0420017eec7a19e603d0ae955808add6/tumblr_mfx0tdJmpN1r8dy8go1_500.gif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2192" y="4784"/>
              <a:ext cx="12234582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0" name="Picture 2" descr="imagenes de ano-nuevo - Feliz año bombon"/>
            <p:cNvPicPr>
              <a:picLocks noChangeAspect="1" noChangeArrowheads="1" noCrop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57557" y="5113703"/>
              <a:ext cx="1977110" cy="16099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CuadroTexto 1"/>
          <p:cNvSpPr txBox="1"/>
          <p:nvPr/>
        </p:nvSpPr>
        <p:spPr>
          <a:xfrm>
            <a:off x="2883289" y="5019901"/>
            <a:ext cx="76614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Que se </a:t>
            </a:r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cumplan vuestros deseos solo espero que Dios guie cada paso que den en la vida, y que nunca se rindan cuando se trate de luchar por sus sueños.</a:t>
            </a:r>
            <a:endParaRPr lang="es-ES" sz="32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6004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8000">
        <p14:window dir="vert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1955" y="461866"/>
            <a:ext cx="4544472" cy="457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59" y="168225"/>
            <a:ext cx="1181951" cy="1272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Picture 2" descr="http://www.imagenespara.net/wp-content/uploads/2014/11/Tarjetas-Feliz-Ano-Nuevo-2015-01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7993" b="99824" l="0" r="100000">
                        <a14:foregroundMark x1="25223" y1="67606" x2="25223" y2="67606"/>
                        <a14:foregroundMark x1="30134" y1="70246" x2="30134" y2="70246"/>
                        <a14:foregroundMark x1="17188" y1="71127" x2="17188" y2="71127"/>
                        <a14:foregroundMark x1="23214" y1="73592" x2="23214" y2="73592"/>
                        <a14:foregroundMark x1="8705" y1="36444" x2="8705" y2="36444"/>
                        <a14:foregroundMark x1="15625" y1="33979" x2="15625" y2="33979"/>
                        <a14:foregroundMark x1="23661" y1="33979" x2="23661" y2="33979"/>
                        <a14:foregroundMark x1="35938" y1="36444" x2="35938" y2="36444"/>
                        <a14:foregroundMark x1="46205" y1="35563" x2="46205" y2="35563"/>
                        <a14:foregroundMark x1="57366" y1="35211" x2="57366" y2="35211"/>
                        <a14:foregroundMark x1="77679" y1="33979" x2="77679" y2="33979"/>
                        <a14:foregroundMark x1="70313" y1="31338" x2="70313" y2="31338"/>
                        <a14:foregroundMark x1="90625" y1="34331" x2="90625" y2="34331"/>
                        <a14:foregroundMark x1="86830" y1="41549" x2="86830" y2="41549"/>
                        <a14:foregroundMark x1="36607" y1="33099" x2="36607" y2="33099"/>
                        <a14:foregroundMark x1="11384" y1="30986" x2="11384" y2="30986"/>
                        <a14:backgroundMark x1="9152" y1="85035" x2="9152" y2="85035"/>
                        <a14:backgroundMark x1="9152" y1="72711" x2="9152" y2="72711"/>
                        <a14:backgroundMark x1="14509" y1="70246" x2="14509" y2="70246"/>
                        <a14:backgroundMark x1="7589" y1="68134" x2="7589" y2="68134"/>
                        <a14:backgroundMark x1="3795" y1="80282" x2="3795" y2="80282"/>
                        <a14:backgroundMark x1="92634" y1="87852" x2="92634" y2="87852"/>
                        <a14:backgroundMark x1="85268" y1="69366" x2="85268" y2="69366"/>
                        <a14:backgroundMark x1="77679" y1="63908" x2="77679" y2="63908"/>
                        <a14:backgroundMark x1="78348" y1="68134" x2="78348" y2="68134"/>
                        <a14:backgroundMark x1="68080" y1="60563" x2="68080" y2="60563"/>
                        <a14:backgroundMark x1="59598" y1="60563" x2="59598" y2="60563"/>
                        <a14:backgroundMark x1="51563" y1="57042" x2="51563" y2="57042"/>
                        <a14:backgroundMark x1="47768" y1="52113" x2="47768" y2="52113"/>
                        <a14:backgroundMark x1="45089" y1="47359" x2="45089" y2="47359"/>
                        <a14:backgroundMark x1="27455" y1="47007" x2="27455" y2="47007"/>
                        <a14:backgroundMark x1="16741" y1="52817" x2="16741" y2="52817"/>
                        <a14:backgroundMark x1="11384" y1="64789" x2="11384" y2="64789"/>
                        <a14:backgroundMark x1="21429" y1="64789" x2="21429" y2="64789"/>
                        <a14:backgroundMark x1="14509" y1="54225" x2="14509" y2="54225"/>
                        <a14:backgroundMark x1="33929" y1="47359" x2="33929" y2="47359"/>
                        <a14:backgroundMark x1="40179" y1="45246" x2="40179" y2="45246"/>
                        <a14:backgroundMark x1="48884" y1="44894" x2="48884" y2="44894"/>
                        <a14:backgroundMark x1="51563" y1="39789" x2="51563" y2="39789"/>
                        <a14:backgroundMark x1="53125" y1="44366" x2="53125" y2="44366"/>
                        <a14:backgroundMark x1="58482" y1="44366" x2="58482" y2="44366"/>
                        <a14:backgroundMark x1="63839" y1="44894" x2="63839" y2="44894"/>
                        <a14:backgroundMark x1="89955" y1="45775" x2="89955" y2="45775"/>
                        <a14:backgroundMark x1="94866" y1="49472" x2="94866" y2="49472"/>
                        <a14:backgroundMark x1="96429" y1="52465" x2="96429" y2="52465"/>
                        <a14:backgroundMark x1="97991" y1="57923" x2="97991" y2="57923"/>
                        <a14:backgroundMark x1="97991" y1="69366" x2="97991" y2="69366"/>
                        <a14:backgroundMark x1="93304" y1="76585" x2="93304" y2="76585"/>
                        <a14:backgroundMark x1="93304" y1="82042" x2="93304" y2="820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8952"/>
          <a:stretch/>
        </p:blipFill>
        <p:spPr bwMode="auto">
          <a:xfrm>
            <a:off x="9395826" y="3229856"/>
            <a:ext cx="2512005" cy="2262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uadroTexto 7"/>
          <p:cNvSpPr txBox="1"/>
          <p:nvPr/>
        </p:nvSpPr>
        <p:spPr>
          <a:xfrm>
            <a:off x="8807824" y="685800"/>
            <a:ext cx="25146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Se fue otro año y fue buenísimo compartirlo con ustedes</a:t>
            </a:r>
            <a:endParaRPr lang="es-ES" sz="32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glow rad="228600">
                  <a:schemeClr val="bg1"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Marcador de fecha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C6226-0849-4CD7-86E5-A3C0E014C287}" type="datetime1">
              <a:rPr lang="es-ES" sz="160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30/12/2014</a:t>
            </a:fld>
            <a:endParaRPr lang="es-ES" sz="1600" dirty="0">
              <a:solidFill>
                <a:schemeClr val="accent4">
                  <a:lumMod val="40000"/>
                  <a:lumOff val="6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4834967" y="4731220"/>
            <a:ext cx="33752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Diseño: </a:t>
            </a:r>
            <a:r>
              <a:rPr lang="es-ES" b="1" dirty="0" err="1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Amore</a:t>
            </a:r>
            <a:endParaRPr lang="es-ES" b="1" dirty="0" smtClean="0">
              <a:solidFill>
                <a:schemeClr val="accent4">
                  <a:lumMod val="40000"/>
                  <a:lumOff val="60000"/>
                </a:schemeClr>
              </a:solidFill>
              <a:latin typeface="Monotype Corsiva" panose="03010101010201010101" pitchFamily="66" charset="0"/>
            </a:endParaRPr>
          </a:p>
          <a:p>
            <a:r>
              <a:rPr lang="es-ES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Tema   : Año 2015</a:t>
            </a:r>
          </a:p>
          <a:p>
            <a:r>
              <a:rPr lang="es-ES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Música: Falta 5 </a:t>
            </a:r>
            <a:r>
              <a:rPr lang="es-ES" b="1" dirty="0" err="1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Pa</a:t>
            </a:r>
            <a:r>
              <a:rPr lang="es-ES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 Las Doce</a:t>
            </a:r>
          </a:p>
          <a:p>
            <a:r>
              <a:rPr lang="es-ES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Interprete: Aníbal Velásquez </a:t>
            </a:r>
            <a:endParaRPr lang="es-ES" b="1" dirty="0">
              <a:solidFill>
                <a:schemeClr val="accent4">
                  <a:lumMod val="40000"/>
                  <a:lumOff val="6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9036424" y="6128280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Yolanda violeta</a:t>
            </a:r>
            <a:endParaRPr lang="es-ES" b="1" dirty="0">
              <a:solidFill>
                <a:schemeClr val="accent4">
                  <a:lumMod val="40000"/>
                  <a:lumOff val="60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050" name="Picture 2" descr="http://topnavidad.com/wp-content/uploads/Postales-de-Navidad-con-movimiento-y-brillo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617" y="4154768"/>
            <a:ext cx="2143872" cy="21438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521959" y="1440734"/>
            <a:ext cx="265873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Cuando suene las doce campanadas, cierra los ojos y pide un deseo al nuevo año, a esa hora yo hare lo mismo, mis deseo que el tuyo se haga realidad</a:t>
            </a:r>
            <a:endParaRPr lang="es-ES" sz="24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grpSp>
        <p:nvGrpSpPr>
          <p:cNvPr id="14" name="Grupo 13"/>
          <p:cNvGrpSpPr/>
          <p:nvPr/>
        </p:nvGrpSpPr>
        <p:grpSpPr>
          <a:xfrm>
            <a:off x="10865224" y="5931549"/>
            <a:ext cx="813174" cy="717906"/>
            <a:chOff x="7159493" y="5696818"/>
            <a:chExt cx="813174" cy="717906"/>
          </a:xfrm>
        </p:grpSpPr>
        <p:pic>
          <p:nvPicPr>
            <p:cNvPr id="15" name="Picture 2" descr="https://encrypted-tbn3.gstatic.com/images?q=tbn:ANd9GcSLbQv4uxnsISrzq2CPjA9SeEL3G7gtRqxUyLjhgYYWdTsZ-HoDe2Vd7hbS"/>
            <p:cNvPicPr>
              <a:picLocks noChangeAspect="1" noChangeArrowheads="1"/>
            </p:cNvPicPr>
            <p:nvPr/>
          </p:nvPicPr>
          <p:blipFill>
            <a:blip r:embed="rId8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59494" y="5696818"/>
              <a:ext cx="813173" cy="7179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CuadroTexto 15"/>
            <p:cNvSpPr txBox="1"/>
            <p:nvPr/>
          </p:nvSpPr>
          <p:spPr>
            <a:xfrm>
              <a:off x="7159493" y="5829949"/>
              <a:ext cx="8131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 err="1" smtClean="0">
                  <a:solidFill>
                    <a:srgbClr val="FF0000"/>
                  </a:solidFill>
                  <a:latin typeface="Monotype Corsiva" panose="03010101010201010101" pitchFamily="66" charset="0"/>
                </a:rPr>
                <a:t>Amore</a:t>
              </a:r>
              <a:endParaRPr lang="es-ES" b="1" dirty="0">
                <a:solidFill>
                  <a:srgbClr val="FF0000"/>
                </a:solidFill>
                <a:latin typeface="Monotype Corsiva" panose="03010101010201010101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1000">
        <p14:window dir="vert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1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/>
    </mc:Choice>
    <mc:Fallback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713</TotalTime>
  <Words>339</Words>
  <Application>Microsoft Office PowerPoint</Application>
  <PresentationFormat>Panorámica</PresentationFormat>
  <Paragraphs>58</Paragraphs>
  <Slides>10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7" baseType="lpstr">
      <vt:lpstr>Arial</vt:lpstr>
      <vt:lpstr>Berlin Sans FB Demi</vt:lpstr>
      <vt:lpstr>Calibri</vt:lpstr>
      <vt:lpstr>Calibri Light</vt:lpstr>
      <vt:lpstr>Monotype Corsiva</vt:lpstr>
      <vt:lpstr>Office Theme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76</cp:revision>
  <dcterms:created xsi:type="dcterms:W3CDTF">2014-12-29T02:40:01Z</dcterms:created>
  <dcterms:modified xsi:type="dcterms:W3CDTF">2014-12-30T22:12:31Z</dcterms:modified>
</cp:coreProperties>
</file>