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sldIdLst>
    <p:sldId id="263" r:id="rId3"/>
    <p:sldId id="278" r:id="rId4"/>
    <p:sldId id="277" r:id="rId5"/>
    <p:sldId id="275" r:id="rId6"/>
    <p:sldId id="271" r:id="rId7"/>
    <p:sldId id="264" r:id="rId8"/>
    <p:sldId id="265" r:id="rId9"/>
    <p:sldId id="256" r:id="rId10"/>
    <p:sldId id="258" r:id="rId11"/>
    <p:sldId id="261" r:id="rId12"/>
    <p:sldId id="274" r:id="rId13"/>
    <p:sldId id="262" r:id="rId14"/>
    <p:sldId id="276" r:id="rId15"/>
    <p:sldId id="279" r:id="rId16"/>
    <p:sldId id="280" r:id="rId17"/>
    <p:sldId id="267" r:id="rId18"/>
    <p:sldId id="268" r:id="rId19"/>
    <p:sldId id="282" r:id="rId20"/>
    <p:sldId id="281" r:id="rId21"/>
    <p:sldId id="270" r:id="rId22"/>
    <p:sldId id="283" r:id="rId23"/>
  </p:sldIdLst>
  <p:sldSz cx="14401800" cy="792162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631439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126287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894317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2525756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3157195" algn="l" defTabSz="1262878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3788634" algn="l" defTabSz="1262878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4420072" algn="l" defTabSz="1262878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5051511" algn="l" defTabSz="1262878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HeLJD3PhVFcD2XKi1Ir6w==" hashData="j1jfRBKHJvU4lXGcbr9IjhF4AH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510" y="-90"/>
      </p:cViewPr>
      <p:guideLst>
        <p:guide orient="horz" pos="2495"/>
        <p:guide pos="45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EC1EF5E-108B-4678-BEE0-C5E628779D0D}" type="datetimeFigureOut">
              <a:rPr lang="en-US"/>
              <a:pPr>
                <a:defRPr/>
              </a:pPr>
              <a:t>12/23/2015</a:t>
            </a:fld>
            <a:endParaRPr lang="en-U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12738" y="685800"/>
            <a:ext cx="62325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n-U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167458C-5437-4A1B-8D61-CA4A3A0EECE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631439" algn="l" rtl="0" fontAlgn="base">
      <a:spcBef>
        <a:spcPct val="30000"/>
      </a:spcBef>
      <a:spcAft>
        <a:spcPct val="0"/>
      </a:spcAft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1262878" algn="l" rtl="0" fontAlgn="base">
      <a:spcBef>
        <a:spcPct val="30000"/>
      </a:spcBef>
      <a:spcAft>
        <a:spcPct val="0"/>
      </a:spcAft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894317" algn="l" rtl="0" fontAlgn="base">
      <a:spcBef>
        <a:spcPct val="30000"/>
      </a:spcBef>
      <a:spcAft>
        <a:spcPct val="0"/>
      </a:spcAft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2525756" algn="l" rtl="0" fontAlgn="base">
      <a:spcBef>
        <a:spcPct val="30000"/>
      </a:spcBef>
      <a:spcAft>
        <a:spcPct val="0"/>
      </a:spcAft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3157195" algn="l" defTabSz="126287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3788634" algn="l" defTabSz="126287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4420072" algn="l" defTabSz="126287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5051511" algn="l" defTabSz="126287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12738" y="685800"/>
            <a:ext cx="623252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84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74210EA-6986-4D0E-A38D-7800F8A6364D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12738" y="685800"/>
            <a:ext cx="6232525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167458C-5437-4A1B-8D61-CA4A3A0EECE6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80136" y="2460841"/>
            <a:ext cx="12241530" cy="169801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60270" y="4488922"/>
            <a:ext cx="10081261" cy="20244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314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628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943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257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157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788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200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0515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5C402D-7B6E-44D6-AC4B-3F685334746E}" type="datetimeFigureOut">
              <a:rPr lang="en-US"/>
              <a:pPr>
                <a:defRPr/>
              </a:pPr>
              <a:t>12/23/2015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B913BA-EE71-4677-B167-8DD8A71481D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83F312-DD77-4B27-8F22-AC55823455FB}" type="datetimeFigureOut">
              <a:rPr lang="en-US"/>
              <a:pPr>
                <a:defRPr/>
              </a:pPr>
              <a:t>12/23/2015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168750-ED72-49CE-8B70-A4E52A6A888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37643" y="5090380"/>
            <a:ext cx="12241530" cy="1573323"/>
          </a:xfrm>
        </p:spPr>
        <p:txBody>
          <a:bodyPr anchor="t"/>
          <a:lstStyle>
            <a:lvl1pPr algn="l">
              <a:defRPr sz="55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37643" y="3357524"/>
            <a:ext cx="12241530" cy="1732855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631439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262878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89431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52575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15719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78863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42007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505151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CE83D-D9D7-4E6A-817F-2086BB720347}" type="datetimeFigureOut">
              <a:rPr lang="en-US"/>
              <a:pPr>
                <a:defRPr/>
              </a:pPr>
              <a:t>12/23/2015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720E73-CCA2-48D5-9C7E-CA5AEC78C39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720091" y="1848380"/>
            <a:ext cx="6360795" cy="5227907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320915" y="1848380"/>
            <a:ext cx="6360795" cy="5227907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3E2A04-8D4D-43DF-A4CB-69528CA34772}" type="datetimeFigureOut">
              <a:rPr lang="en-US"/>
              <a:pPr>
                <a:defRPr/>
              </a:pPr>
              <a:t>12/23/2015</a:t>
            </a:fld>
            <a:endParaRPr lang="en-U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33555E-C6BB-49A1-8AB0-569D75E5C4F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0090" y="1773199"/>
            <a:ext cx="6363296" cy="738984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31439" indent="0">
              <a:buNone/>
              <a:defRPr sz="2800" b="1"/>
            </a:lvl2pPr>
            <a:lvl3pPr marL="1262878" indent="0">
              <a:buNone/>
              <a:defRPr sz="2500" b="1"/>
            </a:lvl3pPr>
            <a:lvl4pPr marL="1894317" indent="0">
              <a:buNone/>
              <a:defRPr sz="2200" b="1"/>
            </a:lvl4pPr>
            <a:lvl5pPr marL="2525756" indent="0">
              <a:buNone/>
              <a:defRPr sz="2200" b="1"/>
            </a:lvl5pPr>
            <a:lvl6pPr marL="3157195" indent="0">
              <a:buNone/>
              <a:defRPr sz="2200" b="1"/>
            </a:lvl6pPr>
            <a:lvl7pPr marL="3788634" indent="0">
              <a:buNone/>
              <a:defRPr sz="2200" b="1"/>
            </a:lvl7pPr>
            <a:lvl8pPr marL="4420072" indent="0">
              <a:buNone/>
              <a:defRPr sz="2200" b="1"/>
            </a:lvl8pPr>
            <a:lvl9pPr marL="5051511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20090" y="2512182"/>
            <a:ext cx="6363296" cy="4564104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7315917" y="1773199"/>
            <a:ext cx="6365795" cy="738984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31439" indent="0">
              <a:buNone/>
              <a:defRPr sz="2800" b="1"/>
            </a:lvl2pPr>
            <a:lvl3pPr marL="1262878" indent="0">
              <a:buNone/>
              <a:defRPr sz="2500" b="1"/>
            </a:lvl3pPr>
            <a:lvl4pPr marL="1894317" indent="0">
              <a:buNone/>
              <a:defRPr sz="2200" b="1"/>
            </a:lvl4pPr>
            <a:lvl5pPr marL="2525756" indent="0">
              <a:buNone/>
              <a:defRPr sz="2200" b="1"/>
            </a:lvl5pPr>
            <a:lvl6pPr marL="3157195" indent="0">
              <a:buNone/>
              <a:defRPr sz="2200" b="1"/>
            </a:lvl6pPr>
            <a:lvl7pPr marL="3788634" indent="0">
              <a:buNone/>
              <a:defRPr sz="2200" b="1"/>
            </a:lvl7pPr>
            <a:lvl8pPr marL="4420072" indent="0">
              <a:buNone/>
              <a:defRPr sz="2200" b="1"/>
            </a:lvl8pPr>
            <a:lvl9pPr marL="5051511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7315917" y="2512182"/>
            <a:ext cx="6365795" cy="4564104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4FCB96-3DC1-4D35-9B55-6E173FAACC5D}" type="datetimeFigureOut">
              <a:rPr lang="en-US"/>
              <a:pPr>
                <a:defRPr/>
              </a:pPr>
              <a:t>12/23/2015</a:t>
            </a:fld>
            <a:endParaRPr lang="en-U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0E40D6-9BA8-4F60-A225-7AA2BF0E462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10336B-4796-4E59-9225-8F0976F249FC}" type="datetimeFigureOut">
              <a:rPr lang="en-US"/>
              <a:pPr>
                <a:defRPr/>
              </a:pPr>
              <a:t>12/23/2015</a:t>
            </a:fld>
            <a:endParaRPr lang="en-U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AC34D6-C4D8-4AE0-BA3F-9CAAA577E86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43BFD0-CDE3-471E-9449-8B1EDEF5A725}" type="datetimeFigureOut">
              <a:rPr lang="en-US"/>
              <a:pPr>
                <a:defRPr/>
              </a:pPr>
              <a:t>12/23/2015</a:t>
            </a:fld>
            <a:endParaRPr lang="en-U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1E76BE-114C-4D28-9D88-E8E08079661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0093" y="315400"/>
            <a:ext cx="4738093" cy="1342275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630704" y="315400"/>
            <a:ext cx="8051006" cy="6760887"/>
          </a:xfrm>
        </p:spPr>
        <p:txBody>
          <a:bodyPr/>
          <a:lstStyle>
            <a:lvl1pPr>
              <a:defRPr sz="4400"/>
            </a:lvl1pPr>
            <a:lvl2pPr>
              <a:defRPr sz="3900"/>
            </a:lvl2pPr>
            <a:lvl3pPr>
              <a:defRPr sz="33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720093" y="1657674"/>
            <a:ext cx="4738093" cy="5418612"/>
          </a:xfrm>
        </p:spPr>
        <p:txBody>
          <a:bodyPr/>
          <a:lstStyle>
            <a:lvl1pPr marL="0" indent="0">
              <a:buNone/>
              <a:defRPr sz="1900"/>
            </a:lvl1pPr>
            <a:lvl2pPr marL="631439" indent="0">
              <a:buNone/>
              <a:defRPr sz="1700"/>
            </a:lvl2pPr>
            <a:lvl3pPr marL="1262878" indent="0">
              <a:buNone/>
              <a:defRPr sz="1400"/>
            </a:lvl3pPr>
            <a:lvl4pPr marL="1894317" indent="0">
              <a:buNone/>
              <a:defRPr sz="1200"/>
            </a:lvl4pPr>
            <a:lvl5pPr marL="2525756" indent="0">
              <a:buNone/>
              <a:defRPr sz="1200"/>
            </a:lvl5pPr>
            <a:lvl6pPr marL="3157195" indent="0">
              <a:buNone/>
              <a:defRPr sz="1200"/>
            </a:lvl6pPr>
            <a:lvl7pPr marL="3788634" indent="0">
              <a:buNone/>
              <a:defRPr sz="1200"/>
            </a:lvl7pPr>
            <a:lvl8pPr marL="4420072" indent="0">
              <a:buNone/>
              <a:defRPr sz="1200"/>
            </a:lvl8pPr>
            <a:lvl9pPr marL="5051511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C68801-13E4-413E-9489-8E302593BC1D}" type="datetimeFigureOut">
              <a:rPr lang="en-US"/>
              <a:pPr>
                <a:defRPr/>
              </a:pPr>
              <a:t>12/23/2015</a:t>
            </a:fld>
            <a:endParaRPr lang="en-U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F1B470-B47B-4557-A3C9-99C0D5DFA46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822854" y="5545139"/>
            <a:ext cx="8641080" cy="654635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822854" y="707813"/>
            <a:ext cx="8641080" cy="4752975"/>
          </a:xfrm>
        </p:spPr>
        <p:txBody>
          <a:bodyPr rtlCol="0">
            <a:normAutofit/>
          </a:bodyPr>
          <a:lstStyle>
            <a:lvl1pPr marL="0" indent="0">
              <a:buNone/>
              <a:defRPr sz="4400"/>
            </a:lvl1pPr>
            <a:lvl2pPr marL="631439" indent="0">
              <a:buNone/>
              <a:defRPr sz="3900"/>
            </a:lvl2pPr>
            <a:lvl3pPr marL="1262878" indent="0">
              <a:buNone/>
              <a:defRPr sz="3300"/>
            </a:lvl3pPr>
            <a:lvl4pPr marL="1894317" indent="0">
              <a:buNone/>
              <a:defRPr sz="2800"/>
            </a:lvl4pPr>
            <a:lvl5pPr marL="2525756" indent="0">
              <a:buNone/>
              <a:defRPr sz="2800"/>
            </a:lvl5pPr>
            <a:lvl6pPr marL="3157195" indent="0">
              <a:buNone/>
              <a:defRPr sz="2800"/>
            </a:lvl6pPr>
            <a:lvl7pPr marL="3788634" indent="0">
              <a:buNone/>
              <a:defRPr sz="2800"/>
            </a:lvl7pPr>
            <a:lvl8pPr marL="4420072" indent="0">
              <a:buNone/>
              <a:defRPr sz="2800"/>
            </a:lvl8pPr>
            <a:lvl9pPr marL="5051511" indent="0">
              <a:buNone/>
              <a:defRPr sz="2800"/>
            </a:lvl9pPr>
          </a:lstStyle>
          <a:p>
            <a:pPr lvl="0"/>
            <a:endParaRPr lang="en-U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822854" y="6199773"/>
            <a:ext cx="8641080" cy="929690"/>
          </a:xfrm>
        </p:spPr>
        <p:txBody>
          <a:bodyPr/>
          <a:lstStyle>
            <a:lvl1pPr marL="0" indent="0">
              <a:buNone/>
              <a:defRPr sz="1900"/>
            </a:lvl1pPr>
            <a:lvl2pPr marL="631439" indent="0">
              <a:buNone/>
              <a:defRPr sz="1700"/>
            </a:lvl2pPr>
            <a:lvl3pPr marL="1262878" indent="0">
              <a:buNone/>
              <a:defRPr sz="1400"/>
            </a:lvl3pPr>
            <a:lvl4pPr marL="1894317" indent="0">
              <a:buNone/>
              <a:defRPr sz="1200"/>
            </a:lvl4pPr>
            <a:lvl5pPr marL="2525756" indent="0">
              <a:buNone/>
              <a:defRPr sz="1200"/>
            </a:lvl5pPr>
            <a:lvl6pPr marL="3157195" indent="0">
              <a:buNone/>
              <a:defRPr sz="1200"/>
            </a:lvl6pPr>
            <a:lvl7pPr marL="3788634" indent="0">
              <a:buNone/>
              <a:defRPr sz="1200"/>
            </a:lvl7pPr>
            <a:lvl8pPr marL="4420072" indent="0">
              <a:buNone/>
              <a:defRPr sz="1200"/>
            </a:lvl8pPr>
            <a:lvl9pPr marL="5051511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07410A-499A-40A7-B7FC-3F30E99F5490}" type="datetimeFigureOut">
              <a:rPr lang="en-US"/>
              <a:pPr>
                <a:defRPr/>
              </a:pPr>
              <a:t>12/23/2015</a:t>
            </a:fld>
            <a:endParaRPr lang="en-U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6D7A7-DDE0-45BD-98F2-978DA7AD7D2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90DDB5-F79F-415D-8FF0-9DE2D6AA58B2}" type="datetimeFigureOut">
              <a:rPr lang="en-US"/>
              <a:pPr>
                <a:defRPr/>
              </a:pPr>
              <a:t>12/23/2015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108DFC-E1EA-40CB-AE53-6D7DEB27B71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0441305" y="317234"/>
            <a:ext cx="3240405" cy="675905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720091" y="317234"/>
            <a:ext cx="9481185" cy="675905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009C68-2F4C-492B-9CCF-BD5DD910EF75}" type="datetimeFigureOut">
              <a:rPr lang="en-US"/>
              <a:pPr>
                <a:defRPr/>
              </a:pPr>
              <a:t>12/23/2015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8ACB27-DC40-48BC-8115-B5D36864721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80136" y="2460842"/>
            <a:ext cx="12241530" cy="1698015"/>
          </a:xfrm>
          <a:prstGeom prst="rect">
            <a:avLst/>
          </a:prstGeom>
        </p:spPr>
        <p:txBody>
          <a:bodyPr lIns="126288" tIns="63144" rIns="126288" bIns="63144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60270" y="4488922"/>
            <a:ext cx="10081261" cy="2024415"/>
          </a:xfrm>
          <a:prstGeom prst="rect">
            <a:avLst/>
          </a:prstGeom>
        </p:spPr>
        <p:txBody>
          <a:bodyPr lIns="126288" tIns="63144" rIns="126288" bIns="63144"/>
          <a:lstStyle>
            <a:lvl1pPr marL="0" indent="0" algn="ctr">
              <a:buNone/>
              <a:defRPr/>
            </a:lvl1pPr>
            <a:lvl2pPr marL="631439" indent="0" algn="ctr">
              <a:buNone/>
              <a:defRPr/>
            </a:lvl2pPr>
            <a:lvl3pPr marL="1262878" indent="0" algn="ctr">
              <a:buNone/>
              <a:defRPr/>
            </a:lvl3pPr>
            <a:lvl4pPr marL="1894317" indent="0" algn="ctr">
              <a:buNone/>
              <a:defRPr/>
            </a:lvl4pPr>
            <a:lvl5pPr marL="2525756" indent="0" algn="ctr">
              <a:buNone/>
              <a:defRPr/>
            </a:lvl5pPr>
            <a:lvl6pPr marL="3157195" indent="0" algn="ctr">
              <a:buNone/>
              <a:defRPr/>
            </a:lvl6pPr>
            <a:lvl7pPr marL="3788634" indent="0" algn="ctr">
              <a:buNone/>
              <a:defRPr/>
            </a:lvl7pPr>
            <a:lvl8pPr marL="4420072" indent="0" algn="ctr">
              <a:buNone/>
              <a:defRPr/>
            </a:lvl8pPr>
            <a:lvl9pPr marL="5051511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720090" y="317233"/>
            <a:ext cx="12961621" cy="1320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26288" tIns="63144" rIns="126288" bIns="6314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720090" y="1848380"/>
            <a:ext cx="12961621" cy="52279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26288" tIns="63144" rIns="126288" bIns="6314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720090" y="7342176"/>
            <a:ext cx="3360421" cy="421753"/>
          </a:xfrm>
          <a:prstGeom prst="rect">
            <a:avLst/>
          </a:prstGeom>
        </p:spPr>
        <p:txBody>
          <a:bodyPr vert="horz" lIns="126288" tIns="63144" rIns="126288" bIns="63144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7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93B0310-5BFB-44C8-A684-BABE0493BBE6}" type="datetimeFigureOut">
              <a:rPr lang="en-US"/>
              <a:pPr>
                <a:defRPr/>
              </a:pPr>
              <a:t>12/23/2015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920616" y="7342176"/>
            <a:ext cx="4560570" cy="421753"/>
          </a:xfrm>
          <a:prstGeom prst="rect">
            <a:avLst/>
          </a:prstGeom>
        </p:spPr>
        <p:txBody>
          <a:bodyPr vert="horz" lIns="126288" tIns="63144" rIns="126288" bIns="63144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7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0321290" y="7342176"/>
            <a:ext cx="3360421" cy="421753"/>
          </a:xfrm>
          <a:prstGeom prst="rect">
            <a:avLst/>
          </a:prstGeom>
        </p:spPr>
        <p:txBody>
          <a:bodyPr vert="horz" lIns="126288" tIns="63144" rIns="126288" bIns="63144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7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57D74F0-93D9-4B20-B60F-3AAA713D7FA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61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61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61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61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6100">
          <a:solidFill>
            <a:schemeClr val="tx1"/>
          </a:solidFill>
          <a:latin typeface="Calibri" pitchFamily="34" charset="0"/>
        </a:defRPr>
      </a:lvl5pPr>
      <a:lvl6pPr marL="631439" algn="ctr" rtl="0" fontAlgn="base">
        <a:spcBef>
          <a:spcPct val="0"/>
        </a:spcBef>
        <a:spcAft>
          <a:spcPct val="0"/>
        </a:spcAft>
        <a:defRPr sz="6100">
          <a:solidFill>
            <a:schemeClr val="tx1"/>
          </a:solidFill>
          <a:latin typeface="Calibri" pitchFamily="34" charset="0"/>
        </a:defRPr>
      </a:lvl6pPr>
      <a:lvl7pPr marL="1262878" algn="ctr" rtl="0" fontAlgn="base">
        <a:spcBef>
          <a:spcPct val="0"/>
        </a:spcBef>
        <a:spcAft>
          <a:spcPct val="0"/>
        </a:spcAft>
        <a:defRPr sz="6100">
          <a:solidFill>
            <a:schemeClr val="tx1"/>
          </a:solidFill>
          <a:latin typeface="Calibri" pitchFamily="34" charset="0"/>
        </a:defRPr>
      </a:lvl7pPr>
      <a:lvl8pPr marL="1894317" algn="ctr" rtl="0" fontAlgn="base">
        <a:spcBef>
          <a:spcPct val="0"/>
        </a:spcBef>
        <a:spcAft>
          <a:spcPct val="0"/>
        </a:spcAft>
        <a:defRPr sz="6100">
          <a:solidFill>
            <a:schemeClr val="tx1"/>
          </a:solidFill>
          <a:latin typeface="Calibri" pitchFamily="34" charset="0"/>
        </a:defRPr>
      </a:lvl8pPr>
      <a:lvl9pPr marL="2525756" algn="ctr" rtl="0" fontAlgn="base">
        <a:spcBef>
          <a:spcPct val="0"/>
        </a:spcBef>
        <a:spcAft>
          <a:spcPct val="0"/>
        </a:spcAft>
        <a:defRPr sz="6100">
          <a:solidFill>
            <a:schemeClr val="tx1"/>
          </a:solidFill>
          <a:latin typeface="Calibri" pitchFamily="34" charset="0"/>
        </a:defRPr>
      </a:lvl9pPr>
    </p:titleStyle>
    <p:bodyStyle>
      <a:lvl1pPr marL="473579" indent="-473579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4400" kern="1200">
          <a:solidFill>
            <a:schemeClr val="tx1"/>
          </a:solidFill>
          <a:latin typeface="+mn-lt"/>
          <a:ea typeface="+mn-ea"/>
          <a:cs typeface="+mn-cs"/>
        </a:defRPr>
      </a:lvl1pPr>
      <a:lvl2pPr marL="1026088" indent="-394649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3900" kern="1200">
          <a:solidFill>
            <a:schemeClr val="tx1"/>
          </a:solidFill>
          <a:latin typeface="+mn-lt"/>
          <a:ea typeface="+mn-ea"/>
          <a:cs typeface="+mn-cs"/>
        </a:defRPr>
      </a:lvl2pPr>
      <a:lvl3pPr marL="1578597" indent="-315719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3pPr>
      <a:lvl4pPr marL="2210036" indent="-315719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41475" indent="-315719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472914" indent="-315719" algn="l" defTabSz="126287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04353" indent="-315719" algn="l" defTabSz="126287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735792" indent="-315719" algn="l" defTabSz="126287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367231" indent="-315719" algn="l" defTabSz="126287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6287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1439" algn="l" defTabSz="126287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62878" algn="l" defTabSz="126287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894317" algn="l" defTabSz="126287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25756" algn="l" defTabSz="126287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57195" algn="l" defTabSz="126287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788634" algn="l" defTabSz="126287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20072" algn="l" defTabSz="126287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051511" algn="l" defTabSz="126287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20090" y="7213815"/>
            <a:ext cx="3360421" cy="55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6288" tIns="63144" rIns="126288" bIns="63144" numCol="1" anchor="t" anchorCtr="0" compatLnSpc="1">
            <a:prstTxWarp prst="textNoShape">
              <a:avLst/>
            </a:prstTxWarp>
          </a:bodyPr>
          <a:lstStyle>
            <a:lvl1pPr>
              <a:defRPr sz="19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5pPr>
      <a:lvl6pPr marL="631439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6pPr>
      <a:lvl7pPr marL="1262878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7pPr>
      <a:lvl8pPr marL="1894317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8pPr>
      <a:lvl9pPr marL="2525756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73579" indent="-473579" algn="l" rtl="0" fontAlgn="base">
        <a:spcBef>
          <a:spcPct val="20000"/>
        </a:spcBef>
        <a:spcAft>
          <a:spcPct val="0"/>
        </a:spcAft>
        <a:buChar char="•"/>
        <a:defRPr sz="4400">
          <a:solidFill>
            <a:schemeClr val="tx1"/>
          </a:solidFill>
          <a:latin typeface="+mn-lt"/>
          <a:ea typeface="+mn-ea"/>
          <a:cs typeface="+mn-cs"/>
        </a:defRPr>
      </a:lvl1pPr>
      <a:lvl2pPr marL="1026088" indent="-394649" algn="l" rtl="0" fontAlgn="base">
        <a:spcBef>
          <a:spcPct val="20000"/>
        </a:spcBef>
        <a:spcAft>
          <a:spcPct val="0"/>
        </a:spcAft>
        <a:buChar char="–"/>
        <a:defRPr sz="3900">
          <a:solidFill>
            <a:schemeClr val="tx1"/>
          </a:solidFill>
          <a:latin typeface="+mn-lt"/>
          <a:cs typeface="+mn-cs"/>
        </a:defRPr>
      </a:lvl2pPr>
      <a:lvl3pPr marL="1578597" indent="-315719" algn="l" rtl="0" fontAlgn="base">
        <a:spcBef>
          <a:spcPct val="20000"/>
        </a:spcBef>
        <a:spcAft>
          <a:spcPct val="0"/>
        </a:spcAft>
        <a:buChar char="•"/>
        <a:defRPr sz="3300">
          <a:solidFill>
            <a:schemeClr val="tx1"/>
          </a:solidFill>
          <a:latin typeface="+mn-lt"/>
          <a:cs typeface="+mn-cs"/>
        </a:defRPr>
      </a:lvl3pPr>
      <a:lvl4pPr marL="2210036" indent="-315719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4pPr>
      <a:lvl5pPr marL="2841475" indent="-315719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5pPr>
      <a:lvl6pPr marL="3472914" indent="-315719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6pPr>
      <a:lvl7pPr marL="4104353" indent="-315719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7pPr>
      <a:lvl8pPr marL="4735792" indent="-315719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8pPr>
      <a:lvl9pPr marL="5367231" indent="-315719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126287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1439" algn="l" defTabSz="126287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62878" algn="l" defTabSz="126287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894317" algn="l" defTabSz="126287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25756" algn="l" defTabSz="126287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57195" algn="l" defTabSz="126287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788634" algn="l" defTabSz="126287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20072" algn="l" defTabSz="126287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051511" algn="l" defTabSz="126287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4 Imagen" descr="image001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2538" y="300728"/>
            <a:ext cx="13836729" cy="7402686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190151" y="1382617"/>
            <a:ext cx="12249032" cy="2435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6288" tIns="63144" rIns="126288" bIns="63144">
            <a:spAutoFit/>
          </a:bodyPr>
          <a:lstStyle/>
          <a:p>
            <a:r>
              <a:rPr lang="es-AR" sz="7500" dirty="0">
                <a:solidFill>
                  <a:srgbClr val="FFC000"/>
                </a:solidFill>
                <a:latin typeface="Algerian" pitchFamily="82" charset="0"/>
              </a:rPr>
              <a:t>Ven a mi casa </a:t>
            </a:r>
            <a:endParaRPr lang="es-AR" sz="7500" dirty="0" smtClean="0">
              <a:solidFill>
                <a:srgbClr val="FFC000"/>
              </a:solidFill>
              <a:latin typeface="Algerian" pitchFamily="82" charset="0"/>
            </a:endParaRPr>
          </a:p>
          <a:p>
            <a:r>
              <a:rPr lang="es-AR" sz="7500" dirty="0" smtClean="0">
                <a:solidFill>
                  <a:srgbClr val="FFC000"/>
                </a:solidFill>
                <a:latin typeface="Algerian" pitchFamily="82" charset="0"/>
              </a:rPr>
              <a:t>Esta Navidad</a:t>
            </a:r>
            <a:endParaRPr lang="en-US" sz="7500" dirty="0">
              <a:solidFill>
                <a:srgbClr val="FFC000"/>
              </a:solidFill>
              <a:latin typeface="Algerian" pitchFamily="82" charset="0"/>
            </a:endParaRP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8676088" y="3960816"/>
            <a:ext cx="5215651" cy="6353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6288" tIns="63144" rIns="126288" bIns="63144">
            <a:spAutoFit/>
          </a:bodyPr>
          <a:lstStyle/>
          <a:p>
            <a:r>
              <a:rPr lang="es-AR" sz="2200" dirty="0">
                <a:solidFill>
                  <a:schemeClr val="bg1"/>
                </a:solidFill>
                <a:latin typeface="Calibri" pitchFamily="34" charset="0"/>
              </a:rPr>
              <a:t>Canta</a:t>
            </a:r>
            <a:r>
              <a:rPr lang="es-AR" sz="3300" dirty="0">
                <a:solidFill>
                  <a:schemeClr val="bg1"/>
                </a:solidFill>
                <a:latin typeface="Calibri" pitchFamily="34" charset="0"/>
              </a:rPr>
              <a:t>    Luis  </a:t>
            </a:r>
            <a:r>
              <a:rPr lang="es-AR" sz="3300" dirty="0" err="1">
                <a:solidFill>
                  <a:schemeClr val="bg1"/>
                </a:solidFill>
                <a:latin typeface="Calibri" pitchFamily="34" charset="0"/>
              </a:rPr>
              <a:t>Aguilé</a:t>
            </a:r>
            <a:endParaRPr lang="en-US" sz="33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5500687" y="7013962"/>
            <a:ext cx="3060383" cy="639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26288" tIns="63144" rIns="126288" bIns="63144">
            <a:spAutoFit/>
          </a:bodyPr>
          <a:lstStyle/>
          <a:p>
            <a:r>
              <a:rPr lang="es-AR" sz="3300" dirty="0">
                <a:solidFill>
                  <a:schemeClr val="bg1"/>
                </a:solidFill>
                <a:latin typeface="Calibri" pitchFamily="34" charset="0"/>
              </a:rPr>
              <a:t>automático</a:t>
            </a:r>
            <a:endParaRPr lang="en-US" sz="3300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6" name="5 Imagen" descr="595122kf6z234u0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87792" y="6665135"/>
            <a:ext cx="1687722" cy="843930"/>
          </a:xfrm>
          <a:prstGeom prst="rect">
            <a:avLst/>
          </a:prstGeom>
        </p:spPr>
      </p:pic>
    </p:spTree>
  </p:cSld>
  <p:clrMapOvr>
    <a:masterClrMapping/>
  </p:clrMapOvr>
  <p:transition spd="slow" advClick="0" advTm="12000">
    <p:circle/>
    <p:sndAc>
      <p:stSnd>
        <p:snd r:embed="rId2" name="Luis_Aguile_-_Ven_A_Mi_Casa_Esta_Navidad 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800"/>
                            </p:stCondLst>
                            <p:childTnLst>
                              <p:par>
                                <p:cTn id="2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80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A NAVIDAD HOGAR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"/>
            <a:ext cx="14401800" cy="7921625"/>
          </a:xfrm>
          <a:prstGeom prst="rect">
            <a:avLst/>
          </a:prstGeom>
        </p:spPr>
      </p:pic>
    </p:spTree>
  </p:cSld>
  <p:clrMapOvr>
    <a:masterClrMapping/>
  </p:clrMapOvr>
  <p:transition spd="slow" advClick="0" advTm="3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50394" y="1"/>
            <a:ext cx="8101013" cy="792162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2 Imagen" descr="img010_op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80477" y="693120"/>
            <a:ext cx="10840848" cy="6535386"/>
          </a:xfrm>
          <a:prstGeom prst="rect">
            <a:avLst/>
          </a:prstGeom>
          <a:ln w="38100">
            <a:solidFill>
              <a:srgbClr val="FFFF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 advClick="0" advTm="1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3075" name="3 Marcador de contenido" descr="aromanticevenin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-75008" y="1"/>
            <a:ext cx="14476809" cy="7952799"/>
          </a:xfrm>
        </p:spPr>
      </p:pic>
      <p:pic>
        <p:nvPicPr>
          <p:cNvPr id="5" name="4 Imagen" descr="P1020021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 l="41141" t="7476" r="30509" b="35825"/>
          <a:stretch>
            <a:fillRect/>
          </a:stretch>
        </p:blipFill>
        <p:spPr>
          <a:xfrm>
            <a:off x="8675265" y="301073"/>
            <a:ext cx="3175553" cy="3243860"/>
          </a:xfrm>
          <a:prstGeom prst="ellipse">
            <a:avLst/>
          </a:prstGeom>
          <a:effectLst>
            <a:softEdge rad="317500"/>
          </a:effectLst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3345421" y="5873373"/>
            <a:ext cx="8618578" cy="989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6288" tIns="63144" rIns="126288" bIns="63144">
            <a:spAutoFit/>
          </a:bodyPr>
          <a:lstStyle/>
          <a:p>
            <a:pPr algn="ctr"/>
            <a:r>
              <a:rPr lang="es-AR" sz="2800" dirty="0">
                <a:solidFill>
                  <a:schemeClr val="bg1"/>
                </a:solidFill>
                <a:latin typeface="Lucida Calligraphy" pitchFamily="66" charset="0"/>
              </a:rPr>
              <a:t>Tú que estás lejos de tus amigos,</a:t>
            </a:r>
          </a:p>
          <a:p>
            <a:pPr algn="ctr"/>
            <a:r>
              <a:rPr lang="es-AR" sz="2800" dirty="0">
                <a:solidFill>
                  <a:schemeClr val="bg1"/>
                </a:solidFill>
                <a:latin typeface="Lucida Calligraphy" pitchFamily="66" charset="0"/>
              </a:rPr>
              <a:t>de tu tierra y de tu hogar,</a:t>
            </a:r>
            <a:endParaRPr lang="en-US" sz="2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9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8" name="7 Marcador de contenido" descr="navi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8646"/>
          <a:stretch>
            <a:fillRect/>
          </a:stretch>
        </p:blipFill>
        <p:spPr>
          <a:xfrm>
            <a:off x="5" y="559676"/>
            <a:ext cx="12417878" cy="6802780"/>
          </a:xfr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1530191" y="3544564"/>
            <a:ext cx="7030879" cy="1420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6288" tIns="63144" rIns="126288" bIns="63144">
            <a:spAutoFit/>
          </a:bodyPr>
          <a:lstStyle/>
          <a:p>
            <a:pPr algn="ctr"/>
            <a:r>
              <a:rPr lang="es-AR" sz="2800" dirty="0" smtClean="0">
                <a:solidFill>
                  <a:srgbClr val="FFFF00"/>
                </a:solidFill>
                <a:latin typeface="Lucida Calligraphy" pitchFamily="66" charset="0"/>
              </a:rPr>
              <a:t>pena </a:t>
            </a:r>
            <a:r>
              <a:rPr lang="es-AR" sz="2800" dirty="0">
                <a:solidFill>
                  <a:srgbClr val="FFFF00"/>
                </a:solidFill>
                <a:latin typeface="Lucida Calligraphy" pitchFamily="66" charset="0"/>
              </a:rPr>
              <a:t>en el alma</a:t>
            </a:r>
          </a:p>
          <a:p>
            <a:pPr algn="ctr"/>
            <a:r>
              <a:rPr lang="es-AR" sz="2800" dirty="0">
                <a:solidFill>
                  <a:srgbClr val="FFFF00"/>
                </a:solidFill>
                <a:latin typeface="Lucida Calligraphy" pitchFamily="66" charset="0"/>
              </a:rPr>
              <a:t>porque no dejas </a:t>
            </a:r>
            <a:endParaRPr lang="es-AR" sz="2800" dirty="0" smtClean="0">
              <a:solidFill>
                <a:srgbClr val="FFFF00"/>
              </a:solidFill>
              <a:latin typeface="Lucida Calligraphy" pitchFamily="66" charset="0"/>
            </a:endParaRPr>
          </a:p>
          <a:p>
            <a:pPr algn="ctr"/>
            <a:r>
              <a:rPr lang="es-AR" sz="2800" dirty="0" smtClean="0">
                <a:solidFill>
                  <a:srgbClr val="FFFF00"/>
                </a:solidFill>
                <a:latin typeface="Lucida Calligraphy" pitchFamily="66" charset="0"/>
              </a:rPr>
              <a:t>de </a:t>
            </a:r>
            <a:r>
              <a:rPr lang="es-AR" sz="2800" dirty="0">
                <a:solidFill>
                  <a:srgbClr val="FFFF00"/>
                </a:solidFill>
                <a:latin typeface="Lucida Calligraphy" pitchFamily="66" charset="0"/>
              </a:rPr>
              <a:t>pensar.</a:t>
            </a:r>
            <a:endParaRPr lang="en-US" sz="28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004635" y="2879526"/>
            <a:ext cx="4649917" cy="554597"/>
          </a:xfrm>
          <a:prstGeom prst="rect">
            <a:avLst/>
          </a:prstGeom>
          <a:noFill/>
        </p:spPr>
        <p:txBody>
          <a:bodyPr wrap="square" lIns="126288" tIns="63144" rIns="126288" bIns="63144" rtlCol="0">
            <a:spAutoFit/>
          </a:bodyPr>
          <a:lstStyle/>
          <a:p>
            <a:r>
              <a:rPr lang="es-AR" sz="2800" dirty="0" smtClean="0">
                <a:solidFill>
                  <a:srgbClr val="FFFF00"/>
                </a:solidFill>
                <a:latin typeface="Lucida Calligraphy" pitchFamily="66" charset="0"/>
              </a:rPr>
              <a:t>Y tienes pena</a:t>
            </a:r>
            <a:endParaRPr lang="en-US" sz="28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5123" name="3 Marcador de contenido" descr="silvi 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6950"/>
          <a:stretch>
            <a:fillRect/>
          </a:stretch>
        </p:blipFill>
        <p:spPr>
          <a:xfrm>
            <a:off x="0" y="1"/>
            <a:ext cx="14464309" cy="7921625"/>
          </a:xfrm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3117893" y="1963905"/>
            <a:ext cx="8506063" cy="12662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6288" tIns="63144" rIns="126288" bIns="63144">
            <a:spAutoFit/>
          </a:bodyPr>
          <a:lstStyle/>
          <a:p>
            <a:r>
              <a:rPr lang="es-AR" sz="2800" dirty="0">
                <a:solidFill>
                  <a:schemeClr val="bg1"/>
                </a:solidFill>
                <a:latin typeface="Lucida Calligraphy" pitchFamily="66" charset="0"/>
              </a:rPr>
              <a:t>Tú que esta noche no puedes</a:t>
            </a:r>
          </a:p>
          <a:p>
            <a:r>
              <a:rPr lang="es-AR" sz="2800" dirty="0">
                <a:solidFill>
                  <a:schemeClr val="bg1"/>
                </a:solidFill>
                <a:latin typeface="Lucida Calligraphy" pitchFamily="66" charset="0"/>
              </a:rPr>
              <a:t>dejar de recordar,</a:t>
            </a:r>
          </a:p>
          <a:p>
            <a:endParaRPr lang="en-US" dirty="0"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6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614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4" name="3 Marcador de contenido" descr="img049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509556" y="301073"/>
            <a:ext cx="13324526" cy="72363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850109" y="1300102"/>
            <a:ext cx="6238280" cy="1420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6288" tIns="63144" rIns="126288" bIns="63144">
            <a:spAutoFit/>
          </a:bodyPr>
          <a:lstStyle/>
          <a:p>
            <a:r>
              <a:rPr lang="es-AR" sz="2800" dirty="0" smtClean="0">
                <a:solidFill>
                  <a:schemeClr val="bg1"/>
                </a:solidFill>
                <a:latin typeface="Lucida Calligraphy" pitchFamily="66" charset="0"/>
              </a:rPr>
              <a:t>quiero </a:t>
            </a:r>
            <a:r>
              <a:rPr lang="es-AR" sz="2800" dirty="0">
                <a:solidFill>
                  <a:schemeClr val="bg1"/>
                </a:solidFill>
                <a:latin typeface="Lucida Calligraphy" pitchFamily="66" charset="0"/>
              </a:rPr>
              <a:t>que sepas </a:t>
            </a:r>
          </a:p>
          <a:p>
            <a:r>
              <a:rPr lang="es-AR" sz="2800" dirty="0">
                <a:solidFill>
                  <a:schemeClr val="bg1"/>
                </a:solidFill>
                <a:latin typeface="Lucida Calligraphy" pitchFamily="66" charset="0"/>
              </a:rPr>
              <a:t>que aquí en mi mesa</a:t>
            </a:r>
          </a:p>
          <a:p>
            <a:r>
              <a:rPr lang="es-AR" sz="2800" dirty="0">
                <a:solidFill>
                  <a:schemeClr val="bg1"/>
                </a:solidFill>
                <a:latin typeface="Lucida Calligraphy" pitchFamily="66" charset="0"/>
              </a:rPr>
              <a:t>para ti tengo un lugar</a:t>
            </a:r>
            <a:endParaRPr lang="en-US" sz="2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9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5" name="4 Imagen" descr="img131.jpg"/>
          <p:cNvPicPr>
            <a:picLocks noChangeAspect="1"/>
          </p:cNvPicPr>
          <p:nvPr/>
        </p:nvPicPr>
        <p:blipFill>
          <a:blip r:embed="rId2" cstate="print"/>
          <a:srcRect l="15826"/>
          <a:stretch>
            <a:fillRect/>
          </a:stretch>
        </p:blipFill>
        <p:spPr bwMode="auto">
          <a:xfrm>
            <a:off x="6115765" y="634466"/>
            <a:ext cx="7860983" cy="4573271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6" name="5 Imagen" descr="img01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2537" y="1263427"/>
            <a:ext cx="5460682" cy="5917380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6633331" y="5541471"/>
            <a:ext cx="7030879" cy="1420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6288" tIns="63144" rIns="126288" bIns="63144">
            <a:spAutoFit/>
          </a:bodyPr>
          <a:lstStyle/>
          <a:p>
            <a:pPr algn="ctr"/>
            <a:r>
              <a:rPr lang="es-AR" sz="2800" dirty="0">
                <a:solidFill>
                  <a:srgbClr val="FF0000"/>
                </a:solidFill>
                <a:latin typeface="Lucida Calligraphy" pitchFamily="66" charset="0"/>
              </a:rPr>
              <a:t>Por eso y </a:t>
            </a:r>
            <a:r>
              <a:rPr lang="es-AR" sz="2800" dirty="0" smtClean="0">
                <a:solidFill>
                  <a:srgbClr val="FF0000"/>
                </a:solidFill>
                <a:latin typeface="Lucida Calligraphy" pitchFamily="66" charset="0"/>
              </a:rPr>
              <a:t>muchas</a:t>
            </a:r>
          </a:p>
          <a:p>
            <a:pPr algn="ctr"/>
            <a:r>
              <a:rPr lang="es-AR" sz="2800" dirty="0" smtClean="0">
                <a:solidFill>
                  <a:srgbClr val="FF0000"/>
                </a:solidFill>
                <a:latin typeface="Lucida Calligraphy" pitchFamily="66" charset="0"/>
              </a:rPr>
              <a:t> cosas más</a:t>
            </a:r>
            <a:r>
              <a:rPr lang="es-AR" sz="2800" dirty="0">
                <a:solidFill>
                  <a:srgbClr val="FF0000"/>
                </a:solidFill>
                <a:latin typeface="Lucida Calligraphy" pitchFamily="66" charset="0"/>
              </a:rPr>
              <a:t>,</a:t>
            </a:r>
          </a:p>
          <a:p>
            <a:pPr algn="ctr"/>
            <a:r>
              <a:rPr lang="es-AR" sz="2800" dirty="0">
                <a:solidFill>
                  <a:srgbClr val="FF0000"/>
                </a:solidFill>
                <a:latin typeface="Lucida Calligraphy" pitchFamily="66" charset="0"/>
              </a:rPr>
              <a:t>ven a mi casa esta Navidad</a:t>
            </a:r>
            <a:endParaRPr lang="en-US" sz="2800" dirty="0">
              <a:solidFill>
                <a:srgbClr val="FF0000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med" advClick="0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img1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14906701" cy="7921625"/>
          </a:xfrm>
          <a:prstGeom prst="rect">
            <a:avLst/>
          </a:prstGeom>
        </p:spPr>
      </p:pic>
      <p:sp>
        <p:nvSpPr>
          <p:cNvPr id="10" name="9 CuadroTexto"/>
          <p:cNvSpPr txBox="1">
            <a:spLocks noChangeArrowheads="1"/>
          </p:cNvSpPr>
          <p:nvPr/>
        </p:nvSpPr>
        <p:spPr bwMode="auto">
          <a:xfrm>
            <a:off x="1982751" y="1798239"/>
            <a:ext cx="8053506" cy="989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26288" tIns="63144" rIns="126288" bIns="63144">
            <a:spAutoFit/>
          </a:bodyPr>
          <a:lstStyle/>
          <a:p>
            <a:r>
              <a:rPr lang="es-AR" sz="2800" dirty="0">
                <a:latin typeface="Lucida Calligraphy" pitchFamily="66" charset="0"/>
              </a:rPr>
              <a:t>Por eso y muchas cosas </a:t>
            </a:r>
            <a:r>
              <a:rPr lang="es-AR" sz="2800" dirty="0" smtClean="0">
                <a:latin typeface="Lucida Calligraphy" pitchFamily="66" charset="0"/>
              </a:rPr>
              <a:t>más</a:t>
            </a:r>
            <a:endParaRPr lang="es-AR" sz="2800" dirty="0">
              <a:latin typeface="Lucida Calligraphy" pitchFamily="66" charset="0"/>
            </a:endParaRPr>
          </a:p>
          <a:p>
            <a:r>
              <a:rPr lang="es-AR" sz="2800" dirty="0">
                <a:latin typeface="Lucida Calligraphy" pitchFamily="66" charset="0"/>
              </a:rPr>
              <a:t>ven a mi casa esta Navidad</a:t>
            </a:r>
            <a:endParaRPr lang="en-US" sz="28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9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9219" name="3 Marcador de contenido" descr="cara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r="22438"/>
          <a:stretch>
            <a:fillRect/>
          </a:stretch>
        </p:blipFill>
        <p:spPr>
          <a:xfrm>
            <a:off x="1" y="1"/>
            <a:ext cx="14401800" cy="7982138"/>
          </a:xfrm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510065" y="2629542"/>
            <a:ext cx="5330666" cy="1420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6288" tIns="63144" rIns="126288" bIns="63144">
            <a:spAutoFit/>
          </a:bodyPr>
          <a:lstStyle/>
          <a:p>
            <a:pPr algn="ctr"/>
            <a:r>
              <a:rPr lang="es-AR" sz="2800" dirty="0">
                <a:solidFill>
                  <a:schemeClr val="bg1"/>
                </a:solidFill>
                <a:latin typeface="Lucida Calligraphy" pitchFamily="66" charset="0"/>
              </a:rPr>
              <a:t>Tu que recuerdas quizá a tu </a:t>
            </a:r>
            <a:r>
              <a:rPr lang="es-AR" sz="2800" dirty="0" smtClean="0">
                <a:solidFill>
                  <a:schemeClr val="bg1"/>
                </a:solidFill>
                <a:latin typeface="Lucida Calligraphy" pitchFamily="66" charset="0"/>
              </a:rPr>
              <a:t>madre,</a:t>
            </a:r>
            <a:endParaRPr lang="es-AR" sz="28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AR" sz="2800" dirty="0">
                <a:solidFill>
                  <a:schemeClr val="bg1"/>
                </a:solidFill>
                <a:latin typeface="Lucida Calligraphy" pitchFamily="66" charset="0"/>
              </a:rPr>
              <a:t>o a un hijo que no está</a:t>
            </a:r>
            <a:r>
              <a:rPr lang="es-AR" sz="2800" dirty="0" smtClean="0">
                <a:solidFill>
                  <a:schemeClr val="bg1"/>
                </a:solidFill>
                <a:latin typeface="Lucida Calligraphy" pitchFamily="66" charset="0"/>
              </a:rPr>
              <a:t>,</a:t>
            </a:r>
            <a:endParaRPr lang="es-AR" sz="2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5 CuadroTexto"/>
          <p:cNvSpPr txBox="1">
            <a:spLocks noChangeArrowheads="1"/>
          </p:cNvSpPr>
          <p:nvPr/>
        </p:nvSpPr>
        <p:spPr bwMode="auto">
          <a:xfrm>
            <a:off x="2777850" y="2963274"/>
            <a:ext cx="8846105" cy="404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6288" tIns="63144" rIns="126288" bIns="63144">
            <a:spAutoFit/>
          </a:bodyPr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0243" name="6 CuadroTexto"/>
          <p:cNvSpPr txBox="1">
            <a:spLocks noChangeArrowheads="1"/>
          </p:cNvSpPr>
          <p:nvPr/>
        </p:nvSpPr>
        <p:spPr bwMode="auto">
          <a:xfrm>
            <a:off x="3345421" y="3045793"/>
            <a:ext cx="7598450" cy="1928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6288" tIns="63144" rIns="126288" bIns="63144">
            <a:spAutoFit/>
          </a:bodyPr>
          <a:lstStyle/>
          <a:p>
            <a:pPr algn="ctr"/>
            <a:r>
              <a:rPr lang="es-AR" sz="3900" dirty="0">
                <a:latin typeface="Calibri" pitchFamily="34" charset="0"/>
              </a:rPr>
              <a:t>quiero  que sepas que en esta noche,</a:t>
            </a:r>
          </a:p>
          <a:p>
            <a:pPr algn="ctr"/>
            <a:r>
              <a:rPr lang="es-AR" sz="3900" dirty="0">
                <a:latin typeface="Calibri" pitchFamily="34" charset="0"/>
              </a:rPr>
              <a:t>él te acompañará</a:t>
            </a:r>
            <a:endParaRPr lang="en-US" sz="3900" dirty="0">
              <a:latin typeface="Calibri" pitchFamily="34" charset="0"/>
            </a:endParaRPr>
          </a:p>
        </p:txBody>
      </p:sp>
      <p:pic>
        <p:nvPicPr>
          <p:cNvPr id="10244" name="7 Imagen" descr="navi4.jpg"/>
          <p:cNvPicPr>
            <a:picLocks noChangeAspect="1"/>
          </p:cNvPicPr>
          <p:nvPr/>
        </p:nvPicPr>
        <p:blipFill>
          <a:blip r:embed="rId2" cstate="print"/>
          <a:srcRect b="12595"/>
          <a:stretch>
            <a:fillRect/>
          </a:stretch>
        </p:blipFill>
        <p:spPr bwMode="auto">
          <a:xfrm>
            <a:off x="1" y="1"/>
            <a:ext cx="14401800" cy="792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2665336" y="2547023"/>
            <a:ext cx="8958621" cy="989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6288" tIns="63144" rIns="126288" bIns="63144">
            <a:spAutoFit/>
          </a:bodyPr>
          <a:lstStyle/>
          <a:p>
            <a:pPr algn="ctr"/>
            <a:r>
              <a:rPr lang="es-AR" sz="2800" dirty="0">
                <a:solidFill>
                  <a:schemeClr val="bg1"/>
                </a:solidFill>
                <a:latin typeface="Lucida Calligraphy" pitchFamily="66" charset="0"/>
              </a:rPr>
              <a:t>Quiero que sepas que en esta noche,</a:t>
            </a:r>
          </a:p>
          <a:p>
            <a:pPr algn="ctr"/>
            <a:r>
              <a:rPr lang="es-AR" sz="2800" dirty="0">
                <a:solidFill>
                  <a:schemeClr val="bg1"/>
                </a:solidFill>
                <a:latin typeface="Lucida Calligraphy" pitchFamily="66" charset="0"/>
              </a:rPr>
              <a:t>él te acompañará</a:t>
            </a:r>
            <a:endParaRPr lang="en-US" sz="2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7" name="6 Marcador de contenido" descr="Navi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8714"/>
          <a:stretch>
            <a:fillRect/>
          </a:stretch>
        </p:blipFill>
        <p:spPr>
          <a:xfrm>
            <a:off x="1" y="1"/>
            <a:ext cx="14401800" cy="7921625"/>
          </a:xfrm>
        </p:spPr>
      </p:pic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2437808" y="5457119"/>
            <a:ext cx="9186149" cy="989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6288" tIns="63144" rIns="126288" bIns="63144">
            <a:spAutoFit/>
          </a:bodyPr>
          <a:lstStyle/>
          <a:p>
            <a:pPr algn="ctr"/>
            <a:r>
              <a:rPr lang="es-AR" sz="2800" dirty="0">
                <a:solidFill>
                  <a:schemeClr val="bg1"/>
                </a:solidFill>
                <a:latin typeface="Lucida Calligraphy" pitchFamily="66" charset="0"/>
              </a:rPr>
              <a:t>No vayas solo por esas </a:t>
            </a:r>
            <a:r>
              <a:rPr lang="es-AR" sz="2800" dirty="0" smtClean="0">
                <a:solidFill>
                  <a:schemeClr val="bg1"/>
                </a:solidFill>
                <a:latin typeface="Lucida Calligraphy" pitchFamily="66" charset="0"/>
              </a:rPr>
              <a:t>calles,</a:t>
            </a:r>
            <a:endParaRPr lang="es-AR" sz="28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AR" sz="2800" dirty="0">
                <a:solidFill>
                  <a:schemeClr val="bg1"/>
                </a:solidFill>
                <a:latin typeface="Lucida Calligraphy" pitchFamily="66" charset="0"/>
              </a:rPr>
              <a:t>queriéndote aturdir,</a:t>
            </a:r>
            <a:endParaRPr lang="en-US" sz="2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9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madre_beb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1386517" y="633777"/>
            <a:ext cx="11485014" cy="677842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3 Imagen" descr="abba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8669" y="633778"/>
            <a:ext cx="10846035" cy="6774269"/>
          </a:xfrm>
          <a:prstGeom prst="rect">
            <a:avLst/>
          </a:prstGeom>
          <a:ln>
            <a:solidFill>
              <a:srgbClr val="FFC000"/>
            </a:solidFill>
          </a:ln>
          <a:effectLst>
            <a:softEdge rad="317500"/>
          </a:effectLst>
        </p:spPr>
      </p:pic>
      <p:sp>
        <p:nvSpPr>
          <p:cNvPr id="7" name="6 CuadroTexto"/>
          <p:cNvSpPr txBox="1"/>
          <p:nvPr/>
        </p:nvSpPr>
        <p:spPr>
          <a:xfrm>
            <a:off x="3004635" y="5541156"/>
            <a:ext cx="3856029" cy="558408"/>
          </a:xfrm>
          <a:prstGeom prst="rect">
            <a:avLst/>
          </a:prstGeom>
          <a:noFill/>
        </p:spPr>
        <p:txBody>
          <a:bodyPr wrap="square" lIns="126288" tIns="63144" rIns="126288" bIns="63144" rtlCol="0">
            <a:spAutoFit/>
          </a:bodyPr>
          <a:lstStyle/>
          <a:p>
            <a:r>
              <a:rPr lang="es-AR" sz="2800" dirty="0" smtClean="0">
                <a:solidFill>
                  <a:schemeClr val="bg1"/>
                </a:solidFill>
                <a:latin typeface="Lucida Calligraphy" pitchFamily="66" charset="0"/>
              </a:rPr>
              <a:t>Ven con nosotros</a:t>
            </a:r>
            <a:endParaRPr lang="en-US" sz="2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925336" y="6634379"/>
            <a:ext cx="7371819" cy="989296"/>
          </a:xfrm>
          <a:prstGeom prst="rect">
            <a:avLst/>
          </a:prstGeom>
          <a:noFill/>
        </p:spPr>
        <p:txBody>
          <a:bodyPr wrap="square" lIns="126288" tIns="63144" rIns="126288" bIns="63144" rtlCol="0">
            <a:spAutoFit/>
          </a:bodyPr>
          <a:lstStyle/>
          <a:p>
            <a:r>
              <a:rPr lang="es-AR" sz="2800" dirty="0" smtClean="0">
                <a:latin typeface="Lucida Calligraphy" pitchFamily="66" charset="0"/>
              </a:rPr>
              <a:t>Y a nuestro lado</a:t>
            </a:r>
          </a:p>
          <a:p>
            <a:r>
              <a:rPr lang="es-AR" sz="2800" dirty="0" smtClean="0">
                <a:latin typeface="Lucida Calligraphy" pitchFamily="66" charset="0"/>
              </a:rPr>
              <a:t>Intenta sonreír</a:t>
            </a:r>
            <a:endParaRPr lang="en-US" sz="28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img101_op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12703" y="396057"/>
            <a:ext cx="4775128" cy="64507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FF000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4 Imagen" descr="P1000276_op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38446" y="297036"/>
            <a:ext cx="5347728" cy="62712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FF000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3 Imagen" descr="4581_1152689463240_1407756429_30401779_6993454_n.jpg"/>
          <p:cNvPicPr>
            <a:picLocks noChangeAspect="1"/>
          </p:cNvPicPr>
          <p:nvPr/>
        </p:nvPicPr>
        <p:blipFill>
          <a:blip r:embed="rId4" cstate="print">
            <a:lum contrast="20000"/>
          </a:blip>
          <a:stretch>
            <a:fillRect/>
          </a:stretch>
        </p:blipFill>
        <p:spPr>
          <a:xfrm>
            <a:off x="4613059" y="396058"/>
            <a:ext cx="4777966" cy="58024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12700">
            <a:solidFill>
              <a:srgbClr val="FF0000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7 Rectángulo"/>
          <p:cNvSpPr/>
          <p:nvPr/>
        </p:nvSpPr>
        <p:spPr>
          <a:xfrm>
            <a:off x="3600450" y="6832421"/>
            <a:ext cx="7200901" cy="989296"/>
          </a:xfrm>
          <a:prstGeom prst="rect">
            <a:avLst/>
          </a:prstGeom>
        </p:spPr>
        <p:txBody>
          <a:bodyPr wrap="square" lIns="126288" tIns="63144" rIns="126288" bIns="63144">
            <a:spAutoFit/>
          </a:bodyPr>
          <a:lstStyle/>
          <a:p>
            <a:pPr algn="ctr"/>
            <a:r>
              <a:rPr lang="es-AR" sz="2800" dirty="0" smtClean="0">
                <a:latin typeface="Lucida Calligraphy" pitchFamily="66" charset="0"/>
              </a:rPr>
              <a:t>Por eso y muchas</a:t>
            </a:r>
          </a:p>
          <a:p>
            <a:pPr algn="ctr"/>
            <a:r>
              <a:rPr lang="es-AR" sz="2800" dirty="0" smtClean="0">
                <a:latin typeface="Lucida Calligraphy" pitchFamily="66" charset="0"/>
              </a:rPr>
              <a:t> cosas más,</a:t>
            </a:r>
            <a:endParaRPr lang="en-US" sz="28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F3013_op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5491" y="854279"/>
            <a:ext cx="10513607" cy="617618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2 CuadroTexto"/>
          <p:cNvSpPr txBox="1"/>
          <p:nvPr/>
        </p:nvSpPr>
        <p:spPr>
          <a:xfrm>
            <a:off x="2475277" y="7030465"/>
            <a:ext cx="9451247" cy="554597"/>
          </a:xfrm>
          <a:prstGeom prst="rect">
            <a:avLst/>
          </a:prstGeom>
          <a:noFill/>
        </p:spPr>
        <p:txBody>
          <a:bodyPr wrap="square" lIns="126288" tIns="63144" rIns="126288" bIns="63144" rtlCol="0">
            <a:spAutoFit/>
          </a:bodyPr>
          <a:lstStyle/>
          <a:p>
            <a:pPr algn="ctr"/>
            <a:r>
              <a:rPr lang="es-AR" sz="2800" dirty="0" smtClean="0">
                <a:latin typeface="Lucida Calligraphy" pitchFamily="66" charset="0"/>
              </a:rPr>
              <a:t>Ven a mi casa esta Navidad</a:t>
            </a:r>
            <a:endParaRPr lang="es-ES" sz="28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2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thywillb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"/>
            <a:ext cx="14401800" cy="792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img13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0065" y="342906"/>
            <a:ext cx="13381672" cy="7298163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2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3 Imagen" descr="image002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10063" y="-280558"/>
            <a:ext cx="14911864" cy="8202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SCF3259_op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7496" y="1"/>
            <a:ext cx="6755066" cy="7921625"/>
          </a:xfrm>
          <a:prstGeom prst="rect">
            <a:avLst/>
          </a:prstGeom>
          <a:ln w="19050">
            <a:solidFill>
              <a:srgbClr val="FF0000"/>
            </a:solidFill>
          </a:ln>
        </p:spPr>
      </p:pic>
      <p:pic>
        <p:nvPicPr>
          <p:cNvPr id="4" name="3 Imagen" descr="DSCF3289_opt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13417" y="1"/>
            <a:ext cx="6755066" cy="7921625"/>
          </a:xfrm>
          <a:prstGeom prst="rect">
            <a:avLst/>
          </a:prstGeom>
          <a:ln w="19050">
            <a:solidFill>
              <a:srgbClr val="FF0000"/>
            </a:solidFill>
          </a:ln>
        </p:spPr>
      </p:pic>
      <p:pic>
        <p:nvPicPr>
          <p:cNvPr id="6" name="5 Imagen" descr="img027_opt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83576" y="764415"/>
            <a:ext cx="9918038" cy="5869964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Click="0" advTm="2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NAVIDAD 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2"/>
            <a:ext cx="14401801" cy="7883777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137731" y="594100"/>
            <a:ext cx="6300832" cy="810563"/>
          </a:xfrm>
          <a:prstGeom prst="rect">
            <a:avLst/>
          </a:prstGeom>
          <a:noFill/>
        </p:spPr>
        <p:txBody>
          <a:bodyPr wrap="square" lIns="126288" tIns="63144" rIns="126288" bIns="63144" rtlCol="0">
            <a:spAutoFit/>
          </a:bodyPr>
          <a:lstStyle/>
          <a:p>
            <a:r>
              <a:rPr lang="es-AR" sz="4400" dirty="0" smtClean="0">
                <a:solidFill>
                  <a:schemeClr val="bg1"/>
                </a:solidFill>
                <a:latin typeface="Lucida Calligraphy" pitchFamily="66" charset="0"/>
              </a:rPr>
              <a:t>Feliz Navidad</a:t>
            </a:r>
            <a:endParaRPr lang="es-ES" sz="4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4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3 Imagen" descr="2-5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0067" y="280560"/>
            <a:ext cx="13496687" cy="7422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ILDA 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097334" y="6040212"/>
            <a:ext cx="1701189" cy="1429413"/>
          </a:xfrm>
          <a:prstGeom prst="ellipse">
            <a:avLst/>
          </a:prstGeom>
          <a:ln w="57150">
            <a:solidFill>
              <a:srgbClr val="FF0000"/>
            </a:solidFill>
          </a:ln>
          <a:effectLst>
            <a:softEdge rad="12700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</p:pic>
      <p:sp>
        <p:nvSpPr>
          <p:cNvPr id="16388" name="6 CuadroTexto"/>
          <p:cNvSpPr txBox="1">
            <a:spLocks noChangeArrowheads="1"/>
          </p:cNvSpPr>
          <p:nvPr/>
        </p:nvSpPr>
        <p:spPr bwMode="auto">
          <a:xfrm>
            <a:off x="3230405" y="7371512"/>
            <a:ext cx="255107" cy="404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6288" tIns="63144" rIns="126288" bIns="63144">
            <a:spAutoFit/>
          </a:bodyPr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6389" name="7 CuadroTexto"/>
          <p:cNvSpPr txBox="1">
            <a:spLocks noChangeArrowheads="1"/>
          </p:cNvSpPr>
          <p:nvPr/>
        </p:nvSpPr>
        <p:spPr bwMode="auto">
          <a:xfrm>
            <a:off x="3712940" y="6733402"/>
            <a:ext cx="2475327" cy="725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26288" tIns="63144" rIns="126288" bIns="63144">
            <a:spAutoFit/>
          </a:bodyPr>
          <a:lstStyle/>
          <a:p>
            <a:r>
              <a:rPr lang="es-AR" sz="3900" dirty="0" err="1">
                <a:solidFill>
                  <a:schemeClr val="bg1"/>
                </a:solidFill>
                <a:latin typeface="Matura MT Script Capitals" pitchFamily="66" charset="0"/>
              </a:rPr>
              <a:t>Ilda</a:t>
            </a:r>
            <a:endParaRPr lang="en-US" sz="3900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16390" name="8 CuadroTexto"/>
          <p:cNvSpPr txBox="1">
            <a:spLocks noChangeArrowheads="1"/>
          </p:cNvSpPr>
          <p:nvPr/>
        </p:nvSpPr>
        <p:spPr bwMode="auto">
          <a:xfrm>
            <a:off x="11171398" y="6788393"/>
            <a:ext cx="255107" cy="404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6288" tIns="63144" rIns="126288" bIns="63144">
            <a:spAutoFit/>
          </a:bodyPr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6391" name="9 CuadroTexto"/>
          <p:cNvSpPr txBox="1">
            <a:spLocks noChangeArrowheads="1"/>
          </p:cNvSpPr>
          <p:nvPr/>
        </p:nvSpPr>
        <p:spPr bwMode="auto">
          <a:xfrm>
            <a:off x="10376300" y="7030465"/>
            <a:ext cx="3515439" cy="426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26288" tIns="63144" rIns="126288" bIns="63144">
            <a:spAutoFit/>
          </a:bodyPr>
          <a:lstStyle/>
          <a:p>
            <a:r>
              <a:rPr lang="es-AR" sz="1900" dirty="0" err="1">
                <a:solidFill>
                  <a:schemeClr val="bg1"/>
                </a:solidFill>
                <a:latin typeface="Calibri" pitchFamily="34" charset="0"/>
              </a:rPr>
              <a:t>Pps</a:t>
            </a:r>
            <a:r>
              <a:rPr lang="es-AR" sz="1900" dirty="0">
                <a:solidFill>
                  <a:schemeClr val="bg1"/>
                </a:solidFill>
                <a:latin typeface="Calibri" pitchFamily="34" charset="0"/>
              </a:rPr>
              <a:t> sin fines de lucro</a:t>
            </a:r>
            <a:endParaRPr lang="en-US" sz="1900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10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3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  <p:bldP spid="1639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" y="1848379"/>
            <a:ext cx="14401800" cy="26405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26288" tIns="63144" rIns="126288" bIns="63144" anchor="ctr"/>
          <a:lstStyle/>
          <a:p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" y="2112433"/>
            <a:ext cx="14401800" cy="5809192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26288" tIns="63144" rIns="126288" bIns="63144" anchor="ctr"/>
          <a:lstStyle/>
          <a:p>
            <a:pPr algn="ctr"/>
            <a:endParaRPr lang="es-AR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0390" y="0"/>
            <a:ext cx="7680960" cy="180437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" y="2200452"/>
            <a:ext cx="14401800" cy="3282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6288" tIns="63144" rIns="126288" bIns="63144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8300" b="1" dirty="0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6600" dirty="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66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100" dirty="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61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100" b="1" dirty="0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6100" b="1" dirty="0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800226" y="5457121"/>
            <a:ext cx="4200525" cy="137401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26288" tIns="63144" rIns="126288" bIns="63144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881110" y="4840993"/>
            <a:ext cx="3720465" cy="272856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60795" y="5633156"/>
            <a:ext cx="1920240" cy="114423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432704"/>
            <a:ext cx="840105" cy="61612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048831"/>
            <a:ext cx="840105" cy="61612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664957"/>
            <a:ext cx="840105" cy="61612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281084"/>
            <a:ext cx="840105" cy="6161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Escala de grises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1528</TotalTime>
  <Words>185</Words>
  <Application>Microsoft Office PowerPoint</Application>
  <PresentationFormat>Personalizado</PresentationFormat>
  <Paragraphs>41</Paragraphs>
  <Slides>21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Totty</dc:creator>
  <cp:lastModifiedBy>Ilda</cp:lastModifiedBy>
  <cp:revision>120</cp:revision>
  <dcterms:created xsi:type="dcterms:W3CDTF">2010-11-29T18:40:17Z</dcterms:created>
  <dcterms:modified xsi:type="dcterms:W3CDTF">2015-12-23T22:37:56Z</dcterms:modified>
</cp:coreProperties>
</file>