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42" r:id="rId3"/>
    <p:sldId id="260" r:id="rId4"/>
    <p:sldId id="271" r:id="rId5"/>
    <p:sldId id="272" r:id="rId6"/>
    <p:sldId id="267" r:id="rId7"/>
    <p:sldId id="273" r:id="rId8"/>
    <p:sldId id="275" r:id="rId9"/>
    <p:sldId id="280" r:id="rId10"/>
    <p:sldId id="277" r:id="rId11"/>
    <p:sldId id="278" r:id="rId12"/>
    <p:sldId id="291" r:id="rId13"/>
    <p:sldId id="283" r:id="rId14"/>
    <p:sldId id="281" r:id="rId15"/>
    <p:sldId id="286" r:id="rId16"/>
    <p:sldId id="287" r:id="rId17"/>
    <p:sldId id="293" r:id="rId18"/>
    <p:sldId id="290" r:id="rId19"/>
    <p:sldId id="282" r:id="rId20"/>
    <p:sldId id="385" r:id="rId21"/>
    <p:sldId id="302" r:id="rId22"/>
    <p:sldId id="300" r:id="rId23"/>
    <p:sldId id="310" r:id="rId24"/>
    <p:sldId id="311" r:id="rId25"/>
    <p:sldId id="303" r:id="rId26"/>
    <p:sldId id="393" r:id="rId27"/>
    <p:sldId id="322" r:id="rId28"/>
    <p:sldId id="323" r:id="rId29"/>
    <p:sldId id="340" r:id="rId30"/>
    <p:sldId id="357" r:id="rId31"/>
    <p:sldId id="387" r:id="rId32"/>
    <p:sldId id="341" r:id="rId33"/>
    <p:sldId id="348" r:id="rId34"/>
    <p:sldId id="332" r:id="rId35"/>
    <p:sldId id="284" r:id="rId36"/>
    <p:sldId id="358" r:id="rId37"/>
    <p:sldId id="344" r:id="rId38"/>
    <p:sldId id="333" r:id="rId39"/>
    <p:sldId id="360" r:id="rId40"/>
    <p:sldId id="363" r:id="rId41"/>
    <p:sldId id="304" r:id="rId42"/>
    <p:sldId id="269" r:id="rId43"/>
    <p:sldId id="364" r:id="rId44"/>
    <p:sldId id="374" r:id="rId45"/>
    <p:sldId id="390" r:id="rId46"/>
    <p:sldId id="377" r:id="rId47"/>
    <p:sldId id="380" r:id="rId48"/>
    <p:sldId id="376" r:id="rId49"/>
    <p:sldId id="382" r:id="rId50"/>
    <p:sldId id="395" r:id="rId51"/>
    <p:sldId id="394" r:id="rId5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/pqtCgu1/2H1o9/RglTxvg==" hashData="Sq7sdlE+hDRTYjhZWfIaN5iHp1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  <a:srgbClr val="B00000"/>
    <a:srgbClr val="860000"/>
    <a:srgbClr val="686868"/>
    <a:srgbClr val="0F1367"/>
    <a:srgbClr val="000000"/>
    <a:srgbClr val="FF0000"/>
    <a:srgbClr val="E5817F"/>
    <a:srgbClr val="D78F8D"/>
    <a:srgbClr val="245A25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208" autoAdjust="0"/>
    <p:restoredTop sz="94718" autoAdjust="0"/>
  </p:normalViewPr>
  <p:slideViewPr>
    <p:cSldViewPr>
      <p:cViewPr>
        <p:scale>
          <a:sx n="50" d="100"/>
          <a:sy n="50" d="100"/>
        </p:scale>
        <p:origin x="-1068" y="-53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74359-329E-4052-8454-23C973EA308B}" type="datetimeFigureOut">
              <a:rPr lang="es-ES" smtClean="0"/>
              <a:pPr/>
              <a:t>23/12/2013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1A507-E0C1-4193-929B-478A3605DEE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74359-329E-4052-8454-23C973EA308B}" type="datetimeFigureOut">
              <a:rPr lang="es-ES" smtClean="0"/>
              <a:pPr/>
              <a:t>23/12/2013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1A507-E0C1-4193-929B-478A3605DEE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74359-329E-4052-8454-23C973EA308B}" type="datetimeFigureOut">
              <a:rPr lang="es-ES" smtClean="0"/>
              <a:pPr/>
              <a:t>23/12/2013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1A507-E0C1-4193-929B-478A3605DEE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74359-329E-4052-8454-23C973EA308B}" type="datetimeFigureOut">
              <a:rPr lang="es-ES" smtClean="0"/>
              <a:pPr/>
              <a:t>23/12/2013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1A507-E0C1-4193-929B-478A3605DEE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74359-329E-4052-8454-23C973EA308B}" type="datetimeFigureOut">
              <a:rPr lang="es-ES" smtClean="0"/>
              <a:pPr/>
              <a:t>23/12/2013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1A507-E0C1-4193-929B-478A3605DEE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74359-329E-4052-8454-23C973EA308B}" type="datetimeFigureOut">
              <a:rPr lang="es-ES" smtClean="0"/>
              <a:pPr/>
              <a:t>23/12/2013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1A507-E0C1-4193-929B-478A3605DEE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74359-329E-4052-8454-23C973EA308B}" type="datetimeFigureOut">
              <a:rPr lang="es-ES" smtClean="0"/>
              <a:pPr/>
              <a:t>23/12/2013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1A507-E0C1-4193-929B-478A3605DEE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74359-329E-4052-8454-23C973EA308B}" type="datetimeFigureOut">
              <a:rPr lang="es-ES" smtClean="0"/>
              <a:pPr/>
              <a:t>23/12/2013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1A507-E0C1-4193-929B-478A3605DEE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74359-329E-4052-8454-23C973EA308B}" type="datetimeFigureOut">
              <a:rPr lang="es-ES" smtClean="0"/>
              <a:pPr/>
              <a:t>23/12/2013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1A507-E0C1-4193-929B-478A3605DEE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74359-329E-4052-8454-23C973EA308B}" type="datetimeFigureOut">
              <a:rPr lang="es-ES" smtClean="0"/>
              <a:pPr/>
              <a:t>23/12/2013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1A507-E0C1-4193-929B-478A3605DEE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74359-329E-4052-8454-23C973EA308B}" type="datetimeFigureOut">
              <a:rPr lang="es-ES" smtClean="0"/>
              <a:pPr/>
              <a:t>23/12/2013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1A507-E0C1-4193-929B-478A3605DEE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22D114-9DED-451B-9723-7FE321DF9266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374359-329E-4052-8454-23C973EA308B}" type="datetimeFigureOut">
              <a:rPr lang="es-ES" smtClean="0"/>
              <a:pPr/>
              <a:t>23/12/2013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F1A507-E0C1-4193-929B-478A3605DEE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ED80829-066D-4620-B8E3-BAEE1BDD70CD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gif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gif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gif"/><Relationship Id="rId3" Type="http://schemas.openxmlformats.org/officeDocument/2006/relationships/image" Target="../media/image39.jpeg"/><Relationship Id="rId7" Type="http://schemas.openxmlformats.org/officeDocument/2006/relationships/image" Target="../media/image43.gif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jpeg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gi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gif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2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7.gif"/><Relationship Id="rId5" Type="http://schemas.openxmlformats.org/officeDocument/2006/relationships/image" Target="../media/image56.jpeg"/><Relationship Id="rId4" Type="http://schemas.openxmlformats.org/officeDocument/2006/relationships/image" Target="../media/image55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gif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2.jpeg"/><Relationship Id="rId5" Type="http://schemas.openxmlformats.org/officeDocument/2006/relationships/image" Target="../media/image61.jpeg"/><Relationship Id="rId4" Type="http://schemas.openxmlformats.org/officeDocument/2006/relationships/image" Target="../media/image60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5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0.png"/><Relationship Id="rId4" Type="http://schemas.openxmlformats.org/officeDocument/2006/relationships/image" Target="../media/image69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image" Target="../media/image71.gif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gif"/><Relationship Id="rId2" Type="http://schemas.openxmlformats.org/officeDocument/2006/relationships/image" Target="../media/image73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5.gif"/><Relationship Id="rId4" Type="http://schemas.openxmlformats.org/officeDocument/2006/relationships/image" Target="../media/image74.gi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gif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8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1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eg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jpeg"/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8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gif"/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2.gif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gif"/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jpeg"/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jpeg"/><Relationship Id="rId2" Type="http://schemas.openxmlformats.org/officeDocument/2006/relationships/image" Target="../media/image97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9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jpeg"/><Relationship Id="rId2" Type="http://schemas.openxmlformats.org/officeDocument/2006/relationships/image" Target="../media/image101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jpeg"/><Relationship Id="rId2" Type="http://schemas.openxmlformats.org/officeDocument/2006/relationships/image" Target="../media/image103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5.gif"/><Relationship Id="rId2" Type="http://schemas.openxmlformats.org/officeDocument/2006/relationships/image" Target="../media/image10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2.jpe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jpeg"/><Relationship Id="rId2" Type="http://schemas.openxmlformats.org/officeDocument/2006/relationships/image" Target="../media/image106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jpeg"/><Relationship Id="rId2" Type="http://schemas.openxmlformats.org/officeDocument/2006/relationships/image" Target="../media/image103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2.jpeg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07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08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0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ellos regalos de navidad.jpg"/>
          <p:cNvPicPr>
            <a:picLocks noChangeAspect="1"/>
          </p:cNvPicPr>
          <p:nvPr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1979712" y="1484784"/>
            <a:ext cx="6480720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 prst="coolSlant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_tradnl" sz="6000" b="1" cap="none" spc="0" dirty="0" smtClean="0">
                <a:ln w="11430">
                  <a:solidFill>
                    <a:srgbClr val="000000"/>
                  </a:solidFill>
                </a:ln>
                <a:gradFill flip="none" rotWithShape="1">
                  <a:gsLst>
                    <a:gs pos="0">
                      <a:srgbClr val="FF0000">
                        <a:shade val="30000"/>
                        <a:satMod val="115000"/>
                      </a:srgbClr>
                    </a:gs>
                    <a:gs pos="50000">
                      <a:srgbClr val="FF0000">
                        <a:shade val="67500"/>
                        <a:satMod val="115000"/>
                      </a:srgbClr>
                    </a:gs>
                    <a:gs pos="100000">
                      <a:srgbClr val="FF0000">
                        <a:shade val="100000"/>
                        <a:satMod val="115000"/>
                      </a:srgbClr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latin typeface="Broadway" pitchFamily="82" charset="0"/>
              </a:rPr>
              <a:t>Una auténtica </a:t>
            </a:r>
          </a:p>
          <a:p>
            <a:pPr algn="ctr"/>
            <a:r>
              <a:rPr lang="es-ES_tradnl" sz="6000" b="1" cap="none" spc="0" dirty="0" smtClean="0">
                <a:ln w="11430">
                  <a:solidFill>
                    <a:srgbClr val="000000"/>
                  </a:solidFill>
                </a:ln>
                <a:gradFill flip="none" rotWithShape="1">
                  <a:gsLst>
                    <a:gs pos="0">
                      <a:srgbClr val="FF0000">
                        <a:shade val="30000"/>
                        <a:satMod val="115000"/>
                      </a:srgbClr>
                    </a:gs>
                    <a:gs pos="50000">
                      <a:srgbClr val="FF0000">
                        <a:shade val="67500"/>
                        <a:satMod val="115000"/>
                      </a:srgbClr>
                    </a:gs>
                    <a:gs pos="100000">
                      <a:srgbClr val="FF0000">
                        <a:shade val="100000"/>
                        <a:satMod val="115000"/>
                      </a:srgbClr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latin typeface="Broadway" pitchFamily="82" charset="0"/>
              </a:rPr>
              <a:t>Navidad</a:t>
            </a:r>
            <a:endParaRPr lang="es-ES" sz="6000" b="1" cap="none" spc="0" dirty="0">
              <a:ln w="11430">
                <a:solidFill>
                  <a:srgbClr val="000000"/>
                </a:solidFill>
              </a:ln>
              <a:gradFill flip="none" rotWithShape="1">
                <a:gsLst>
                  <a:gs pos="0">
                    <a:srgbClr val="FF0000">
                      <a:shade val="30000"/>
                      <a:satMod val="115000"/>
                    </a:srgbClr>
                  </a:gs>
                  <a:gs pos="50000">
                    <a:srgbClr val="FF0000">
                      <a:shade val="67500"/>
                      <a:satMod val="115000"/>
                    </a:srgbClr>
                  </a:gs>
                  <a:gs pos="100000">
                    <a:srgbClr val="FF0000">
                      <a:shade val="100000"/>
                      <a:satMod val="115000"/>
                    </a:srgbClr>
                  </a:gs>
                </a:gsLst>
                <a:path path="circle">
                  <a:fillToRect l="100000" t="100000"/>
                </a:path>
                <a:tileRect r="-100000" b="-100000"/>
              </a:grad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  <a:latin typeface="Broadway" pitchFamily="82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108000" y="6408000"/>
            <a:ext cx="13028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b="1" dirty="0" smtClean="0">
                <a:solidFill>
                  <a:srgbClr val="C00000"/>
                </a:solidFill>
              </a:rPr>
              <a:t>Automático</a:t>
            </a:r>
            <a:endParaRPr lang="es-ES" b="1" dirty="0">
              <a:solidFill>
                <a:srgbClr val="C00000"/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5702341" y="4140000"/>
            <a:ext cx="2326278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_tradnl" dirty="0" smtClean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Diseño: Isolina &amp; </a:t>
            </a:r>
            <a:r>
              <a:rPr lang="es-ES_tradnl" dirty="0" err="1" smtClean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Risto</a:t>
            </a:r>
            <a:endParaRPr lang="es-ES_tradnl" dirty="0" smtClean="0">
              <a:ln w="11430"/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r>
              <a:rPr lang="es-ES_tradnl" cap="none" spc="0" dirty="0" smtClean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Imágenes de la web</a:t>
            </a:r>
            <a:endParaRPr lang="es-ES" sz="2000" cap="none" spc="0" dirty="0">
              <a:ln w="11430"/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Click="0" advTm="10000">
    <p:fade thruBlk="1"/>
    <p:sndAc>
      <p:stSnd loop="1">
        <p:snd r:embed="rId2" name="a merry christma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 calcmode="discrete" valueType="str">
                                      <p:cBhvr>
                                        <p:cTn id="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900"/>
                            </p:stCondLst>
                            <p:childTnLst>
                              <p:par>
                                <p:cTn id="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9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dornos-para-noche-buena-3070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467544" y="5733256"/>
            <a:ext cx="1847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sz="2400" dirty="0">
              <a:latin typeface="Andalus" pitchFamily="18" charset="-78"/>
              <a:cs typeface="Andalus" pitchFamily="18" charset="-78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5760000"/>
            <a:ext cx="91440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i="1" dirty="0" smtClean="0">
                <a:latin typeface="Times New Roman" pitchFamily="18" charset="0"/>
                <a:cs typeface="Times New Roman" pitchFamily="18" charset="0"/>
              </a:rPr>
              <a:t>La Navidad es la fiesta que conmemora el nacimiento de Jesucristo. </a:t>
            </a:r>
          </a:p>
          <a:p>
            <a:pPr algn="ctr"/>
            <a:r>
              <a:rPr lang="es-ES" sz="2000" i="1" dirty="0" smtClean="0">
                <a:latin typeface="Times New Roman" pitchFamily="18" charset="0"/>
                <a:cs typeface="Times New Roman" pitchFamily="18" charset="0"/>
              </a:rPr>
              <a:t>Es tiempo de celebración, regalos, niños, alegría y familia, y también es época propicia para el reencuentro con nosotros mismos y con los demás. </a:t>
            </a:r>
            <a:endParaRPr lang="es-ES" sz="2000" i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 advClick="0" advTm="13000">
    <p:fade thruBlk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Administrador\Desktop\Navidad\navidad en Argentina\amanecer-con-arbol-de-navidad-3020aa.jpg"/>
          <p:cNvPicPr>
            <a:picLocks noChangeAspect="1" noChangeArrowheads="1"/>
          </p:cNvPicPr>
          <p:nvPr/>
        </p:nvPicPr>
        <p:blipFill>
          <a:blip r:embed="rId2" cstate="print">
            <a:lum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72000" y="5976000"/>
            <a:ext cx="903599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2000" i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Para muchos en el hemisferio Norte, la Navidad es blanca, nieva y hace  mucho frío… Y los niños esperan ansiosos la visita de Papá Noel con su trineo cargado de regalos.</a:t>
            </a:r>
            <a:endParaRPr lang="es-ES" sz="2000" i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100" name="Picture 4" descr="C:\Users\Administrador\Desktop\TgC_Navidad_186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1013044">
            <a:off x="4152037" y="783038"/>
            <a:ext cx="4572000" cy="13811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4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7 Grupo"/>
          <p:cNvGrpSpPr/>
          <p:nvPr/>
        </p:nvGrpSpPr>
        <p:grpSpPr>
          <a:xfrm>
            <a:off x="144000" y="108000"/>
            <a:ext cx="8917119" cy="5486832"/>
            <a:chOff x="144000" y="108000"/>
            <a:chExt cx="8917119" cy="5486832"/>
          </a:xfrm>
        </p:grpSpPr>
        <p:pic>
          <p:nvPicPr>
            <p:cNvPr id="2" name="1 Imagen" descr="Christmas-in-Argentina-1.jpg"/>
            <p:cNvPicPr>
              <a:picLocks noChangeAspect="1"/>
            </p:cNvPicPr>
            <p:nvPr/>
          </p:nvPicPr>
          <p:blipFill>
            <a:blip r:embed="rId2" cstate="print">
              <a:lum/>
            </a:blip>
            <a:srcRect l="2751" t="2331" r="2751" b="11064"/>
            <a:stretch>
              <a:fillRect/>
            </a:stretch>
          </p:blipFill>
          <p:spPr>
            <a:xfrm>
              <a:off x="144000" y="108000"/>
              <a:ext cx="8852697" cy="5481240"/>
            </a:xfrm>
            <a:prstGeom prst="rect">
              <a:avLst/>
            </a:prstGeom>
            <a:ln w="6350"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sp>
          <p:nvSpPr>
            <p:cNvPr id="7" name="6 CuadroTexto"/>
            <p:cNvSpPr txBox="1"/>
            <p:nvPr/>
          </p:nvSpPr>
          <p:spPr>
            <a:xfrm>
              <a:off x="8208000" y="5364000"/>
              <a:ext cx="853119" cy="2308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ES_tradnl" sz="900" dirty="0" smtClean="0">
                  <a:solidFill>
                    <a:srgbClr val="FFFF99"/>
                  </a:solidFill>
                </a:rPr>
                <a:t>Isolina &amp; </a:t>
              </a:r>
              <a:r>
                <a:rPr lang="es-ES_tradnl" sz="900" dirty="0" err="1" smtClean="0">
                  <a:solidFill>
                    <a:srgbClr val="FFFF99"/>
                  </a:solidFill>
                </a:rPr>
                <a:t>Risto</a:t>
              </a:r>
              <a:endParaRPr lang="es-ES" sz="900" dirty="0">
                <a:solidFill>
                  <a:srgbClr val="FFFF99"/>
                </a:solidFill>
              </a:endParaRPr>
            </a:p>
          </p:txBody>
        </p:sp>
      </p:grpSp>
      <p:sp>
        <p:nvSpPr>
          <p:cNvPr id="4" name="3 CuadroTexto"/>
          <p:cNvSpPr txBox="1"/>
          <p:nvPr/>
        </p:nvSpPr>
        <p:spPr>
          <a:xfrm>
            <a:off x="0" y="5544000"/>
            <a:ext cx="9144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2000" i="1" dirty="0" smtClean="0">
                <a:latin typeface="Times New Roman" pitchFamily="18" charset="0"/>
                <a:cs typeface="Times New Roman" pitchFamily="18" charset="0"/>
              </a:rPr>
              <a:t>Pero para los que vivimos en el Sur, la Navidad no es “blanca” en absoluto.</a:t>
            </a:r>
          </a:p>
          <a:p>
            <a:pPr algn="ctr"/>
            <a:r>
              <a:rPr lang="es-ES_tradnl" sz="2000" i="1" dirty="0" smtClean="0">
                <a:latin typeface="Times New Roman" pitchFamily="18" charset="0"/>
                <a:cs typeface="Times New Roman" pitchFamily="18" charset="0"/>
              </a:rPr>
              <a:t>La celebramos en medio de una ola de calor, con 32º de temperatura promedio. </a:t>
            </a:r>
          </a:p>
          <a:p>
            <a:pPr algn="ctr"/>
            <a:r>
              <a:rPr lang="es-ES_tradnl" sz="2000" i="1" dirty="0" smtClean="0">
                <a:latin typeface="Times New Roman" pitchFamily="18" charset="0"/>
                <a:cs typeface="Times New Roman" pitchFamily="18" charset="0"/>
              </a:rPr>
              <a:t>Sin embargo, nuestros niños también esperarán a Papá Noel</a:t>
            </a:r>
            <a:r>
              <a:rPr lang="es-ES_tradnl" sz="2000" i="1" smtClean="0">
                <a:latin typeface="Times New Roman" pitchFamily="18" charset="0"/>
                <a:cs typeface="Times New Roman" pitchFamily="18" charset="0"/>
              </a:rPr>
              <a:t>, que </a:t>
            </a:r>
            <a:r>
              <a:rPr lang="es-ES_tradnl" sz="2000" i="1" dirty="0" smtClean="0">
                <a:latin typeface="Times New Roman" pitchFamily="18" charset="0"/>
                <a:cs typeface="Times New Roman" pitchFamily="18" charset="0"/>
              </a:rPr>
              <a:t>como viene del Norte, vestirá un abrigado traje invernal. </a:t>
            </a:r>
          </a:p>
          <a:p>
            <a:pPr algn="ctr"/>
            <a:endParaRPr lang="es-ES" sz="1600" dirty="0">
              <a:latin typeface="Lucida Handwriting" pitchFamily="66" charset="0"/>
            </a:endParaRPr>
          </a:p>
        </p:txBody>
      </p:sp>
      <p:pic>
        <p:nvPicPr>
          <p:cNvPr id="5" name="4 Imagen" descr="palomarbsas-papanoelchicos-03.jpg"/>
          <p:cNvPicPr>
            <a:picLocks noChangeAspect="1"/>
          </p:cNvPicPr>
          <p:nvPr/>
        </p:nvPicPr>
        <p:blipFill>
          <a:blip r:embed="rId3" cstate="print"/>
          <a:srcRect l="16547" t="16640" r="12543"/>
          <a:stretch>
            <a:fillRect/>
          </a:stretch>
        </p:blipFill>
        <p:spPr>
          <a:xfrm rot="305816">
            <a:off x="4104000" y="1404000"/>
            <a:ext cx="4320480" cy="3607165"/>
          </a:xfrm>
          <a:prstGeom prst="rect">
            <a:avLst/>
          </a:prstGeom>
          <a:ln w="6350">
            <a:solidFill>
              <a:srgbClr val="D0CB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ransition spd="slow" advClick="0" advTm="19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4AE"/>
            </a:gs>
            <a:gs pos="13000">
              <a:srgbClr val="BD922A"/>
            </a:gs>
            <a:gs pos="21001">
              <a:srgbClr val="BD922A"/>
            </a:gs>
            <a:gs pos="63000">
              <a:srgbClr val="FBE4AE"/>
            </a:gs>
            <a:gs pos="67000">
              <a:srgbClr val="BD922A"/>
            </a:gs>
            <a:gs pos="69000">
              <a:srgbClr val="835E17"/>
            </a:gs>
            <a:gs pos="82001">
              <a:srgbClr val="A28949"/>
            </a:gs>
            <a:gs pos="100000">
              <a:srgbClr val="FAE3B7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os-simpsons-en-navidad-10404aa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l="4132" r="4121"/>
          <a:stretch>
            <a:fillRect/>
          </a:stretch>
        </p:blipFill>
        <p:spPr>
          <a:xfrm>
            <a:off x="144000" y="432000"/>
            <a:ext cx="8856984" cy="6033613"/>
          </a:xfrm>
          <a:prstGeom prst="rect">
            <a:avLst/>
          </a:prstGeom>
          <a:ln w="63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grpSp>
        <p:nvGrpSpPr>
          <p:cNvPr id="3" name="2 Grupo"/>
          <p:cNvGrpSpPr/>
          <p:nvPr/>
        </p:nvGrpSpPr>
        <p:grpSpPr>
          <a:xfrm>
            <a:off x="0" y="0"/>
            <a:ext cx="9433048" cy="6858000"/>
            <a:chOff x="0" y="0"/>
            <a:chExt cx="9433048" cy="6858000"/>
          </a:xfrm>
        </p:grpSpPr>
        <p:pic>
          <p:nvPicPr>
            <p:cNvPr id="4" name="3 Imagen" descr="adornos-de-navidad-para-oficina-3069a.jpg"/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>
            <a:xfrm>
              <a:off x="0" y="0"/>
              <a:ext cx="9433048" cy="6858000"/>
            </a:xfrm>
            <a:prstGeom prst="rect">
              <a:avLst/>
            </a:prstGeom>
          </p:spPr>
        </p:pic>
        <p:sp>
          <p:nvSpPr>
            <p:cNvPr id="5" name="4 CuadroTexto"/>
            <p:cNvSpPr txBox="1"/>
            <p:nvPr/>
          </p:nvSpPr>
          <p:spPr>
            <a:xfrm>
              <a:off x="1195159" y="144000"/>
              <a:ext cx="7098546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s-ES_tradnl" sz="2000" i="1" dirty="0" smtClean="0">
                  <a:latin typeface="Times New Roman" pitchFamily="18" charset="0"/>
                  <a:cs typeface="Times New Roman" pitchFamily="18" charset="0"/>
                </a:rPr>
                <a:t>La  Navidad no siempre es como la muestran las tarjetas postales. </a:t>
              </a:r>
            </a:p>
            <a:p>
              <a:pPr algn="ctr"/>
              <a:r>
                <a:rPr lang="es-ES_tradnl" sz="2000" i="1" dirty="0" smtClean="0">
                  <a:latin typeface="Times New Roman" pitchFamily="18" charset="0"/>
                  <a:cs typeface="Times New Roman" pitchFamily="18" charset="0"/>
                </a:rPr>
                <a:t>Hay una Navidad “real·”, más imperfecta y mucho más humana…</a:t>
              </a:r>
            </a:p>
          </p:txBody>
        </p:sp>
      </p:grpSp>
    </p:spTree>
  </p:cSld>
  <p:clrMapOvr>
    <a:masterClrMapping/>
  </p:clrMapOvr>
  <p:transition spd="slow" advClick="0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uis-landriscina.jpg"/>
          <p:cNvPicPr>
            <a:picLocks noChangeAspect="1"/>
          </p:cNvPicPr>
          <p:nvPr/>
        </p:nvPicPr>
        <p:blipFill>
          <a:blip r:embed="rId2" cstate="print"/>
          <a:srcRect l="8063" r="8661"/>
          <a:stretch>
            <a:fillRect/>
          </a:stretch>
        </p:blipFill>
        <p:spPr>
          <a:xfrm>
            <a:off x="612000" y="468000"/>
            <a:ext cx="5256584" cy="3967708"/>
          </a:xfrm>
          <a:prstGeom prst="rect">
            <a:avLst/>
          </a:prstGeom>
          <a:ln w="63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6" name="5 Imagen" descr="maxresdefault.jpg"/>
          <p:cNvPicPr>
            <a:picLocks noChangeAspect="1"/>
          </p:cNvPicPr>
          <p:nvPr/>
        </p:nvPicPr>
        <p:blipFill>
          <a:blip r:embed="rId3" cstate="print"/>
          <a:srcRect l="32675" t="9401" r="27163" b="12201"/>
          <a:stretch>
            <a:fillRect/>
          </a:stretch>
        </p:blipFill>
        <p:spPr>
          <a:xfrm rot="342428">
            <a:off x="6192000" y="936000"/>
            <a:ext cx="2520280" cy="3004569"/>
          </a:xfrm>
          <a:prstGeom prst="rect">
            <a:avLst/>
          </a:prstGeom>
          <a:ln w="63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7" name="6 Rectángulo"/>
          <p:cNvSpPr/>
          <p:nvPr/>
        </p:nvSpPr>
        <p:spPr>
          <a:xfrm>
            <a:off x="360000" y="6084000"/>
            <a:ext cx="8496000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1600" dirty="0" smtClean="0">
                <a:solidFill>
                  <a:srgbClr val="E3DE00"/>
                </a:solidFill>
                <a:latin typeface="Times New Roman" pitchFamily="18" charset="0"/>
                <a:cs typeface="Times New Roman" pitchFamily="18" charset="0"/>
              </a:rPr>
              <a:t>Luis </a:t>
            </a:r>
            <a:r>
              <a:rPr lang="es-ES" sz="1600" dirty="0" err="1" smtClean="0">
                <a:solidFill>
                  <a:srgbClr val="E3DE00"/>
                </a:solidFill>
                <a:latin typeface="Times New Roman" pitchFamily="18" charset="0"/>
                <a:cs typeface="Times New Roman" pitchFamily="18" charset="0"/>
              </a:rPr>
              <a:t>Landriscina</a:t>
            </a:r>
            <a:r>
              <a:rPr lang="es-ES" sz="1600" dirty="0" smtClean="0">
                <a:solidFill>
                  <a:srgbClr val="E3DE00"/>
                </a:solidFill>
                <a:latin typeface="Times New Roman" pitchFamily="18" charset="0"/>
                <a:cs typeface="Times New Roman" pitchFamily="18" charset="0"/>
              </a:rPr>
              <a:t>: humorista y actor argentino famoso por su estilo narrativo y su humor basado en los usos y costumbres regionales del país y el Rio de la Plata</a:t>
            </a:r>
            <a:r>
              <a:rPr lang="es-ES" dirty="0" smtClean="0">
                <a:solidFill>
                  <a:srgbClr val="E3DE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es-ES" dirty="0">
              <a:solidFill>
                <a:srgbClr val="E3DE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252000" y="4896000"/>
            <a:ext cx="860444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2000" i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Y quien mejor que don Luis </a:t>
            </a:r>
            <a:r>
              <a:rPr lang="es-ES_tradnl" sz="2000" i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Landriscina</a:t>
            </a:r>
            <a:r>
              <a:rPr lang="es-ES_tradnl" sz="2000" i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para contarnos lo que suele ocurrir durante estas fiestas tan especiales.</a:t>
            </a:r>
          </a:p>
          <a:p>
            <a:pPr algn="ctr"/>
            <a:r>
              <a:rPr lang="es-ES_tradnl" sz="2000" i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¡¡Esperamos que este “cuento navideño” les arranque una sonrisa!!</a:t>
            </a:r>
          </a:p>
        </p:txBody>
      </p:sp>
    </p:spTree>
  </p:cSld>
  <p:clrMapOvr>
    <a:masterClrMapping/>
  </p:clrMapOvr>
  <p:transition spd="slow" advClick="0" advTm="21000">
    <p:zoom dir="in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825600"/>
            </a:gs>
            <a:gs pos="13000">
              <a:srgbClr val="FFA800"/>
            </a:gs>
            <a:gs pos="28000">
              <a:srgbClr val="825600"/>
            </a:gs>
            <a:gs pos="42999">
              <a:srgbClr val="FFA800"/>
            </a:gs>
            <a:gs pos="58000">
              <a:srgbClr val="825600"/>
            </a:gs>
            <a:gs pos="72000">
              <a:srgbClr val="FFA800"/>
            </a:gs>
            <a:gs pos="87000">
              <a:srgbClr val="825600"/>
            </a:gs>
            <a:gs pos="100000">
              <a:srgbClr val="FFA80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Administrador\Desktop\1AR-1900.jpg"/>
          <p:cNvPicPr>
            <a:picLocks noChangeAspect="1" noChangeArrowheads="1"/>
          </p:cNvPicPr>
          <p:nvPr/>
        </p:nvPicPr>
        <p:blipFill>
          <a:blip r:embed="rId3" cstate="print">
            <a:lum contrast="30000"/>
          </a:blip>
          <a:srcRect l="2751"/>
          <a:stretch>
            <a:fillRect/>
          </a:stretch>
        </p:blipFill>
        <p:spPr bwMode="auto">
          <a:xfrm>
            <a:off x="126000" y="148590"/>
            <a:ext cx="8892480" cy="6560820"/>
          </a:xfrm>
          <a:prstGeom prst="rect">
            <a:avLst/>
          </a:prstGeom>
          <a:noFill/>
          <a:ln w="63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5" name="4 Imagen" descr="int-97237.jp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192000" y="2286000"/>
            <a:ext cx="2857500" cy="4429125"/>
          </a:xfrm>
          <a:prstGeom prst="rect">
            <a:avLst/>
          </a:prstGeom>
        </p:spPr>
      </p:pic>
      <p:pic>
        <p:nvPicPr>
          <p:cNvPr id="3" name="Picture 2" descr="C:\Users\Administrador\Desktop\paisajes-de-navidad-d1a.jpg"/>
          <p:cNvPicPr preferRelativeResize="0">
            <a:picLocks noChangeArrowheads="1"/>
          </p:cNvPicPr>
          <p:nvPr/>
        </p:nvPicPr>
        <p:blipFill>
          <a:blip r:embed="rId5" cstate="print">
            <a:lum/>
          </a:blip>
          <a:srcRect t="3369"/>
          <a:stretch>
            <a:fillRect/>
          </a:stretch>
        </p:blipFill>
        <p:spPr bwMode="auto">
          <a:xfrm>
            <a:off x="126000" y="147600"/>
            <a:ext cx="8892000" cy="6562800"/>
          </a:xfrm>
          <a:prstGeom prst="rect">
            <a:avLst/>
          </a:prstGeom>
          <a:noFill/>
          <a:ln w="63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4" name="3 Imagen" descr="Cena_navide_aa.jpg"/>
          <p:cNvPicPr preferRelativeResize="0">
            <a:picLocks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26000" y="147600"/>
            <a:ext cx="8892000" cy="6562800"/>
          </a:xfrm>
          <a:prstGeom prst="rect">
            <a:avLst/>
          </a:prstGeom>
          <a:ln w="63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ransition spd="slow" advClick="0" advTm="29000">
    <p:split orient="vert"/>
    <p:sndAc>
      <p:stSnd>
        <p:snd r:embed="rId2" name="Luis Landriscina 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" presetID="5" presetClass="entr" presetSubtype="1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2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5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6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FF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27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dministrador\Desktop\Navidad\navidad en Argentina\feliz-navidad Bs Asa.jpg"/>
          <p:cNvPicPr preferRelativeResize="0">
            <a:picLocks noChangeArrowheads="1"/>
          </p:cNvPicPr>
          <p:nvPr/>
        </p:nvPicPr>
        <p:blipFill>
          <a:blip r:embed="rId2" cstate="print">
            <a:lum contrast="10000"/>
          </a:blip>
          <a:srcRect/>
          <a:stretch>
            <a:fillRect/>
          </a:stretch>
        </p:blipFill>
        <p:spPr bwMode="auto">
          <a:xfrm>
            <a:off x="216000" y="180000"/>
            <a:ext cx="8712000" cy="6508441"/>
          </a:xfrm>
          <a:prstGeom prst="rect">
            <a:avLst/>
          </a:prstGeom>
          <a:noFill/>
          <a:ln w="63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3" name="Picture 2" descr="C:\Users\Administrador\Desktop\Varias\suegra-nuera-peleadas.jpg"/>
          <p:cNvPicPr>
            <a:picLocks noChangeAspect="1" noChangeArrowheads="1"/>
          </p:cNvPicPr>
          <p:nvPr/>
        </p:nvPicPr>
        <p:blipFill>
          <a:blip r:embed="rId3" cstate="print">
            <a:lum contrast="20000"/>
          </a:blip>
          <a:srcRect/>
          <a:stretch>
            <a:fillRect/>
          </a:stretch>
        </p:blipFill>
        <p:spPr bwMode="auto">
          <a:xfrm rot="21029187">
            <a:off x="324000" y="288000"/>
            <a:ext cx="4318000" cy="33020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2" descr="C:\Users\Administrador\Desktop\Varias\suegra-nuera-peleadas.jpg"/>
          <p:cNvPicPr>
            <a:picLocks noChangeAspect="1" noChangeArrowheads="1"/>
          </p:cNvPicPr>
          <p:nvPr/>
        </p:nvPicPr>
        <p:blipFill>
          <a:blip r:embed="rId3" cstate="print">
            <a:lum contrast="20000"/>
          </a:blip>
          <a:srcRect/>
          <a:stretch>
            <a:fillRect/>
          </a:stretch>
        </p:blipFill>
        <p:spPr bwMode="auto">
          <a:xfrm rot="640763" flipH="1">
            <a:off x="4536000" y="3384000"/>
            <a:ext cx="4318000" cy="33020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40000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6" presetClass="emph" presetSubtype="0" repeatCount="300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10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50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9500"/>
                            </p:stCondLst>
                            <p:childTnLst>
                              <p:par>
                                <p:cTn id="19" presetID="25" presetClass="exit" presetSubtype="0" fill="hold" nodeType="afterEffect">
                                  <p:stCondLst>
                                    <p:cond delay="1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2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5" presetClass="entr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6" presetClass="emph" presetSubtype="0" repeatCount="4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5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FF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135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saa.jpg"/>
          <p:cNvPicPr preferRelativeResize="0">
            <a:picLocks/>
          </p:cNvPicPr>
          <p:nvPr/>
        </p:nvPicPr>
        <p:blipFill>
          <a:blip r:embed="rId2" cstate="print">
            <a:lum/>
          </a:blip>
          <a:srcRect/>
          <a:stretch>
            <a:fillRect/>
          </a:stretch>
        </p:blipFill>
        <p:spPr>
          <a:xfrm>
            <a:off x="216000" y="180000"/>
            <a:ext cx="8712000" cy="6508800"/>
          </a:xfrm>
          <a:prstGeom prst="rect">
            <a:avLst/>
          </a:prstGeom>
          <a:ln w="63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5" name="4 Imagen" descr="automovil-19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60000" y="4536000"/>
            <a:ext cx="2808312" cy="1932119"/>
          </a:xfrm>
          <a:prstGeom prst="rect">
            <a:avLst/>
          </a:prstGeom>
        </p:spPr>
      </p:pic>
    </p:spTree>
  </p:cSld>
  <p:clrMapOvr>
    <a:masterClrMapping/>
  </p:clrMapOvr>
  <p:transition spd="slow" advClick="0" advTm="19000"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35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sa-de-Navidad-6.jpg"/>
          <p:cNvPicPr preferRelativeResize="0">
            <a:picLocks/>
          </p:cNvPicPr>
          <p:nvPr/>
        </p:nvPicPr>
        <p:blipFill>
          <a:blip r:embed="rId2" cstate="print"/>
          <a:srcRect r="9354"/>
          <a:stretch>
            <a:fillRect/>
          </a:stretch>
        </p:blipFill>
        <p:spPr>
          <a:xfrm>
            <a:off x="216000" y="180000"/>
            <a:ext cx="8712000" cy="6508800"/>
          </a:xfrm>
          <a:prstGeom prst="rect">
            <a:avLst/>
          </a:prstGeom>
          <a:ln w="63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3" name="2 Imagen" descr="blogluza_istock_suegra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contrast="10000"/>
          </a:blip>
          <a:stretch>
            <a:fillRect/>
          </a:stretch>
        </p:blipFill>
        <p:spPr>
          <a:xfrm>
            <a:off x="5796000" y="3312000"/>
            <a:ext cx="3302000" cy="3429000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4" name="3 Imagen" descr="automovil-19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2843808" y="4437112"/>
            <a:ext cx="2808312" cy="1932119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216000" y="6444000"/>
            <a:ext cx="92365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900" dirty="0" smtClean="0">
                <a:solidFill>
                  <a:srgbClr val="FFFF99"/>
                </a:solidFill>
              </a:rPr>
              <a:t>Isolina</a:t>
            </a:r>
            <a:r>
              <a:rPr lang="es-ES_tradnl" sz="1000" dirty="0" smtClean="0">
                <a:solidFill>
                  <a:srgbClr val="FFFF99"/>
                </a:solidFill>
              </a:rPr>
              <a:t> &amp; </a:t>
            </a:r>
            <a:r>
              <a:rPr lang="es-ES_tradnl" sz="1000" dirty="0" err="1" smtClean="0">
                <a:solidFill>
                  <a:srgbClr val="FFFF99"/>
                </a:solidFill>
              </a:rPr>
              <a:t>Risto</a:t>
            </a:r>
            <a:endParaRPr lang="es-ES" sz="1000" dirty="0">
              <a:solidFill>
                <a:srgbClr val="FFFF99"/>
              </a:solidFill>
            </a:endParaRPr>
          </a:p>
        </p:txBody>
      </p:sp>
    </p:spTree>
  </p:cSld>
  <p:clrMapOvr>
    <a:masterClrMapping/>
  </p:clrMapOvr>
  <p:transition advClick="0" advTm="2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000"/>
                            </p:stCondLst>
                            <p:childTnLst>
                              <p:par>
                                <p:cTn id="8" presetID="10" presetClass="entr" presetSubtype="0" fill="hold" nodeType="after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Administrador\Desktop\Varias\reyes-magos-02-1040lg040111.jpg"/>
          <p:cNvPicPr preferRelativeResize="0">
            <a:picLocks noChangeArrowheads="1"/>
          </p:cNvPicPr>
          <p:nvPr/>
        </p:nvPicPr>
        <p:blipFill>
          <a:blip r:embed="rId2" cstate="print"/>
          <a:srcRect r="9152"/>
          <a:stretch>
            <a:fillRect/>
          </a:stretch>
        </p:blipFill>
        <p:spPr bwMode="auto">
          <a:xfrm>
            <a:off x="216000" y="180000"/>
            <a:ext cx="8712000" cy="6508800"/>
          </a:xfrm>
          <a:prstGeom prst="rect">
            <a:avLst/>
          </a:prstGeom>
          <a:noFill/>
          <a:ln w="63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ransition spd="slow" advClick="0" advTm="8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825600"/>
            </a:gs>
            <a:gs pos="13000">
              <a:srgbClr val="FFA800"/>
            </a:gs>
            <a:gs pos="28000">
              <a:srgbClr val="825600"/>
            </a:gs>
            <a:gs pos="42999">
              <a:srgbClr val="FFA800"/>
            </a:gs>
            <a:gs pos="58000">
              <a:srgbClr val="825600"/>
            </a:gs>
            <a:gs pos="72000">
              <a:srgbClr val="FFA800"/>
            </a:gs>
            <a:gs pos="87000">
              <a:srgbClr val="825600"/>
            </a:gs>
            <a:gs pos="100000">
              <a:srgbClr val="FFA80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ena4.JPG"/>
          <p:cNvPicPr preferRelativeResize="0">
            <a:picLocks/>
          </p:cNvPicPr>
          <p:nvPr/>
        </p:nvPicPr>
        <p:blipFill>
          <a:blip r:embed="rId2" cstate="print">
            <a:lum contrast="10000"/>
          </a:blip>
          <a:srcRect t="4539" r="6319" b="4108"/>
          <a:stretch>
            <a:fillRect/>
          </a:stretch>
        </p:blipFill>
        <p:spPr>
          <a:xfrm>
            <a:off x="198000" y="252000"/>
            <a:ext cx="8751600" cy="6372000"/>
          </a:xfrm>
          <a:prstGeom prst="rect">
            <a:avLst/>
          </a:prstGeom>
          <a:ln w="63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3" name="2 Imagen" descr="simpson.jpg"/>
          <p:cNvPicPr>
            <a:picLocks noChangeAspect="1"/>
          </p:cNvPicPr>
          <p:nvPr/>
        </p:nvPicPr>
        <p:blipFill>
          <a:blip r:embed="rId3" cstate="print">
            <a:lum contrast="10000"/>
          </a:blip>
          <a:srcRect r="2257" b="4942"/>
          <a:stretch>
            <a:fillRect/>
          </a:stretch>
        </p:blipFill>
        <p:spPr>
          <a:xfrm>
            <a:off x="198000" y="252000"/>
            <a:ext cx="8752646" cy="6372000"/>
          </a:xfrm>
          <a:prstGeom prst="rect">
            <a:avLst/>
          </a:prstGeom>
          <a:ln w="63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ransition spd="slow" advClick="0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0a.jpg"/>
          <p:cNvPicPr>
            <a:picLocks noChangeAspect="1"/>
          </p:cNvPicPr>
          <p:nvPr/>
        </p:nvPicPr>
        <p:blipFill>
          <a:blip r:embed="rId2" cstate="print"/>
          <a:srcRect l="1575" r="4326"/>
          <a:stretch>
            <a:fillRect/>
          </a:stretch>
        </p:blipFill>
        <p:spPr>
          <a:xfrm>
            <a:off x="288000" y="360000"/>
            <a:ext cx="8604000" cy="5476589"/>
          </a:xfrm>
          <a:prstGeom prst="rect">
            <a:avLst/>
          </a:prstGeom>
          <a:ln w="6350">
            <a:solidFill>
              <a:schemeClr val="tx1"/>
            </a:solidFill>
          </a:ln>
          <a:effectLst>
            <a:reflection blurRad="6350" stA="52000" endA="300" endPos="35000" dir="5400000" sy="-100000" algn="bl" rotWithShape="0"/>
          </a:effectLst>
        </p:spPr>
      </p:pic>
    </p:spTree>
  </p:cSld>
  <p:clrMapOvr>
    <a:masterClrMapping/>
  </p:clrMapOvr>
  <p:transition spd="slow" advClick="0" advTm="12000">
    <p:fade thruBlk="1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BCBCB"/>
            </a:gs>
            <a:gs pos="13000">
              <a:srgbClr val="5F5F5F"/>
            </a:gs>
            <a:gs pos="21001">
              <a:srgbClr val="5F5F5F"/>
            </a:gs>
            <a:gs pos="63000">
              <a:srgbClr val="FFFFFF"/>
            </a:gs>
            <a:gs pos="67000">
              <a:srgbClr val="B2B2B2"/>
            </a:gs>
            <a:gs pos="69000">
              <a:srgbClr val="292929"/>
            </a:gs>
            <a:gs pos="82001">
              <a:srgbClr val="777777"/>
            </a:gs>
            <a:gs pos="100000">
              <a:srgbClr val="EAEAEA"/>
            </a:gs>
          </a:gsLst>
          <a:lin ang="135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ochinillo-asado-xl-668x400x80xX.jpg"/>
          <p:cNvPicPr>
            <a:picLocks noChangeAspect="1"/>
          </p:cNvPicPr>
          <p:nvPr/>
        </p:nvPicPr>
        <p:blipFill>
          <a:blip r:embed="rId2" cstate="print"/>
          <a:srcRect l="3395"/>
          <a:stretch>
            <a:fillRect/>
          </a:stretch>
        </p:blipFill>
        <p:spPr>
          <a:xfrm>
            <a:off x="243045" y="720000"/>
            <a:ext cx="8649436" cy="5361329"/>
          </a:xfrm>
          <a:prstGeom prst="rect">
            <a:avLst/>
          </a:prstGeom>
          <a:ln w="63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5" name="4 Imagen" descr="lechóna.jpg"/>
          <p:cNvPicPr>
            <a:picLocks noChangeAspect="1"/>
          </p:cNvPicPr>
          <p:nvPr/>
        </p:nvPicPr>
        <p:blipFill>
          <a:blip r:embed="rId3" cstate="print">
            <a:lum contrast="10000"/>
          </a:blip>
          <a:srcRect/>
          <a:stretch>
            <a:fillRect/>
          </a:stretch>
        </p:blipFill>
        <p:spPr>
          <a:xfrm>
            <a:off x="540000" y="540000"/>
            <a:ext cx="8051115" cy="5680291"/>
          </a:xfrm>
          <a:prstGeom prst="rect">
            <a:avLst/>
          </a:prstGeom>
          <a:ln w="63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6" name="5 Imagen" descr="ensalada r.JPG"/>
          <p:cNvPicPr>
            <a:picLocks noChangeAspect="1"/>
          </p:cNvPicPr>
          <p:nvPr/>
        </p:nvPicPr>
        <p:blipFill>
          <a:blip r:embed="rId4" cstate="print"/>
          <a:srcRect l="15494" t="8852" r="19702" b="14128"/>
          <a:stretch>
            <a:fillRect/>
          </a:stretch>
        </p:blipFill>
        <p:spPr>
          <a:xfrm rot="289919">
            <a:off x="5148000" y="3132000"/>
            <a:ext cx="3247041" cy="2894345"/>
          </a:xfrm>
          <a:prstGeom prst="rect">
            <a:avLst/>
          </a:prstGeom>
          <a:ln w="6350">
            <a:solidFill>
              <a:schemeClr val="tx1"/>
            </a:solidFill>
          </a:ln>
          <a:effectLst/>
        </p:spPr>
      </p:pic>
    </p:spTree>
  </p:cSld>
  <p:clrMapOvr>
    <a:masterClrMapping/>
  </p:clrMapOvr>
  <p:transition spd="slow" advClick="0" advTm="30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7" dur="2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1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astronomia-navidad-2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 t="14630"/>
          <a:stretch>
            <a:fillRect/>
          </a:stretch>
        </p:blipFill>
        <p:spPr>
          <a:xfrm>
            <a:off x="936000" y="288000"/>
            <a:ext cx="7344816" cy="6270277"/>
          </a:xfrm>
          <a:prstGeom prst="rect">
            <a:avLst/>
          </a:prstGeom>
          <a:ln w="63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3" name="2 CuadroTexto"/>
          <p:cNvSpPr txBox="1"/>
          <p:nvPr/>
        </p:nvSpPr>
        <p:spPr>
          <a:xfrm>
            <a:off x="972000" y="6264000"/>
            <a:ext cx="92365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900" dirty="0" smtClean="0">
                <a:solidFill>
                  <a:srgbClr val="FFFF99"/>
                </a:solidFill>
              </a:rPr>
              <a:t>Isolina</a:t>
            </a:r>
            <a:r>
              <a:rPr lang="es-ES_tradnl" sz="1000" dirty="0" smtClean="0">
                <a:solidFill>
                  <a:srgbClr val="FFFF99"/>
                </a:solidFill>
              </a:rPr>
              <a:t> &amp; </a:t>
            </a:r>
            <a:r>
              <a:rPr lang="es-ES_tradnl" sz="1000" dirty="0" err="1" smtClean="0">
                <a:solidFill>
                  <a:srgbClr val="FFFF99"/>
                </a:solidFill>
              </a:rPr>
              <a:t>Risto</a:t>
            </a:r>
            <a:endParaRPr lang="es-ES" sz="1000" dirty="0">
              <a:solidFill>
                <a:srgbClr val="FFFF99"/>
              </a:solidFill>
            </a:endParaRPr>
          </a:p>
        </p:txBody>
      </p:sp>
    </p:spTree>
  </p:cSld>
  <p:clrMapOvr>
    <a:masterClrMapping/>
  </p:clrMapOvr>
  <p:transition spd="slow" advClick="0" advTm="7000">
    <p:newsflash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25600"/>
            </a:gs>
            <a:gs pos="13000">
              <a:srgbClr val="FFA800"/>
            </a:gs>
            <a:gs pos="28000">
              <a:srgbClr val="825600"/>
            </a:gs>
            <a:gs pos="42999">
              <a:srgbClr val="FFA800"/>
            </a:gs>
            <a:gs pos="58000">
              <a:srgbClr val="825600"/>
            </a:gs>
            <a:gs pos="72000">
              <a:srgbClr val="FFA800"/>
            </a:gs>
            <a:gs pos="87000">
              <a:srgbClr val="825600"/>
            </a:gs>
            <a:gs pos="100000">
              <a:srgbClr val="FFA800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asado_oaaa.jpg"/>
          <p:cNvPicPr preferRelativeResize="0">
            <a:picLocks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2000" y="468000"/>
            <a:ext cx="7920000" cy="5940000"/>
          </a:xfrm>
          <a:prstGeom prst="rect">
            <a:avLst/>
          </a:prstGeom>
          <a:ln w="63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" name="1 Imagen" descr="asadito.jpg"/>
          <p:cNvPicPr>
            <a:picLocks noChangeAspect="1"/>
          </p:cNvPicPr>
          <p:nvPr/>
        </p:nvPicPr>
        <p:blipFill>
          <a:blip r:embed="rId3" cstate="print">
            <a:lum contrast="10000"/>
          </a:blip>
          <a:stretch>
            <a:fillRect/>
          </a:stretch>
        </p:blipFill>
        <p:spPr>
          <a:xfrm>
            <a:off x="612000" y="468000"/>
            <a:ext cx="7920000" cy="5940000"/>
          </a:xfrm>
          <a:prstGeom prst="rect">
            <a:avLst/>
          </a:prstGeom>
          <a:ln w="63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4" name="Picture 2" descr="C:\Users\Administrador\Desktop\Navidad\asados\20130920005108-nnzypvobirrrssdhia.jpg"/>
          <p:cNvPicPr>
            <a:picLocks noChangeAspect="1" noChangeArrowheads="1"/>
          </p:cNvPicPr>
          <p:nvPr/>
        </p:nvPicPr>
        <p:blipFill>
          <a:blip r:embed="rId4" cstate="print">
            <a:lum contrast="10000"/>
          </a:blip>
          <a:srcRect/>
          <a:stretch>
            <a:fillRect/>
          </a:stretch>
        </p:blipFill>
        <p:spPr bwMode="auto">
          <a:xfrm>
            <a:off x="144000" y="108000"/>
            <a:ext cx="8820472" cy="6615354"/>
          </a:xfrm>
          <a:prstGeom prst="rect">
            <a:avLst/>
          </a:prstGeom>
          <a:noFill/>
          <a:ln w="63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ransition spd="slow" advClick="0" advTm="12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xit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ppt_h/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FBE4AE"/>
            </a:gs>
            <a:gs pos="13000">
              <a:srgbClr val="BD922A"/>
            </a:gs>
            <a:gs pos="21001">
              <a:srgbClr val="BD922A"/>
            </a:gs>
            <a:gs pos="63000">
              <a:srgbClr val="FBE4AE"/>
            </a:gs>
            <a:gs pos="67000">
              <a:srgbClr val="BD922A"/>
            </a:gs>
            <a:gs pos="69000">
              <a:srgbClr val="835E17"/>
            </a:gs>
            <a:gs pos="82001">
              <a:srgbClr val="A28949"/>
            </a:gs>
            <a:gs pos="100000">
              <a:srgbClr val="FAE3B7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pasta_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21434939">
            <a:off x="1692000" y="513581"/>
            <a:ext cx="7201339" cy="5401005"/>
          </a:xfrm>
          <a:prstGeom prst="rect">
            <a:avLst/>
          </a:prstGeom>
          <a:ln w="63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5" name="Picture 2" descr="C:\Users\Administrador\Desktop\Varias\chef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1261069">
            <a:off x="216000" y="446525"/>
            <a:ext cx="2102913" cy="2419716"/>
          </a:xfrm>
          <a:prstGeom prst="rect">
            <a:avLst/>
          </a:prstGeom>
          <a:noFill/>
          <a:ln w="6350">
            <a:solidFill>
              <a:schemeClr val="tx1"/>
            </a:solidFill>
          </a:ln>
        </p:spPr>
      </p:pic>
      <p:pic>
        <p:nvPicPr>
          <p:cNvPr id="6" name="5 Imagen" descr="amasando.gif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652000" y="4320000"/>
            <a:ext cx="2411760" cy="2513461"/>
          </a:xfrm>
          <a:prstGeom prst="rect">
            <a:avLst/>
          </a:prstGeom>
        </p:spPr>
      </p:pic>
    </p:spTree>
  </p:cSld>
  <p:clrMapOvr>
    <a:masterClrMapping/>
  </p:clrMapOvr>
  <p:transition spd="slow" advClick="0" advTm="9000">
    <p:split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27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ena3.JPG"/>
          <p:cNvPicPr>
            <a:picLocks noChangeAspect="1"/>
          </p:cNvPicPr>
          <p:nvPr/>
        </p:nvPicPr>
        <p:blipFill>
          <a:blip r:embed="rId2" cstate="print"/>
          <a:srcRect t="9615" b="5000"/>
          <a:stretch>
            <a:fillRect/>
          </a:stretch>
        </p:blipFill>
        <p:spPr>
          <a:xfrm>
            <a:off x="216000" y="180000"/>
            <a:ext cx="5691904" cy="6480000"/>
          </a:xfrm>
          <a:prstGeom prst="rect">
            <a:avLst/>
          </a:prstGeom>
          <a:ln w="63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050" name="Picture 2" descr="C:\Users\Administrador\Desktop\Varias\copa-vino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701435">
            <a:off x="6480000" y="653629"/>
            <a:ext cx="2069149" cy="4379213"/>
          </a:xfrm>
          <a:prstGeom prst="rect">
            <a:avLst/>
          </a:prstGeom>
          <a:noFill/>
        </p:spPr>
      </p:pic>
      <p:pic>
        <p:nvPicPr>
          <p:cNvPr id="4" name="3 Imagen" descr="asador.gif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092000" y="5184000"/>
            <a:ext cx="1944216" cy="1527093"/>
          </a:xfrm>
          <a:prstGeom prst="rect">
            <a:avLst/>
          </a:prstGeom>
        </p:spPr>
      </p:pic>
    </p:spTree>
  </p:cSld>
  <p:clrMapOvr>
    <a:masterClrMapping/>
  </p:clrMapOvr>
  <p:transition spd="slow" advClick="0" advTm="10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5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 tmFilter="0, 0; .2, .5; .8, .5; 1, 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500" autoRev="1" fill="hold"/>
                                        <p:tgtEl>
                                          <p:spTgt spid="20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6000">
              <a:srgbClr val="FFFFFF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15 Grupo"/>
          <p:cNvGrpSpPr/>
          <p:nvPr/>
        </p:nvGrpSpPr>
        <p:grpSpPr>
          <a:xfrm>
            <a:off x="-108000" y="288000"/>
            <a:ext cx="6408712" cy="6453320"/>
            <a:chOff x="-324544" y="-144000"/>
            <a:chExt cx="6912768" cy="6940152"/>
          </a:xfrm>
        </p:grpSpPr>
        <p:pic>
          <p:nvPicPr>
            <p:cNvPr id="2" name="1 Imagen" descr="7882221-volledig-ingerichte-kerst-boom-met-veel-presenteert-en-geafa-soleerd-op-witte-achtergrond.jpg"/>
            <p:cNvPicPr>
              <a:picLocks noChangeAspect="1"/>
            </p:cNvPicPr>
            <p:nvPr/>
          </p:nvPicPr>
          <p:blipFill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lum contrast="20000"/>
            </a:blip>
            <a:srcRect l="9413" b="4574"/>
            <a:stretch>
              <a:fillRect/>
            </a:stretch>
          </p:blipFill>
          <p:spPr>
            <a:xfrm>
              <a:off x="0" y="-144000"/>
              <a:ext cx="6588224" cy="6940152"/>
            </a:xfrm>
            <a:prstGeom prst="rect">
              <a:avLst/>
            </a:prstGeom>
          </p:spPr>
        </p:pic>
        <p:pic>
          <p:nvPicPr>
            <p:cNvPr id="12" name="11 Imagen" descr="7923870-nhi-oso-con-regalos-de-navidad-y-regalos-de-cumpleaa-os-teddy-sentado-entre-tres-cajas-de-regalo-col.jpg"/>
            <p:cNvPicPr>
              <a:picLocks noChangeAspect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r="7692"/>
            <a:stretch>
              <a:fillRect/>
            </a:stretch>
          </p:blipFill>
          <p:spPr>
            <a:xfrm flipH="1">
              <a:off x="-324544" y="4365104"/>
              <a:ext cx="2293551" cy="1658524"/>
            </a:xfrm>
            <a:prstGeom prst="rect">
              <a:avLst/>
            </a:prstGeom>
          </p:spPr>
        </p:pic>
        <p:pic>
          <p:nvPicPr>
            <p:cNvPr id="13" name="12 Imagen" descr="images1.jpeg"/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1403648" y="5229200"/>
              <a:ext cx="720080" cy="742887"/>
            </a:xfrm>
            <a:prstGeom prst="rect">
              <a:avLst/>
            </a:prstGeom>
          </p:spPr>
        </p:pic>
        <p:pic>
          <p:nvPicPr>
            <p:cNvPr id="15" name="14 Imagen" descr="images2.jpeg"/>
            <p:cNvPicPr>
              <a:picLocks noChangeAspect="1"/>
            </p:cNvPicPr>
            <p:nvPr/>
          </p:nvPicPr>
          <p:blipFill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3923928" y="4725144"/>
              <a:ext cx="1080120" cy="1080120"/>
            </a:xfrm>
            <a:prstGeom prst="rect">
              <a:avLst/>
            </a:prstGeom>
          </p:spPr>
        </p:pic>
        <p:pic>
          <p:nvPicPr>
            <p:cNvPr id="14" name="13 Imagen" descr="vectores-de-navidad-14.jpg"/>
            <p:cNvPicPr>
              <a:picLocks noChangeAspect="1"/>
            </p:cNvPicPr>
            <p:nvPr/>
          </p:nvPicPr>
          <p:blipFill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>
            <a:xfrm>
              <a:off x="4456302" y="4896000"/>
              <a:ext cx="1123810" cy="1197296"/>
            </a:xfrm>
            <a:prstGeom prst="rect">
              <a:avLst/>
            </a:prstGeom>
          </p:spPr>
        </p:pic>
      </p:grpSp>
      <p:pic>
        <p:nvPicPr>
          <p:cNvPr id="5" name="4 Imagen" descr="abuelita.gif marchosillaaaaa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220072" y="2874602"/>
            <a:ext cx="2088232" cy="2975460"/>
          </a:xfrm>
          <a:prstGeom prst="rect">
            <a:avLst/>
          </a:prstGeom>
        </p:spPr>
      </p:pic>
      <p:pic>
        <p:nvPicPr>
          <p:cNvPr id="1026" name="Picture 2" descr="C:\Users\Administrador\Desktop\Varias\06.gif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contrast="30000"/>
          </a:blip>
          <a:srcRect l="728" t="2157" r="2210" b="436"/>
          <a:stretch>
            <a:fillRect/>
          </a:stretch>
        </p:blipFill>
        <p:spPr bwMode="auto">
          <a:xfrm>
            <a:off x="7272000" y="3717032"/>
            <a:ext cx="1604572" cy="2808000"/>
          </a:xfrm>
          <a:prstGeom prst="rect">
            <a:avLst/>
          </a:prstGeom>
          <a:noFill/>
        </p:spPr>
      </p:pic>
      <p:sp>
        <p:nvSpPr>
          <p:cNvPr id="19" name="18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3056"/>
            </a:avLst>
          </a:prstGeom>
          <a:solidFill>
            <a:srgbClr val="E5817F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Click="0" advTm="12000">
    <p:wip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Administrador\Desktop\Varias\Heat-Wavea.gif"/>
          <p:cNvPicPr>
            <a:picLocks noChangeAspect="1" noChangeArrowheads="1"/>
          </p:cNvPicPr>
          <p:nvPr/>
        </p:nvPicPr>
        <p:blipFill>
          <a:blip r:embed="rId2" cstate="print"/>
          <a:srcRect t="4310" b="3052"/>
          <a:stretch>
            <a:fillRect/>
          </a:stretch>
        </p:blipFill>
        <p:spPr bwMode="auto">
          <a:xfrm>
            <a:off x="252000" y="180000"/>
            <a:ext cx="8635757" cy="6480000"/>
          </a:xfrm>
          <a:prstGeom prst="rect">
            <a:avLst/>
          </a:prstGeom>
          <a:noFill/>
          <a:ln w="63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ransition spd="slow" advClick="0" advTm="14000">
    <p:randomBar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FFFFFF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ena.JPG"/>
          <p:cNvPicPr>
            <a:picLocks noChangeAspect="1"/>
          </p:cNvPicPr>
          <p:nvPr/>
        </p:nvPicPr>
        <p:blipFill>
          <a:blip r:embed="rId2" cstate="print"/>
          <a:srcRect t="3529" r="19706"/>
          <a:stretch>
            <a:fillRect/>
          </a:stretch>
        </p:blipFill>
        <p:spPr>
          <a:xfrm>
            <a:off x="252000" y="432000"/>
            <a:ext cx="6712551" cy="6048672"/>
          </a:xfrm>
          <a:prstGeom prst="rect">
            <a:avLst/>
          </a:prstGeom>
          <a:ln w="63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8" name="7 Imagen" descr="Imagen-animada-Cerveza-20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647444">
            <a:off x="7056000" y="1870986"/>
            <a:ext cx="2088232" cy="2862106"/>
          </a:xfrm>
          <a:prstGeom prst="rect">
            <a:avLst/>
          </a:prstGeom>
        </p:spPr>
      </p:pic>
    </p:spTree>
  </p:cSld>
  <p:clrMapOvr>
    <a:masterClrMapping/>
  </p:clrMapOvr>
  <p:transition spd="slow" advClick="0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Administrador\Desktop\Varias\firma.JPG"/>
          <p:cNvPicPr>
            <a:picLocks noChangeAspect="1" noChangeArrowheads="1"/>
          </p:cNvPicPr>
          <p:nvPr/>
        </p:nvPicPr>
        <p:blipFill>
          <a:blip r:embed="rId2" cstate="print">
            <a:lum contrast="10000"/>
          </a:blip>
          <a:srcRect l="1511" r="10609"/>
          <a:stretch>
            <a:fillRect/>
          </a:stretch>
        </p:blipFill>
        <p:spPr bwMode="auto">
          <a:xfrm>
            <a:off x="2448000" y="468000"/>
            <a:ext cx="6264696" cy="4748459"/>
          </a:xfrm>
          <a:prstGeom prst="rect">
            <a:avLst/>
          </a:prstGeom>
          <a:noFill/>
          <a:ln w="952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reflection blurRad="6350" stA="52000" endA="300" endPos="35000" dir="5400000" sy="-100000" algn="bl" rotWithShape="0"/>
          </a:effectLst>
        </p:spPr>
      </p:pic>
      <p:pic>
        <p:nvPicPr>
          <p:cNvPr id="1026" name="Picture 2" descr="C:\Users\Administrador\Desktop\Varias\viajante-G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contrast="10000"/>
          </a:blip>
          <a:srcRect/>
          <a:stretch>
            <a:fillRect/>
          </a:stretch>
        </p:blipFill>
        <p:spPr bwMode="auto">
          <a:xfrm rot="21128174">
            <a:off x="-144000" y="1476000"/>
            <a:ext cx="2520280" cy="396044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5000">
    <p:diamond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Administrador\Desktop\Varias\San Juana.jpg"/>
          <p:cNvPicPr preferRelativeResize="0">
            <a:picLocks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999" y="108000"/>
            <a:ext cx="8928000" cy="6660000"/>
          </a:xfrm>
          <a:prstGeom prst="rect">
            <a:avLst/>
          </a:prstGeom>
          <a:noFill/>
          <a:ln w="63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6" name="Picture 2" descr="C:\Users\Administrador\Desktop\Varias\bodegaa.jpg"/>
          <p:cNvPicPr preferRelativeResize="0">
            <a:picLocks noChangeArrowheads="1"/>
          </p:cNvPicPr>
          <p:nvPr/>
        </p:nvPicPr>
        <p:blipFill>
          <a:blip r:embed="rId3" cstate="print">
            <a:lum contrast="10000"/>
          </a:blip>
          <a:srcRect/>
          <a:stretch>
            <a:fillRect/>
          </a:stretch>
        </p:blipFill>
        <p:spPr bwMode="auto">
          <a:xfrm>
            <a:off x="108000" y="108000"/>
            <a:ext cx="8928000" cy="6660000"/>
          </a:xfrm>
          <a:prstGeom prst="rect">
            <a:avLst/>
          </a:prstGeom>
          <a:noFill/>
          <a:ln w="63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3" name="2 Imagen" descr="torrontes 6.jpg"/>
          <p:cNvPicPr>
            <a:picLocks noChangeAspect="1"/>
          </p:cNvPicPr>
          <p:nvPr/>
        </p:nvPicPr>
        <p:blipFill>
          <a:blip r:embed="rId4" cstate="print">
            <a:lum contrast="10000"/>
          </a:blip>
          <a:stretch>
            <a:fillRect/>
          </a:stretch>
        </p:blipFill>
        <p:spPr>
          <a:xfrm rot="21443984">
            <a:off x="468000" y="914489"/>
            <a:ext cx="3549420" cy="5317859"/>
          </a:xfrm>
          <a:prstGeom prst="rect">
            <a:avLst/>
          </a:prstGeom>
          <a:ln w="63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ransition spd="slow" advClick="0" advTm="28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6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ena 1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t="4656" r="1823"/>
          <a:stretch>
            <a:fillRect/>
          </a:stretch>
        </p:blipFill>
        <p:spPr>
          <a:xfrm>
            <a:off x="198000" y="252000"/>
            <a:ext cx="8748480" cy="6372000"/>
          </a:xfrm>
          <a:prstGeom prst="rect">
            <a:avLst/>
          </a:prstGeom>
          <a:ln w="63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3" name="2 Imagen" descr="curso-gratis-cata-de-vinos.jpg"/>
          <p:cNvPicPr>
            <a:picLocks noChangeAspect="1"/>
          </p:cNvPicPr>
          <p:nvPr/>
        </p:nvPicPr>
        <p:blipFill>
          <a:blip r:embed="rId3" cstate="print">
            <a:lum contrast="10000"/>
          </a:blip>
          <a:srcRect t="2100" b="4851"/>
          <a:stretch>
            <a:fillRect/>
          </a:stretch>
        </p:blipFill>
        <p:spPr>
          <a:xfrm>
            <a:off x="370800" y="252000"/>
            <a:ext cx="8419419" cy="6381328"/>
          </a:xfrm>
          <a:prstGeom prst="rect">
            <a:avLst/>
          </a:prstGeom>
          <a:ln w="63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4" name="3 Imagen" descr="catador.jpg"/>
          <p:cNvPicPr>
            <a:picLocks noChangeAspect="1"/>
          </p:cNvPicPr>
          <p:nvPr/>
        </p:nvPicPr>
        <p:blipFill>
          <a:blip r:embed="rId4" cstate="print">
            <a:lum contrast="20000"/>
          </a:blip>
          <a:srcRect t="8331"/>
          <a:stretch>
            <a:fillRect/>
          </a:stretch>
        </p:blipFill>
        <p:spPr>
          <a:xfrm flipH="1">
            <a:off x="1332000" y="764704"/>
            <a:ext cx="6495599" cy="5363984"/>
          </a:xfrm>
          <a:prstGeom prst="rect">
            <a:avLst/>
          </a:prstGeom>
          <a:ln w="63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5" name="4 Imagen" descr="cata_jpg_n_3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>
          <a:xfrm>
            <a:off x="658800" y="540000"/>
            <a:ext cx="7769673" cy="5760000"/>
          </a:xfrm>
          <a:prstGeom prst="rect">
            <a:avLst/>
          </a:prstGeom>
          <a:ln w="63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6" name="5 Imagen" descr="11-Vessel-Indigestion-05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340435">
            <a:off x="125178" y="3770202"/>
            <a:ext cx="2664296" cy="2664296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ransition spd="slow" advClick="0" advTm="50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8" dur="2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29" dur="2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3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4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5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3" presetClass="entr" presetSubtype="16" fill="hold" nodeType="click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arbol-de-navidad-rojo-de-decoracion-255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24000" y="-18000"/>
            <a:ext cx="9168000" cy="6876000"/>
          </a:xfrm>
          <a:prstGeom prst="rect">
            <a:avLst/>
          </a:prstGeom>
        </p:spPr>
      </p:pic>
      <p:pic>
        <p:nvPicPr>
          <p:cNvPr id="7" name="6 Imagen" descr="gifs-animados-las-amas-de-casa-3113810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81111">
            <a:off x="360000" y="4572000"/>
            <a:ext cx="1224135" cy="2155167"/>
          </a:xfrm>
          <a:prstGeom prst="rect">
            <a:avLst/>
          </a:prstGeom>
        </p:spPr>
      </p:pic>
      <p:pic>
        <p:nvPicPr>
          <p:cNvPr id="2" name="1 Imagen" descr="361763122_640.jpg"/>
          <p:cNvPicPr>
            <a:picLocks noChangeAspect="1"/>
          </p:cNvPicPr>
          <p:nvPr/>
        </p:nvPicPr>
        <p:blipFill>
          <a:blip r:embed="rId4" cstate="print">
            <a:lum/>
          </a:blip>
          <a:srcRect/>
          <a:stretch>
            <a:fillRect/>
          </a:stretch>
        </p:blipFill>
        <p:spPr>
          <a:xfrm rot="21366630">
            <a:off x="1620049" y="1168325"/>
            <a:ext cx="3556745" cy="4378090"/>
          </a:xfrm>
          <a:prstGeom prst="rect">
            <a:avLst/>
          </a:prstGeom>
          <a:ln w="63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8" name="Picture 2" descr="C:\Users\Administrador\Desktop\Varias\usadas\la-foto-2a.jpg"/>
          <p:cNvPicPr>
            <a:picLocks noChangeAspect="1" noChangeArrowheads="1"/>
          </p:cNvPicPr>
          <p:nvPr/>
        </p:nvPicPr>
        <p:blipFill>
          <a:blip r:embed="rId5" cstate="print">
            <a:lum contrast="10000"/>
          </a:blip>
          <a:srcRect/>
          <a:stretch>
            <a:fillRect/>
          </a:stretch>
        </p:blipFill>
        <p:spPr bwMode="auto">
          <a:xfrm>
            <a:off x="36000" y="36000"/>
            <a:ext cx="9061289" cy="6768000"/>
          </a:xfrm>
          <a:prstGeom prst="rect">
            <a:avLst/>
          </a:prstGeom>
          <a:noFill/>
          <a:ln w="63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6" name="Picture 2" descr="C:\Users\Administrador\Desktop\Varias\800px-Picadacordobesa.JPG"/>
          <p:cNvPicPr preferRelativeResize="0">
            <a:picLocks noChangeArrowheads="1"/>
          </p:cNvPicPr>
          <p:nvPr/>
        </p:nvPicPr>
        <p:blipFill>
          <a:blip r:embed="rId6" cstate="print"/>
          <a:srcRect l="2516" r="8526"/>
          <a:stretch>
            <a:fillRect/>
          </a:stretch>
        </p:blipFill>
        <p:spPr bwMode="auto">
          <a:xfrm>
            <a:off x="36000" y="36000"/>
            <a:ext cx="9061200" cy="6768000"/>
          </a:xfrm>
          <a:prstGeom prst="rect">
            <a:avLst/>
          </a:prstGeom>
          <a:noFill/>
          <a:ln w="63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ransition spd="slow" advClick="0" advTm="12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path path="rect">
            <a:fillToRect t="100000" r="100000"/>
          </a:path>
          <a:tileRect l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4000" y="144000"/>
            <a:ext cx="6574801" cy="4992588"/>
          </a:xfrm>
          <a:prstGeom prst="rect">
            <a:avLst/>
          </a:prstGeom>
          <a:noFill/>
          <a:ln w="6350">
            <a:solidFill>
              <a:schemeClr val="tx1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3" name="2 Imagen" descr="martini rojo-500x500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 l="34775" r="34985"/>
          <a:stretch>
            <a:fillRect/>
          </a:stretch>
        </p:blipFill>
        <p:spPr>
          <a:xfrm rot="317388">
            <a:off x="7272000" y="969268"/>
            <a:ext cx="1550311" cy="5126761"/>
          </a:xfrm>
          <a:prstGeom prst="rect">
            <a:avLst/>
          </a:prstGeom>
          <a:effectLst>
            <a:softEdge rad="12700"/>
          </a:effectLst>
        </p:spPr>
      </p:pic>
      <p:pic>
        <p:nvPicPr>
          <p:cNvPr id="4" name="3 Imagen" descr="barman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21341092">
            <a:off x="1751472" y="4284000"/>
            <a:ext cx="3321086" cy="2342904"/>
          </a:xfrm>
          <a:prstGeom prst="rect">
            <a:avLst/>
          </a:prstGeom>
          <a:ln w="63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50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31" presetClass="entr" presetSubtype="0" fill="hold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ecoracion_de_mesas_de_navidad_por_los_mejores_caterings_39043574_1200xa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r="6328"/>
          <a:stretch>
            <a:fillRect/>
          </a:stretch>
        </p:blipFill>
        <p:spPr>
          <a:xfrm>
            <a:off x="144000" y="216000"/>
            <a:ext cx="8856000" cy="6453567"/>
          </a:xfrm>
          <a:prstGeom prst="rect">
            <a:avLst/>
          </a:prstGeom>
          <a:ln w="63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4098" name="Picture 2" descr="C:\Users\Administrador\Desktop\Varias\mozo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516000" y="2636912"/>
            <a:ext cx="2586694" cy="4005064"/>
          </a:xfrm>
          <a:prstGeom prst="rect">
            <a:avLst/>
          </a:prstGeom>
          <a:noFill/>
          <a:effectLst/>
        </p:spPr>
      </p:pic>
      <p:sp>
        <p:nvSpPr>
          <p:cNvPr id="4" name="3 CuadroTexto"/>
          <p:cNvSpPr txBox="1"/>
          <p:nvPr/>
        </p:nvSpPr>
        <p:spPr>
          <a:xfrm>
            <a:off x="216000" y="6408000"/>
            <a:ext cx="853119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900" dirty="0" smtClean="0">
                <a:solidFill>
                  <a:srgbClr val="FFFF99"/>
                </a:solidFill>
              </a:rPr>
              <a:t>Isolina &amp; </a:t>
            </a:r>
            <a:r>
              <a:rPr lang="es-ES_tradnl" sz="900" dirty="0" err="1" smtClean="0">
                <a:solidFill>
                  <a:srgbClr val="FFFF99"/>
                </a:solidFill>
              </a:rPr>
              <a:t>Risto</a:t>
            </a:r>
            <a:endParaRPr lang="es-ES" sz="900" dirty="0">
              <a:solidFill>
                <a:srgbClr val="FFFF99"/>
              </a:solidFill>
            </a:endParaRPr>
          </a:p>
        </p:txBody>
      </p:sp>
    </p:spTree>
  </p:cSld>
  <p:clrMapOvr>
    <a:masterClrMapping/>
  </p:clrMapOvr>
  <p:transition spd="slow" advClick="0" advTm="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decoracion_de_mesas_de_navidad_por_los_mejores_caterings_39043574_1200xa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r="6328"/>
          <a:stretch>
            <a:fillRect/>
          </a:stretch>
        </p:blipFill>
        <p:spPr>
          <a:xfrm>
            <a:off x="144000" y="216000"/>
            <a:ext cx="8856000" cy="6453567"/>
          </a:xfrm>
          <a:prstGeom prst="rect">
            <a:avLst/>
          </a:prstGeom>
          <a:ln w="63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4" name="3 Imagen" descr="oficinista drunken-christmas-party.jp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rcRect t="6951" b="22863"/>
          <a:stretch>
            <a:fillRect/>
          </a:stretch>
        </p:blipFill>
        <p:spPr>
          <a:xfrm rot="21210153">
            <a:off x="468000" y="548680"/>
            <a:ext cx="3892401" cy="4123647"/>
          </a:xfrm>
          <a:prstGeom prst="rect">
            <a:avLst/>
          </a:prstGeom>
          <a:ln w="63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5" name="Picture 2" descr="C:\Users\Administrador\Desktop\Varias\hombre-de-negocios-borracho-despus-de-la-fiesta-de-navidad-22339824a.jpg"/>
          <p:cNvPicPr>
            <a:picLocks noChangeAspect="1" noChangeArrowheads="1"/>
          </p:cNvPicPr>
          <p:nvPr/>
        </p:nvPicPr>
        <p:blipFill>
          <a:blip r:embed="rId4" cstate="print"/>
          <a:srcRect l="12500" r="6818"/>
          <a:stretch>
            <a:fillRect/>
          </a:stretch>
        </p:blipFill>
        <p:spPr bwMode="auto">
          <a:xfrm>
            <a:off x="1440000" y="1512000"/>
            <a:ext cx="5217220" cy="4284000"/>
          </a:xfrm>
          <a:prstGeom prst="rect">
            <a:avLst/>
          </a:prstGeom>
          <a:noFill/>
          <a:ln w="63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666263" flipH="1">
            <a:off x="6516000" y="4034928"/>
            <a:ext cx="2078209" cy="2380784"/>
          </a:xfrm>
          <a:prstGeom prst="rect">
            <a:avLst/>
          </a:prstGeom>
          <a:noFill/>
          <a:ln w="6350">
            <a:solidFill>
              <a:schemeClr val="tx1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ransition spd="slow" advClick="0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" dur="2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17" dur="2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FF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impsons1152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2000" y="180000"/>
            <a:ext cx="8640000" cy="6480000"/>
          </a:xfrm>
          <a:prstGeom prst="rect">
            <a:avLst/>
          </a:prstGeom>
          <a:ln w="63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4" name="3 Imagen" descr="zimpzon6.jp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252000" y="180000"/>
            <a:ext cx="8640000" cy="6480000"/>
          </a:xfrm>
          <a:prstGeom prst="rect">
            <a:avLst/>
          </a:prstGeom>
          <a:ln w="63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ransition spd="slow" advClick="0" advTm="10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DCEBF5"/>
            </a:gs>
            <a:gs pos="8000">
              <a:srgbClr val="83A7C3"/>
            </a:gs>
            <a:gs pos="13000">
              <a:srgbClr val="768FB9"/>
            </a:gs>
            <a:gs pos="21001">
              <a:srgbClr val="83A7C3"/>
            </a:gs>
            <a:gs pos="52000">
              <a:srgbClr val="FFFFFF"/>
            </a:gs>
            <a:gs pos="56000">
              <a:srgbClr val="9C6563"/>
            </a:gs>
            <a:gs pos="58000">
              <a:srgbClr val="80302D"/>
            </a:gs>
            <a:gs pos="71001">
              <a:srgbClr val="C0524E"/>
            </a:gs>
            <a:gs pos="94000">
              <a:srgbClr val="EBDAD4"/>
            </a:gs>
            <a:gs pos="100000">
              <a:srgbClr val="55261C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EL-ARBOL-DE-NAVIDAD-Konferensia-kon-el-VMh.-DUIJASI-6.gif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4140000" y="180000"/>
            <a:ext cx="5031061" cy="6516000"/>
          </a:xfrm>
          <a:prstGeom prst="rect">
            <a:avLst/>
          </a:prstGeom>
        </p:spPr>
      </p:pic>
      <p:pic>
        <p:nvPicPr>
          <p:cNvPr id="4" name="3 Imagen" descr="abuelita.gif marchosillaaaaa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908000" y="1368000"/>
            <a:ext cx="2232248" cy="3180664"/>
          </a:xfrm>
          <a:prstGeom prst="rect">
            <a:avLst/>
          </a:prstGeom>
        </p:spPr>
      </p:pic>
      <p:pic>
        <p:nvPicPr>
          <p:cNvPr id="9" name="8 Imagen" descr="risas-animadas1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21016033" flipH="1">
            <a:off x="288000" y="4392000"/>
            <a:ext cx="3339818" cy="2178970"/>
          </a:xfrm>
          <a:prstGeom prst="rect">
            <a:avLst/>
          </a:prstGeom>
        </p:spPr>
      </p:pic>
      <p:sp>
        <p:nvSpPr>
          <p:cNvPr id="7" name="6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3332"/>
            </a:avLst>
          </a:prstGeom>
          <a:solidFill>
            <a:srgbClr val="E5817F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0" name="9 Imagen" descr="feliz navidad.gif"/>
          <p:cNvPicPr>
            <a:picLocks noChangeAspect="1"/>
          </p:cNvPicPr>
          <p:nvPr/>
        </p:nvPicPr>
        <p:blipFill>
          <a:blip r:embed="rId5" cstate="print">
            <a:lum contrast="10000"/>
          </a:blip>
          <a:stretch>
            <a:fillRect/>
          </a:stretch>
        </p:blipFill>
        <p:spPr>
          <a:xfrm>
            <a:off x="1259632" y="612000"/>
            <a:ext cx="6666840" cy="478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11 Rectángulo"/>
          <p:cNvSpPr/>
          <p:nvPr/>
        </p:nvSpPr>
        <p:spPr>
          <a:xfrm>
            <a:off x="1260000" y="5580000"/>
            <a:ext cx="6825779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_tradnl" sz="4800" b="1" cap="none" spc="0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les desean: Isolina y </a:t>
            </a:r>
            <a:r>
              <a:rPr lang="es-ES_tradnl" sz="4800" b="1" cap="none" spc="0" dirty="0" err="1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Risto</a:t>
            </a:r>
            <a:r>
              <a:rPr lang="es-ES_tradnl" sz="4800" b="1" cap="none" spc="0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endParaRPr lang="es-ES" sz="4800" b="1" cap="none" spc="0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Click="0" advTm="10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FF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Administrador\Desktop\Varias\relojes\uvas1-1a.jpg"/>
          <p:cNvPicPr>
            <a:picLocks noChangeAspect="1" noChangeArrowheads="1"/>
          </p:cNvPicPr>
          <p:nvPr/>
        </p:nvPicPr>
        <p:blipFill>
          <a:blip r:embed="rId2" cstate="print">
            <a:lum contrast="10000"/>
          </a:blip>
          <a:srcRect/>
          <a:stretch>
            <a:fillRect/>
          </a:stretch>
        </p:blipFill>
        <p:spPr bwMode="auto">
          <a:xfrm>
            <a:off x="144000" y="144000"/>
            <a:ext cx="8850075" cy="6588000"/>
          </a:xfrm>
          <a:prstGeom prst="rect">
            <a:avLst/>
          </a:prstGeom>
          <a:noFill/>
          <a:ln w="63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5" name="4 Imagen" descr="Simpsons_252.gif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contrast="20000"/>
          </a:blip>
          <a:stretch>
            <a:fillRect/>
          </a:stretch>
        </p:blipFill>
        <p:spPr>
          <a:xfrm>
            <a:off x="3600000" y="288000"/>
            <a:ext cx="2088232" cy="3831619"/>
          </a:xfrm>
          <a:prstGeom prst="rect">
            <a:avLst/>
          </a:prstGeom>
        </p:spPr>
      </p:pic>
      <p:pic>
        <p:nvPicPr>
          <p:cNvPr id="4" name="Picture 2" descr="D:\Mis documentos\PPS. DE ISOLINA (Enero 2013)\Año Nuevo 2013 archivos\Brindis, cócteles\brindis3a.JPG"/>
          <p:cNvPicPr preferRelativeResize="0">
            <a:picLocks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4000" y="144000"/>
            <a:ext cx="8848800" cy="6588000"/>
          </a:xfrm>
          <a:prstGeom prst="rect">
            <a:avLst/>
          </a:prstGeom>
          <a:noFill/>
          <a:ln w="63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ransition spd="slow" advClick="0" advTm="10000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4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8 Grupo"/>
          <p:cNvGrpSpPr/>
          <p:nvPr/>
        </p:nvGrpSpPr>
        <p:grpSpPr>
          <a:xfrm>
            <a:off x="-72001" y="-72000"/>
            <a:ext cx="8999969" cy="6912000"/>
            <a:chOff x="-72001" y="-72000"/>
            <a:chExt cx="8999969" cy="6912000"/>
          </a:xfrm>
        </p:grpSpPr>
        <p:pic>
          <p:nvPicPr>
            <p:cNvPr id="6" name="Picture 2" descr="D:\Mis documentos\PPS. DE ISOLINA (Enero 2013)\Año Nuevo 2013 archivos\Brindis, cócteles\cocteles_con_vodka_anastasiaa.JP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 rot="385837">
              <a:off x="4644000" y="-72000"/>
              <a:ext cx="4283968" cy="6546812"/>
            </a:xfrm>
            <a:prstGeom prst="rect">
              <a:avLst/>
            </a:prstGeom>
            <a:noFill/>
            <a:effectLst>
              <a:softEdge rad="317500"/>
            </a:effectLst>
          </p:spPr>
        </p:pic>
        <p:pic>
          <p:nvPicPr>
            <p:cNvPr id="2" name="Picture 2" descr="C:\Users\Administrador\Desktop\Varias\IMG_7481a.jpg"/>
            <p:cNvPicPr>
              <a:picLocks noChangeAspect="1" noChangeArrowheads="1"/>
            </p:cNvPicPr>
            <p:nvPr/>
          </p:nvPicPr>
          <p:blipFill>
            <a:blip r:embed="rId3" cstate="print">
              <a:lum contrast="20000"/>
            </a:blip>
            <a:srcRect t="4152" b="5563"/>
            <a:stretch>
              <a:fillRect/>
            </a:stretch>
          </p:blipFill>
          <p:spPr bwMode="auto">
            <a:xfrm flipH="1">
              <a:off x="-72001" y="-36000"/>
              <a:ext cx="5077292" cy="6876000"/>
            </a:xfrm>
            <a:prstGeom prst="rect">
              <a:avLst/>
            </a:prstGeom>
            <a:noFill/>
            <a:effectLst>
              <a:softEdge rad="63500"/>
            </a:effectLst>
          </p:spPr>
        </p:pic>
      </p:grpSp>
      <p:pic>
        <p:nvPicPr>
          <p:cNvPr id="10" name="9 Imagen" descr="uno-pan-dulcea.jpg"/>
          <p:cNvPicPr preferRelativeResize="0">
            <a:picLocks/>
          </p:cNvPicPr>
          <p:nvPr/>
        </p:nvPicPr>
        <p:blipFill>
          <a:blip r:embed="rId4" cstate="print">
            <a:lum contrast="10000"/>
          </a:blip>
          <a:stretch>
            <a:fillRect/>
          </a:stretch>
        </p:blipFill>
        <p:spPr>
          <a:xfrm>
            <a:off x="108000" y="144000"/>
            <a:ext cx="8892000" cy="6588000"/>
          </a:xfrm>
          <a:prstGeom prst="rect">
            <a:avLst/>
          </a:prstGeom>
          <a:ln w="63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ransition spd="slow" advClick="0" advTm="9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harlota turrones 1a...jpg"/>
          <p:cNvPicPr preferRelativeResize="0">
            <a:picLocks/>
          </p:cNvPicPr>
          <p:nvPr/>
        </p:nvPicPr>
        <p:blipFill>
          <a:blip r:embed="rId2" cstate="print">
            <a:lum contrast="10000"/>
          </a:blip>
          <a:srcRect/>
          <a:stretch>
            <a:fillRect/>
          </a:stretch>
        </p:blipFill>
        <p:spPr>
          <a:xfrm>
            <a:off x="108000" y="108000"/>
            <a:ext cx="8928000" cy="6638400"/>
          </a:xfrm>
          <a:prstGeom prst="rect">
            <a:avLst/>
          </a:prstGeom>
          <a:ln w="63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3" name="2 Imagen" descr="tc0909.jpg"/>
          <p:cNvPicPr preferRelativeResize="0">
            <a:picLocks/>
          </p:cNvPicPr>
          <p:nvPr/>
        </p:nvPicPr>
        <p:blipFill>
          <a:blip r:embed="rId3" cstate="print">
            <a:lum contrast="10000"/>
          </a:blip>
          <a:srcRect r="11025"/>
          <a:stretch>
            <a:fillRect/>
          </a:stretch>
        </p:blipFill>
        <p:spPr>
          <a:xfrm>
            <a:off x="108000" y="108000"/>
            <a:ext cx="8928000" cy="6638400"/>
          </a:xfrm>
          <a:prstGeom prst="rect">
            <a:avLst/>
          </a:prstGeom>
          <a:ln w="63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ransition spd="slow" advClick="0" advTm="10000"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4AE"/>
            </a:gs>
            <a:gs pos="13000">
              <a:srgbClr val="BD922A"/>
            </a:gs>
            <a:gs pos="21001">
              <a:srgbClr val="BD922A"/>
            </a:gs>
            <a:gs pos="63000">
              <a:srgbClr val="FBE4AE"/>
            </a:gs>
            <a:gs pos="67000">
              <a:srgbClr val="BD922A"/>
            </a:gs>
            <a:gs pos="69000">
              <a:srgbClr val="835E17"/>
            </a:gs>
            <a:gs pos="82001">
              <a:srgbClr val="A28949"/>
            </a:gs>
            <a:gs pos="100000">
              <a:srgbClr val="FAE3B7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ena2.JPG"/>
          <p:cNvPicPr preferRelativeResize="0">
            <a:picLocks/>
          </p:cNvPicPr>
          <p:nvPr/>
        </p:nvPicPr>
        <p:blipFill>
          <a:blip r:embed="rId2" cstate="print"/>
          <a:srcRect t="3424"/>
          <a:stretch>
            <a:fillRect/>
          </a:stretch>
        </p:blipFill>
        <p:spPr>
          <a:xfrm>
            <a:off x="180000" y="252000"/>
            <a:ext cx="8748000" cy="6372000"/>
          </a:xfrm>
          <a:prstGeom prst="rect">
            <a:avLst/>
          </a:prstGeom>
          <a:ln w="63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ransition spd="slow" advClick="0" advTm="6000">
    <p:wheel spokes="1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4AE"/>
            </a:gs>
            <a:gs pos="13000">
              <a:srgbClr val="BD922A"/>
            </a:gs>
            <a:gs pos="21001">
              <a:srgbClr val="BD922A"/>
            </a:gs>
            <a:gs pos="63000">
              <a:srgbClr val="FBE4AE"/>
            </a:gs>
            <a:gs pos="67000">
              <a:srgbClr val="BD922A"/>
            </a:gs>
            <a:gs pos="69000">
              <a:srgbClr val="835E17"/>
            </a:gs>
            <a:gs pos="82001">
              <a:srgbClr val="A28949"/>
            </a:gs>
            <a:gs pos="100000">
              <a:srgbClr val="FAE3B7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11-regalo-empresarial-canasta-navidena-con-caja-pastillero-7344-MLA5199797952_102013-F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t="5312" b="6957"/>
          <a:stretch>
            <a:fillRect/>
          </a:stretch>
        </p:blipFill>
        <p:spPr>
          <a:xfrm>
            <a:off x="108000" y="72000"/>
            <a:ext cx="8928000" cy="6696000"/>
          </a:xfrm>
          <a:prstGeom prst="rect">
            <a:avLst/>
          </a:prstGeom>
          <a:ln w="63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ransition spd="slow" advClick="0" advTm="5000">
    <p:comb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D:\Mis documentos\PPS. DE ISOLINA (Enero 2013)\Año Nuevo 2013 archivos\Brindis, cócteles\Brindis 1a.JPG"/>
          <p:cNvPicPr preferRelativeResize="0">
            <a:picLocks noChangeArrowheads="1"/>
          </p:cNvPicPr>
          <p:nvPr/>
        </p:nvPicPr>
        <p:blipFill>
          <a:blip r:embed="rId2" cstate="print"/>
          <a:srcRect l="6688"/>
          <a:stretch>
            <a:fillRect/>
          </a:stretch>
        </p:blipFill>
        <p:spPr bwMode="auto">
          <a:xfrm>
            <a:off x="126000" y="144000"/>
            <a:ext cx="8892000" cy="6588000"/>
          </a:xfrm>
          <a:prstGeom prst="rect">
            <a:avLst/>
          </a:prstGeom>
          <a:noFill/>
          <a:ln w="63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3" name="Picture 2" descr="C:\Users\Administrador\Desktop\Navidad\comidas de navidad\canasta_navidena_1ba.jpg"/>
          <p:cNvPicPr>
            <a:picLocks noChangeAspect="1" noChangeArrowheads="1"/>
          </p:cNvPicPr>
          <p:nvPr/>
        </p:nvPicPr>
        <p:blipFill>
          <a:blip r:embed="rId3" cstate="print">
            <a:lum contrast="10000"/>
          </a:blip>
          <a:srcRect/>
          <a:stretch>
            <a:fillRect/>
          </a:stretch>
        </p:blipFill>
        <p:spPr bwMode="auto">
          <a:xfrm>
            <a:off x="1080000" y="432000"/>
            <a:ext cx="6984777" cy="6032307"/>
          </a:xfrm>
          <a:prstGeom prst="rect">
            <a:avLst/>
          </a:prstGeom>
          <a:noFill/>
          <a:ln w="63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4" name="Picture 2" descr="D:\Mis documentos\PPS. DE ISOLINA (Enero 2013)\Año Nuevo 2013 archivos\Brindis, cócteles\brindis-1a.JPG"/>
          <p:cNvPicPr preferRelativeResize="0">
            <a:picLocks noChangeArrowheads="1"/>
          </p:cNvPicPr>
          <p:nvPr/>
        </p:nvPicPr>
        <p:blipFill>
          <a:blip r:embed="rId4" cstate="print">
            <a:lum contrast="30000"/>
          </a:blip>
          <a:srcRect/>
          <a:stretch>
            <a:fillRect/>
          </a:stretch>
        </p:blipFill>
        <p:spPr bwMode="auto">
          <a:xfrm>
            <a:off x="1080000" y="432000"/>
            <a:ext cx="6984000" cy="6033600"/>
          </a:xfrm>
          <a:prstGeom prst="rect">
            <a:avLst/>
          </a:prstGeom>
          <a:noFill/>
          <a:ln w="63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ransition spd="slow" advClick="0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2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Me lo comi todo Portada.jpg"/>
          <p:cNvPicPr>
            <a:picLocks noChangeAspect="1"/>
          </p:cNvPicPr>
          <p:nvPr/>
        </p:nvPicPr>
        <p:blipFill>
          <a:blip r:embed="rId2" cstate="print"/>
          <a:srcRect l="10373" t="781"/>
          <a:stretch>
            <a:fillRect/>
          </a:stretch>
        </p:blipFill>
        <p:spPr>
          <a:xfrm>
            <a:off x="1548000" y="1044000"/>
            <a:ext cx="5934724" cy="4927416"/>
          </a:xfrm>
          <a:prstGeom prst="rect">
            <a:avLst/>
          </a:prstGeom>
          <a:ln w="63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4" name="3 Imagen" descr="nino-panzon.gif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 flipH="1">
            <a:off x="2483768" y="648000"/>
            <a:ext cx="4479046" cy="4796363"/>
          </a:xfrm>
          <a:prstGeom prst="rect">
            <a:avLst/>
          </a:prstGeom>
        </p:spPr>
      </p:pic>
    </p:spTree>
  </p:cSld>
  <p:clrMapOvr>
    <a:masterClrMapping/>
  </p:clrMapOvr>
  <p:transition spd="slow" advClick="0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ena4.JPG"/>
          <p:cNvPicPr preferRelativeResize="0">
            <a:picLocks/>
          </p:cNvPicPr>
          <p:nvPr/>
        </p:nvPicPr>
        <p:blipFill>
          <a:blip r:embed="rId2" cstate="print">
            <a:lum contrast="10000"/>
          </a:blip>
          <a:srcRect t="4539" r="6319" b="4108"/>
          <a:stretch>
            <a:fillRect/>
          </a:stretch>
        </p:blipFill>
        <p:spPr>
          <a:xfrm flipH="1">
            <a:off x="198000" y="252000"/>
            <a:ext cx="8751600" cy="6372000"/>
          </a:xfrm>
          <a:prstGeom prst="rect">
            <a:avLst/>
          </a:prstGeom>
          <a:ln w="63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3" name="2 Imagen" descr="LSindigestion-786537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616000" y="2520000"/>
            <a:ext cx="3384376" cy="4314742"/>
          </a:xfrm>
          <a:prstGeom prst="rect">
            <a:avLst/>
          </a:prstGeom>
          <a:noFill/>
          <a:ln>
            <a:noFill/>
          </a:ln>
          <a:effectLst>
            <a:softEdge rad="31750"/>
          </a:effectLst>
        </p:spPr>
      </p:pic>
      <p:pic>
        <p:nvPicPr>
          <p:cNvPr id="4" name="3 Imagen" descr="gorditoo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216000" y="2628000"/>
            <a:ext cx="3419872" cy="4209074"/>
          </a:xfrm>
          <a:prstGeom prst="rect">
            <a:avLst/>
          </a:prstGeom>
          <a:noFill/>
          <a:ln>
            <a:noFill/>
          </a:ln>
          <a:effectLst>
            <a:softEdge rad="31750"/>
          </a:effectLst>
        </p:spPr>
      </p:pic>
    </p:spTree>
  </p:cSld>
  <p:clrMapOvr>
    <a:masterClrMapping/>
  </p:clrMapOvr>
  <p:transition spd="slow" advClick="0" advTm="1500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ena2.JPG"/>
          <p:cNvPicPr preferRelativeResize="0">
            <a:picLocks/>
          </p:cNvPicPr>
          <p:nvPr/>
        </p:nvPicPr>
        <p:blipFill>
          <a:blip r:embed="rId2" cstate="print"/>
          <a:srcRect t="3424"/>
          <a:stretch>
            <a:fillRect/>
          </a:stretch>
        </p:blipFill>
        <p:spPr>
          <a:xfrm flipH="1">
            <a:off x="180000" y="252000"/>
            <a:ext cx="8748000" cy="6372000"/>
          </a:xfrm>
          <a:prstGeom prst="rect">
            <a:avLst/>
          </a:prstGeom>
          <a:ln w="63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4" name="3 Imagen" descr="cena2.JPG"/>
          <p:cNvPicPr preferRelativeResize="0">
            <a:picLocks/>
          </p:cNvPicPr>
          <p:nvPr/>
        </p:nvPicPr>
        <p:blipFill>
          <a:blip r:embed="rId2" cstate="print"/>
          <a:srcRect t="3424"/>
          <a:stretch>
            <a:fillRect/>
          </a:stretch>
        </p:blipFill>
        <p:spPr>
          <a:xfrm>
            <a:off x="180000" y="252000"/>
            <a:ext cx="8748000" cy="6372000"/>
          </a:xfrm>
          <a:prstGeom prst="rect">
            <a:avLst/>
          </a:prstGeom>
          <a:ln w="63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ransition spd="slow" advClick="0" advTm="10000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ena5.JPG"/>
          <p:cNvPicPr preferRelativeResize="0">
            <a:picLocks/>
          </p:cNvPicPr>
          <p:nvPr/>
        </p:nvPicPr>
        <p:blipFill>
          <a:blip r:embed="rId2" cstate="print"/>
          <a:srcRect t="3423"/>
          <a:stretch>
            <a:fillRect/>
          </a:stretch>
        </p:blipFill>
        <p:spPr>
          <a:xfrm flipH="1">
            <a:off x="198000" y="252000"/>
            <a:ext cx="8751600" cy="6372000"/>
          </a:xfrm>
          <a:prstGeom prst="rect">
            <a:avLst/>
          </a:prstGeom>
          <a:ln w="63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7" name="6 Imagen" descr="camarera.gif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716016" y="3060000"/>
            <a:ext cx="2404869" cy="3816424"/>
          </a:xfrm>
          <a:prstGeom prst="rect">
            <a:avLst/>
          </a:prstGeom>
          <a:ln w="6350">
            <a:noFill/>
          </a:ln>
          <a:effectLst/>
        </p:spPr>
      </p:pic>
      <p:sp>
        <p:nvSpPr>
          <p:cNvPr id="4" name="3 CuadroTexto"/>
          <p:cNvSpPr txBox="1"/>
          <p:nvPr/>
        </p:nvSpPr>
        <p:spPr>
          <a:xfrm>
            <a:off x="180000" y="6408000"/>
            <a:ext cx="92365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900" dirty="0" smtClean="0">
                <a:solidFill>
                  <a:srgbClr val="FFFF99"/>
                </a:solidFill>
              </a:rPr>
              <a:t>Isolina</a:t>
            </a:r>
            <a:r>
              <a:rPr lang="es-ES_tradnl" sz="1000" dirty="0" smtClean="0">
                <a:solidFill>
                  <a:srgbClr val="FFFF99"/>
                </a:solidFill>
              </a:rPr>
              <a:t> &amp; </a:t>
            </a:r>
            <a:r>
              <a:rPr lang="es-ES_tradnl" sz="1000" dirty="0" err="1" smtClean="0">
                <a:solidFill>
                  <a:srgbClr val="FFFF99"/>
                </a:solidFill>
              </a:rPr>
              <a:t>Risto</a:t>
            </a:r>
            <a:endParaRPr lang="es-ES" sz="1000" dirty="0">
              <a:solidFill>
                <a:srgbClr val="FFFF99"/>
              </a:solidFill>
            </a:endParaRPr>
          </a:p>
        </p:txBody>
      </p:sp>
    </p:spTree>
  </p:cSld>
  <p:clrMapOvr>
    <a:masterClrMapping/>
  </p:clrMapOvr>
  <p:transition spd="slow" advClick="0" advTm="8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Administrador\Desktop\Navidad\comidas de navidad\clericóa.jpg"/>
          <p:cNvPicPr preferRelativeResize="0">
            <a:picLocks noChangeArrowheads="1"/>
          </p:cNvPicPr>
          <p:nvPr/>
        </p:nvPicPr>
        <p:blipFill>
          <a:blip r:embed="rId2" cstate="print">
            <a:lum contrast="10000"/>
          </a:blip>
          <a:srcRect/>
          <a:stretch>
            <a:fillRect/>
          </a:stretch>
        </p:blipFill>
        <p:spPr bwMode="auto">
          <a:xfrm>
            <a:off x="216000" y="216000"/>
            <a:ext cx="8712000" cy="6480000"/>
          </a:xfrm>
          <a:prstGeom prst="rect">
            <a:avLst/>
          </a:prstGeom>
          <a:noFill/>
          <a:ln w="63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4" name="Picture 2" descr="C:\Users\Administrador\Desktop\Navidad\comidas de navidad\clericob.jpg"/>
          <p:cNvPicPr preferRelativeResize="0">
            <a:picLocks noChangeArrowheads="1"/>
          </p:cNvPicPr>
          <p:nvPr/>
        </p:nvPicPr>
        <p:blipFill>
          <a:blip r:embed="rId3" cstate="print">
            <a:lum contrast="10000"/>
          </a:blip>
          <a:srcRect/>
          <a:stretch>
            <a:fillRect/>
          </a:stretch>
        </p:blipFill>
        <p:spPr bwMode="auto">
          <a:xfrm>
            <a:off x="216000" y="216000"/>
            <a:ext cx="8712000" cy="6480720"/>
          </a:xfrm>
          <a:prstGeom prst="rect">
            <a:avLst/>
          </a:prstGeom>
          <a:noFill/>
          <a:ln w="63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ransition spd="slow" advClick="0" advTm="11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borrachos2.gif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932001" y="-36000"/>
            <a:ext cx="2808352" cy="1939518"/>
          </a:xfrm>
          <a:prstGeom prst="rect">
            <a:avLst/>
          </a:prstGeom>
        </p:spPr>
      </p:pic>
      <p:pic>
        <p:nvPicPr>
          <p:cNvPr id="2" name="1 Imagen" descr="cleric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84000" y="1728000"/>
            <a:ext cx="6264696" cy="4698522"/>
          </a:xfrm>
          <a:prstGeom prst="rect">
            <a:avLst/>
          </a:prstGeom>
          <a:ln w="63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4" name="3 Rectángulo"/>
          <p:cNvSpPr/>
          <p:nvPr/>
        </p:nvSpPr>
        <p:spPr>
          <a:xfrm>
            <a:off x="1296000" y="3996000"/>
            <a:ext cx="1080120" cy="100811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" name="2 Imagen" descr="chuzo_borracho.jp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contrast="20000"/>
          </a:blip>
          <a:stretch>
            <a:fillRect/>
          </a:stretch>
        </p:blipFill>
        <p:spPr>
          <a:xfrm flipH="1">
            <a:off x="-144000" y="3384000"/>
            <a:ext cx="4136198" cy="3645024"/>
          </a:xfrm>
          <a:prstGeom prst="rect">
            <a:avLst/>
          </a:prstGeom>
        </p:spPr>
      </p:pic>
    </p:spTree>
  </p:cSld>
  <p:clrMapOvr>
    <a:masterClrMapping/>
  </p:clrMapOvr>
  <p:transition spd="slow" advClick="0" advTm="6000">
    <p:dissolv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sa-de-Navidad-6.jpg"/>
          <p:cNvPicPr preferRelativeResize="0">
            <a:picLocks/>
          </p:cNvPicPr>
          <p:nvPr/>
        </p:nvPicPr>
        <p:blipFill>
          <a:blip r:embed="rId2" cstate="print"/>
          <a:srcRect r="9354"/>
          <a:stretch>
            <a:fillRect/>
          </a:stretch>
        </p:blipFill>
        <p:spPr>
          <a:xfrm>
            <a:off x="216000" y="180000"/>
            <a:ext cx="8712000" cy="6508800"/>
          </a:xfrm>
          <a:prstGeom prst="rect">
            <a:avLst/>
          </a:prstGeom>
          <a:ln w="63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3" name="Picture 2" descr="C:\Users\Administrador\Desktop\Varias\2 borrachos.jpg"/>
          <p:cNvPicPr>
            <a:picLocks noChangeAspect="1" noChangeArrowheads="1"/>
          </p:cNvPicPr>
          <p:nvPr/>
        </p:nvPicPr>
        <p:blipFill>
          <a:blip r:embed="rId3" cstate="print">
            <a:lum bright="10000"/>
          </a:blip>
          <a:srcRect/>
          <a:stretch>
            <a:fillRect/>
          </a:stretch>
        </p:blipFill>
        <p:spPr bwMode="auto">
          <a:xfrm rot="21154062">
            <a:off x="2977307" y="3492000"/>
            <a:ext cx="3384376" cy="250964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3 CuadroTexto"/>
          <p:cNvSpPr txBox="1"/>
          <p:nvPr/>
        </p:nvSpPr>
        <p:spPr>
          <a:xfrm>
            <a:off x="216000" y="6444000"/>
            <a:ext cx="92365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900" dirty="0" smtClean="0">
                <a:solidFill>
                  <a:srgbClr val="FFFF99"/>
                </a:solidFill>
              </a:rPr>
              <a:t>Isolina</a:t>
            </a:r>
            <a:r>
              <a:rPr lang="es-ES_tradnl" sz="1000" dirty="0" smtClean="0">
                <a:solidFill>
                  <a:srgbClr val="FFFF99"/>
                </a:solidFill>
              </a:rPr>
              <a:t> &amp; </a:t>
            </a:r>
            <a:r>
              <a:rPr lang="es-ES_tradnl" sz="1000" dirty="0" err="1" smtClean="0">
                <a:solidFill>
                  <a:srgbClr val="FFFF99"/>
                </a:solidFill>
              </a:rPr>
              <a:t>Risto</a:t>
            </a:r>
            <a:endParaRPr lang="es-ES" sz="1000" dirty="0">
              <a:solidFill>
                <a:srgbClr val="FFFF99"/>
              </a:solidFill>
            </a:endParaRPr>
          </a:p>
        </p:txBody>
      </p:sp>
    </p:spTree>
  </p:cSld>
  <p:clrMapOvr>
    <a:masterClrMapping/>
  </p:clrMapOvr>
  <p:transition spd="slow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dministrador\Desktop\Imagen1.jpg"/>
          <p:cNvPicPr>
            <a:picLocks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44000" y="-216000"/>
            <a:ext cx="9756000" cy="7488000"/>
          </a:xfrm>
          <a:prstGeom prst="rect">
            <a:avLst/>
          </a:prstGeom>
          <a:noFill/>
          <a:effectLst/>
        </p:spPr>
      </p:pic>
      <p:pic>
        <p:nvPicPr>
          <p:cNvPr id="3" name="Picture 3" descr="C:\Users\Administrador\Desktop\Varias\borrachos1-e1292590881526aa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EBEDE8"/>
              </a:clrFrom>
              <a:clrTo>
                <a:srgbClr val="EBEDE8">
                  <a:alpha val="0"/>
                </a:srgbClr>
              </a:clrTo>
            </a:clrChange>
            <a:lum contrast="20000"/>
          </a:blip>
          <a:srcRect/>
          <a:stretch>
            <a:fillRect/>
          </a:stretch>
        </p:blipFill>
        <p:spPr bwMode="auto">
          <a:xfrm>
            <a:off x="2520000" y="2520000"/>
            <a:ext cx="5027162" cy="4323360"/>
          </a:xfrm>
          <a:prstGeom prst="rect">
            <a:avLst/>
          </a:prstGeom>
          <a:noFill/>
          <a:effectLst>
            <a:softEdge rad="31750"/>
          </a:effectLst>
        </p:spPr>
      </p:pic>
    </p:spTree>
  </p:cSld>
  <p:clrMapOvr>
    <a:masterClrMapping/>
  </p:clrMapOvr>
  <p:transition spd="slow" advClick="0" advTm="10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102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9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0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19" dur="5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20" dur="5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1" dur="5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5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23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4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5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6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7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500"/>
                            </p:stCondLst>
                            <p:childTnLst>
                              <p:par>
                                <p:cTn id="29" presetID="8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7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Administrador\Desktop\Varias\christmasathensgreecestreetbus500.jpg"/>
          <p:cNvPicPr preferRelativeResize="0">
            <a:picLocks noChangeArrowheads="1"/>
          </p:cNvPicPr>
          <p:nvPr/>
        </p:nvPicPr>
        <p:blipFill>
          <a:blip r:embed="rId2" cstate="print">
            <a:lum contrast="30000"/>
          </a:blip>
          <a:srcRect r="3313"/>
          <a:stretch>
            <a:fillRect/>
          </a:stretch>
        </p:blipFill>
        <p:spPr bwMode="auto">
          <a:xfrm>
            <a:off x="216000" y="180000"/>
            <a:ext cx="8712000" cy="6501600"/>
          </a:xfrm>
          <a:prstGeom prst="rect">
            <a:avLst/>
          </a:prstGeom>
          <a:noFill/>
          <a:ln w="63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4" name="3 Rectángulo"/>
          <p:cNvSpPr/>
          <p:nvPr/>
        </p:nvSpPr>
        <p:spPr>
          <a:xfrm>
            <a:off x="6588224" y="4248000"/>
            <a:ext cx="360040" cy="21602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" name="Picture 3" descr="C:\Users\Administrador\Desktop\Varias\borrachos1-e1292590881526aa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EBEDE8"/>
              </a:clrFrom>
              <a:clrTo>
                <a:srgbClr val="EBEDE8">
                  <a:alpha val="0"/>
                </a:srgbClr>
              </a:clrTo>
            </a:clrChange>
            <a:lum contrast="20000"/>
          </a:blip>
          <a:srcRect/>
          <a:stretch>
            <a:fillRect/>
          </a:stretch>
        </p:blipFill>
        <p:spPr bwMode="auto">
          <a:xfrm flipH="1">
            <a:off x="3635896" y="2340000"/>
            <a:ext cx="5508104" cy="4736970"/>
          </a:xfrm>
          <a:prstGeom prst="rect">
            <a:avLst/>
          </a:prstGeom>
          <a:noFill/>
          <a:effectLst>
            <a:softEdge rad="31750"/>
          </a:effectLst>
        </p:spPr>
      </p:pic>
    </p:spTree>
  </p:cSld>
  <p:clrMapOvr>
    <a:masterClrMapping/>
  </p:clrMapOvr>
  <p:transition spd="slow" advClick="0" advTm="700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7" dur="indefinite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Rectángulo"/>
          <p:cNvSpPr/>
          <p:nvPr/>
        </p:nvSpPr>
        <p:spPr>
          <a:xfrm>
            <a:off x="4932040" y="4653136"/>
            <a:ext cx="504056" cy="720080"/>
          </a:xfrm>
          <a:prstGeom prst="rect">
            <a:avLst/>
          </a:prstGeom>
          <a:solidFill>
            <a:srgbClr val="245A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5004048" y="5445224"/>
            <a:ext cx="4139952" cy="1412776"/>
          </a:xfrm>
          <a:prstGeom prst="rect">
            <a:avLst/>
          </a:prstGeom>
          <a:solidFill>
            <a:srgbClr val="A3A3A3"/>
          </a:solidFill>
          <a:ln w="158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26" name="Picture 2" descr="C:\Users\Administrador\Desktop\Varias\imagenesdeciudadparaimprimirhospita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88000"/>
            <a:ext cx="5090721" cy="6592278"/>
          </a:xfrm>
          <a:prstGeom prst="rect">
            <a:avLst/>
          </a:prstGeom>
          <a:noFill/>
        </p:spPr>
      </p:pic>
      <p:pic>
        <p:nvPicPr>
          <p:cNvPr id="1030" name="Picture 6" descr="C:\Users\Administrador\Desktop\Varias\ciguena-03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0748723" flipH="1">
            <a:off x="5890102" y="180000"/>
            <a:ext cx="3074707" cy="1844824"/>
          </a:xfrm>
          <a:prstGeom prst="rect">
            <a:avLst/>
          </a:prstGeom>
          <a:noFill/>
        </p:spPr>
      </p:pic>
      <p:pic>
        <p:nvPicPr>
          <p:cNvPr id="7" name="Picture 3" descr="C:\Users\Administrador\Desktop\Varias\borrachos1-e1292590881526aa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EBEDE8"/>
              </a:clrFrom>
              <a:clrTo>
                <a:srgbClr val="EBEDE8">
                  <a:alpha val="0"/>
                </a:srgbClr>
              </a:clrTo>
            </a:clrChange>
            <a:lum contrast="30000"/>
          </a:blip>
          <a:srcRect/>
          <a:stretch>
            <a:fillRect/>
          </a:stretch>
        </p:blipFill>
        <p:spPr bwMode="auto">
          <a:xfrm flipH="1">
            <a:off x="4212000" y="2664000"/>
            <a:ext cx="4985099" cy="4287186"/>
          </a:xfrm>
          <a:prstGeom prst="rect">
            <a:avLst/>
          </a:prstGeom>
          <a:noFill/>
          <a:effectLst>
            <a:softEdge rad="31750"/>
          </a:effectLst>
        </p:spPr>
      </p:pic>
      <p:sp>
        <p:nvSpPr>
          <p:cNvPr id="10" name="9 CuadroTexto"/>
          <p:cNvSpPr txBox="1"/>
          <p:nvPr/>
        </p:nvSpPr>
        <p:spPr>
          <a:xfrm>
            <a:off x="8280000" y="6588000"/>
            <a:ext cx="853119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900" dirty="0" smtClean="0"/>
              <a:t>Isolina &amp; </a:t>
            </a:r>
            <a:r>
              <a:rPr lang="es-ES_tradnl" sz="900" dirty="0" err="1" smtClean="0"/>
              <a:t>Risto</a:t>
            </a:r>
            <a:endParaRPr lang="es-ES" sz="900" dirty="0"/>
          </a:p>
        </p:txBody>
      </p:sp>
    </p:spTree>
  </p:cSld>
  <p:clrMapOvr>
    <a:masterClrMapping/>
  </p:clrMapOvr>
  <p:transition spd="slow" advClick="0" advTm="19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nodeType="after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C:\Users\Administrador\Desktop\Varias\serenata[1].jpg"/>
          <p:cNvPicPr>
            <a:picLocks noChangeAspect="1" noChangeArrowheads="1"/>
          </p:cNvPicPr>
          <p:nvPr/>
        </p:nvPicPr>
        <p:blipFill>
          <a:blip r:embed="rId2" cstate="print"/>
          <a:srcRect b="3313"/>
          <a:stretch>
            <a:fillRect/>
          </a:stretch>
        </p:blipFill>
        <p:spPr bwMode="auto">
          <a:xfrm>
            <a:off x="3131840" y="216000"/>
            <a:ext cx="5818395" cy="5661272"/>
          </a:xfrm>
          <a:prstGeom prst="rect">
            <a:avLst/>
          </a:prstGeom>
          <a:noFill/>
          <a:ln w="63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4" name="3 Rectángulo"/>
          <p:cNvSpPr/>
          <p:nvPr/>
        </p:nvSpPr>
        <p:spPr>
          <a:xfrm>
            <a:off x="2699792" y="4149080"/>
            <a:ext cx="360040" cy="21602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" name="Picture 3" descr="C:\Users\Administrador\Desktop\Varias\borrachos1-e1292590881526aa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EBEDE8"/>
              </a:clrFrom>
              <a:clrTo>
                <a:srgbClr val="EBEDE8">
                  <a:alpha val="0"/>
                </a:srgbClr>
              </a:clrTo>
            </a:clrChange>
            <a:lum contrast="20000"/>
          </a:blip>
          <a:srcRect/>
          <a:stretch>
            <a:fillRect/>
          </a:stretch>
        </p:blipFill>
        <p:spPr bwMode="auto">
          <a:xfrm flipH="1">
            <a:off x="-252000" y="2232000"/>
            <a:ext cx="5508104" cy="4736970"/>
          </a:xfrm>
          <a:prstGeom prst="rect">
            <a:avLst/>
          </a:prstGeom>
          <a:noFill/>
          <a:effectLst>
            <a:softEdge rad="31750"/>
          </a:effectLst>
        </p:spPr>
      </p:pic>
    </p:spTree>
  </p:cSld>
  <p:clrMapOvr>
    <a:masterClrMapping/>
  </p:clrMapOvr>
  <p:transition spd="slow" advClick="0" advTm="17000">
    <p:wipe dir="r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Administrador\Desktop\Varias\christmasathensgreecestreetbus500.jpg"/>
          <p:cNvPicPr preferRelativeResize="0">
            <a:picLocks noChangeArrowheads="1"/>
          </p:cNvPicPr>
          <p:nvPr/>
        </p:nvPicPr>
        <p:blipFill>
          <a:blip r:embed="rId2" cstate="print">
            <a:lum contrast="10000"/>
          </a:blip>
          <a:srcRect r="3313"/>
          <a:stretch>
            <a:fillRect/>
          </a:stretch>
        </p:blipFill>
        <p:spPr bwMode="auto">
          <a:xfrm flipH="1">
            <a:off x="216000" y="180000"/>
            <a:ext cx="8712000" cy="6501600"/>
          </a:xfrm>
          <a:prstGeom prst="rect">
            <a:avLst/>
          </a:prstGeom>
          <a:noFill/>
          <a:ln w="63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4" name="3 Rectángulo"/>
          <p:cNvSpPr/>
          <p:nvPr/>
        </p:nvSpPr>
        <p:spPr>
          <a:xfrm>
            <a:off x="6588224" y="4248000"/>
            <a:ext cx="360040" cy="21602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" name="Picture 3" descr="C:\Users\Administrador\Desktop\Varias\borrachos1-e1292590881526aa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EBEDE8"/>
              </a:clrFrom>
              <a:clrTo>
                <a:srgbClr val="EBEDE8">
                  <a:alpha val="0"/>
                </a:srgbClr>
              </a:clrTo>
            </a:clrChange>
            <a:lum contrast="20000"/>
          </a:blip>
          <a:srcRect/>
          <a:stretch>
            <a:fillRect/>
          </a:stretch>
        </p:blipFill>
        <p:spPr bwMode="auto">
          <a:xfrm flipH="1">
            <a:off x="3528000" y="2340000"/>
            <a:ext cx="5508104" cy="4736970"/>
          </a:xfrm>
          <a:prstGeom prst="rect">
            <a:avLst/>
          </a:prstGeom>
          <a:noFill/>
          <a:effectLst>
            <a:softEdge rad="31750"/>
          </a:effectLst>
        </p:spPr>
      </p:pic>
    </p:spTree>
  </p:cSld>
  <p:clrMapOvr>
    <a:masterClrMapping/>
  </p:clrMapOvr>
  <p:transition spd="slow" advClick="0" advTm="12000">
    <p:wipe dir="d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Administrador\Desktop\Varias\christmasathensgreecestreetbus500.jpg"/>
          <p:cNvPicPr preferRelativeResize="0">
            <a:picLocks noChangeArrowheads="1"/>
          </p:cNvPicPr>
          <p:nvPr/>
        </p:nvPicPr>
        <p:blipFill>
          <a:blip r:embed="rId3" cstate="print">
            <a:lum contrast="10000"/>
          </a:blip>
          <a:srcRect r="3313"/>
          <a:stretch>
            <a:fillRect/>
          </a:stretch>
        </p:blipFill>
        <p:spPr bwMode="auto">
          <a:xfrm flipH="1">
            <a:off x="216000" y="180000"/>
            <a:ext cx="8712000" cy="6501600"/>
          </a:xfrm>
          <a:prstGeom prst="rect">
            <a:avLst/>
          </a:prstGeom>
          <a:noFill/>
          <a:ln w="63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4" name="3 Rectángulo"/>
          <p:cNvSpPr/>
          <p:nvPr/>
        </p:nvSpPr>
        <p:spPr>
          <a:xfrm>
            <a:off x="6588224" y="4248000"/>
            <a:ext cx="360040" cy="21602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" name="Picture 3" descr="C:\Users\Administrador\Desktop\Varias\borrachos1-e1292590881526aa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EBEDE8"/>
              </a:clrFrom>
              <a:clrTo>
                <a:srgbClr val="EBEDE8">
                  <a:alpha val="0"/>
                </a:srgbClr>
              </a:clrTo>
            </a:clrChange>
            <a:lum contrast="20000"/>
          </a:blip>
          <a:srcRect/>
          <a:stretch>
            <a:fillRect/>
          </a:stretch>
        </p:blipFill>
        <p:spPr bwMode="auto">
          <a:xfrm flipH="1">
            <a:off x="3528000" y="2340000"/>
            <a:ext cx="5508104" cy="4736970"/>
          </a:xfrm>
          <a:prstGeom prst="rect">
            <a:avLst/>
          </a:prstGeom>
          <a:noFill/>
          <a:effectLst>
            <a:softEdge rad="31750"/>
          </a:effectLst>
        </p:spPr>
      </p:pic>
      <p:sp>
        <p:nvSpPr>
          <p:cNvPr id="5" name="4 Rectángulo"/>
          <p:cNvSpPr/>
          <p:nvPr/>
        </p:nvSpPr>
        <p:spPr>
          <a:xfrm rot="21127815">
            <a:off x="540000" y="5796000"/>
            <a:ext cx="2160240" cy="481409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Wave2">
              <a:avLst/>
            </a:prstTxWarp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ES_tradnl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Isolina y </a:t>
            </a:r>
            <a:r>
              <a:rPr lang="es-ES_tradnl" b="1" dirty="0" err="1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Risto</a:t>
            </a:r>
            <a:endParaRPr lang="es-ES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1656000" y="6237312"/>
            <a:ext cx="1889172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ES_tradnl" sz="2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Mendoza - 2013</a:t>
            </a:r>
            <a:endParaRPr lang="es-ES" sz="20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Click="0" advTm="4000">
    <p:sndAc>
      <p:stSnd>
        <p:snd r:embed="rId2" name="applause.wav"/>
      </p:stSnd>
    </p:sndAc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3152</TotalTime>
  <Words>328</Words>
  <Application>Microsoft Office PowerPoint</Application>
  <PresentationFormat>Presentación en pantalla (4:3)</PresentationFormat>
  <Paragraphs>54</Paragraphs>
  <Slides>50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50</vt:i4>
      </vt:variant>
    </vt:vector>
  </HeadingPairs>
  <TitlesOfParts>
    <vt:vector size="52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</vt:vector>
  </TitlesOfParts>
  <Company>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Isolina y Risto</dc:creator>
  <cp:lastModifiedBy>Usuario</cp:lastModifiedBy>
  <cp:revision>70</cp:revision>
  <dcterms:created xsi:type="dcterms:W3CDTF">2013-12-16T19:58:29Z</dcterms:created>
  <dcterms:modified xsi:type="dcterms:W3CDTF">2013-12-23T15:30:48Z</dcterms:modified>
</cp:coreProperties>
</file>