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9" r:id="rId3"/>
  </p:sldMasterIdLst>
  <p:notesMasterIdLst>
    <p:notesMasterId r:id="rId34"/>
  </p:notesMasterIdLst>
  <p:sldIdLst>
    <p:sldId id="316" r:id="rId4"/>
    <p:sldId id="457" r:id="rId5"/>
    <p:sldId id="458" r:id="rId6"/>
    <p:sldId id="464" r:id="rId7"/>
    <p:sldId id="475" r:id="rId8"/>
    <p:sldId id="456" r:id="rId9"/>
    <p:sldId id="459" r:id="rId10"/>
    <p:sldId id="460" r:id="rId11"/>
    <p:sldId id="473" r:id="rId12"/>
    <p:sldId id="461" r:id="rId13"/>
    <p:sldId id="462" r:id="rId14"/>
    <p:sldId id="455" r:id="rId15"/>
    <p:sldId id="463" r:id="rId16"/>
    <p:sldId id="472" r:id="rId17"/>
    <p:sldId id="474" r:id="rId18"/>
    <p:sldId id="480" r:id="rId19"/>
    <p:sldId id="479" r:id="rId20"/>
    <p:sldId id="481" r:id="rId21"/>
    <p:sldId id="470" r:id="rId22"/>
    <p:sldId id="465" r:id="rId23"/>
    <p:sldId id="467" r:id="rId24"/>
    <p:sldId id="484" r:id="rId25"/>
    <p:sldId id="469" r:id="rId26"/>
    <p:sldId id="466" r:id="rId27"/>
    <p:sldId id="468" r:id="rId28"/>
    <p:sldId id="482" r:id="rId29"/>
    <p:sldId id="485" r:id="rId30"/>
    <p:sldId id="477" r:id="rId31"/>
    <p:sldId id="317" r:id="rId32"/>
    <p:sldId id="483" r:id="rId33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rvntby8Jin9WGF7oHYH+Q==" hashData="xqaPMUjPKlghsYOF1nuFgm/hv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9933FF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144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FC74A8-2182-4302-B1F9-228DDAD3F02D}" type="slidenum">
              <a:rPr lang="fr-FR"/>
              <a:pPr/>
              <a:t>3</a:t>
            </a:fld>
            <a:endParaRPr lang="fr-FR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6315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25B9E4-35DD-41EB-B45E-6D16CA0931DB}" type="slidenum">
              <a:rPr lang="fr-FR"/>
              <a:pPr/>
              <a:t>4</a:t>
            </a:fld>
            <a:endParaRPr lang="fr-FR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819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010DEB-0A6A-458A-8732-50C1A6422FBC}" type="slidenum">
              <a:rPr lang="fr-FR"/>
              <a:pPr/>
              <a:t>6</a:t>
            </a:fld>
            <a:endParaRPr lang="fr-FR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80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99B392-A56D-4C06-88E4-01622BED4620}" type="slidenum">
              <a:rPr lang="fr-FR"/>
              <a:pPr/>
              <a:t>7</a:t>
            </a:fld>
            <a:endParaRPr lang="fr-FR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101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A61D6A-67E1-4897-8395-89DF0E0DAC11}" type="slidenum">
              <a:rPr lang="fr-FR"/>
              <a:pPr/>
              <a:t>8</a:t>
            </a:fld>
            <a:endParaRPr lang="fr-FR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680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E41D65-5C65-4C84-849C-775ED3ACCD02}" type="slidenum">
              <a:rPr lang="fr-FR"/>
              <a:pPr/>
              <a:t>10</a:t>
            </a:fld>
            <a:endParaRPr lang="fr-FR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73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FD5FA0-CB4D-4B05-B3C0-E34164ABD613}" type="slidenum">
              <a:rPr lang="fr-FR"/>
              <a:pPr/>
              <a:t>12</a:t>
            </a:fld>
            <a:endParaRPr lang="fr-FR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079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102B75-3ECC-4397-A577-9CEEA9C3EBE9}" type="slidenum">
              <a:rPr lang="fr-FR"/>
              <a:pPr/>
              <a:t>13</a:t>
            </a:fld>
            <a:endParaRPr lang="fr-FR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85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5D1D6B-434B-4D20-A252-A8D2107BC4BD}" type="slidenum">
              <a:rPr lang="fr-FR"/>
              <a:pPr/>
              <a:t>19</a:t>
            </a:fld>
            <a:endParaRPr lang="fr-FR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50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5954EF-EBB1-4C15-8638-9C28A3CFECA2}" type="slidenum">
              <a:rPr lang="fr-FR"/>
              <a:pPr/>
              <a:t>20</a:t>
            </a:fld>
            <a:endParaRPr lang="fr-FR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235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F1B45D-AC17-4DBD-91A9-CF04D7F8A62F}" type="slidenum">
              <a:rPr lang="fr-FR"/>
              <a:pPr/>
              <a:t>23</a:t>
            </a:fld>
            <a:endParaRPr lang="fr-FR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222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399EF9-8CA0-4788-BE1A-50910954E703}" type="slidenum">
              <a:rPr lang="fr-FR"/>
              <a:pPr/>
              <a:t>24</a:t>
            </a:fld>
            <a:endParaRPr lang="fr-FR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6755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7DA009-C941-4CEF-8211-641FF975AF44}" type="slidenum">
              <a:rPr lang="fr-FR"/>
              <a:pPr/>
              <a:t>25</a:t>
            </a:fld>
            <a:endParaRPr lang="fr-FR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685800"/>
            <a:ext cx="5038725" cy="3429000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848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1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6" y="27464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504031" y="274641"/>
            <a:ext cx="9072563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504031" y="6245225"/>
            <a:ext cx="2352146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444214" y="6245225"/>
            <a:ext cx="3192198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7224448" y="6245225"/>
            <a:ext cx="2352146" cy="476250"/>
          </a:xfrm>
        </p:spPr>
        <p:txBody>
          <a:bodyPr/>
          <a:lstStyle>
            <a:lvl1pPr>
              <a:defRPr/>
            </a:lvl1pPr>
          </a:lstStyle>
          <a:p>
            <a:fld id="{59F26266-CCC0-41E3-AD2F-BE8358CE43E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807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04031" y="1600203"/>
            <a:ext cx="4452276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24318" y="1600203"/>
            <a:ext cx="4452276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04031" y="6245225"/>
            <a:ext cx="2352146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44214" y="6245225"/>
            <a:ext cx="3192198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224448" y="6245225"/>
            <a:ext cx="2352146" cy="476250"/>
          </a:xfrm>
        </p:spPr>
        <p:txBody>
          <a:bodyPr/>
          <a:lstStyle>
            <a:lvl1pPr>
              <a:defRPr/>
            </a:lvl1pPr>
          </a:lstStyle>
          <a:p>
            <a:fld id="{1BAE2230-F120-4D9D-A92A-011316887B9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761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04031" y="1600203"/>
            <a:ext cx="4452276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124318" y="1600200"/>
            <a:ext cx="4452276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5124318" y="3938591"/>
            <a:ext cx="4452276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504031" y="6245225"/>
            <a:ext cx="2352146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444214" y="6245225"/>
            <a:ext cx="3192198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7224448" y="6245225"/>
            <a:ext cx="2352146" cy="476250"/>
          </a:xfrm>
        </p:spPr>
        <p:txBody>
          <a:bodyPr/>
          <a:lstStyle>
            <a:lvl1pPr>
              <a:defRPr/>
            </a:lvl1pPr>
          </a:lstStyle>
          <a:p>
            <a:fld id="{D00E29FF-4B32-4A6D-BAD2-81A5B8E6DEA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17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7" y="6356363"/>
            <a:ext cx="31922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52" y="6356363"/>
            <a:ext cx="2352146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9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6" r:id="rId12"/>
    <p:sldLayoutId id="2147483667" r:id="rId13"/>
    <p:sldLayoutId id="2147483668" r:id="rId14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4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43.jpeg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uerdago-navidad - floryfau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79" y="-1"/>
            <a:ext cx="10103240" cy="719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0" y="585791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8" y="4572027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192440" y="1124744"/>
            <a:ext cx="362643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Un ramo de </a:t>
            </a:r>
          </a:p>
          <a:p>
            <a:pPr algn="ctr"/>
            <a:r>
              <a:rPr lang="es-ES" sz="5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Felicidad</a:t>
            </a:r>
          </a:p>
          <a:p>
            <a:pPr algn="ctr"/>
            <a:r>
              <a:rPr lang="es-ES" sz="500" i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p</a:t>
            </a:r>
            <a:r>
              <a:rPr lang="es-ES" sz="5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ara esta </a:t>
            </a:r>
          </a:p>
          <a:p>
            <a:pPr algn="ctr"/>
            <a:r>
              <a:rPr lang="es-ES" sz="5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Navidad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>
            <p:snd r:embed="rId2" name="RaphaelEltamborilero.wav"/>
          </p:stSnd>
        </p:sndAc>
      </p:transition>
    </mc:Choice>
    <mc:Fallback xmlns="">
      <p:transition spd="slow" advTm="12000">
        <p:fade/>
        <p:sndAc>
          <p:stSnd>
            <p:snd r:embed="rId7" name="RaphaelEltamboril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Navidad llega a casa de Sergio Ramos - 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765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18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827" y="-243408"/>
            <a:ext cx="10125452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436053" y="2583832"/>
            <a:ext cx="93801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0" dirty="0">
                <a:solidFill>
                  <a:srgbClr val="004FEE"/>
                </a:solidFill>
                <a:latin typeface="Old English Text MT" pitchFamily="66" charset="0"/>
              </a:rPr>
              <a:t>Para poder componer "un ramo de felicidad"</a:t>
            </a:r>
          </a:p>
          <a:p>
            <a:pPr algn="ctr"/>
            <a:r>
              <a:rPr lang="es-ES" sz="3600" b="1" i="0" dirty="0">
                <a:solidFill>
                  <a:srgbClr val="004FEE"/>
                </a:solidFill>
                <a:latin typeface="Old English Text MT" pitchFamily="66" charset="0"/>
              </a:rPr>
              <a:t> </a:t>
            </a:r>
          </a:p>
          <a:p>
            <a:pPr algn="ctr"/>
            <a:r>
              <a:rPr lang="es-ES" sz="3600" b="1" i="0" dirty="0">
                <a:solidFill>
                  <a:srgbClr val="004FEE"/>
                </a:solidFill>
                <a:latin typeface="Old English Text MT" pitchFamily="66" charset="0"/>
              </a:rPr>
              <a:t>Debemos empezar sembrando en nuestro corazón,</a:t>
            </a:r>
          </a:p>
          <a:p>
            <a:pPr algn="ctr"/>
            <a:endParaRPr lang="es-ES" sz="3600" b="1" i="0" dirty="0">
              <a:solidFill>
                <a:srgbClr val="004FEE"/>
              </a:solidFill>
              <a:latin typeface="Old English Text MT" pitchFamily="66" charset="0"/>
            </a:endParaRPr>
          </a:p>
          <a:p>
            <a:pPr algn="ctr"/>
            <a:r>
              <a:rPr lang="es-ES" sz="3600" b="1" i="0" dirty="0">
                <a:solidFill>
                  <a:srgbClr val="004FEE"/>
                </a:solidFill>
                <a:latin typeface="Old English Text MT" pitchFamily="66" charset="0"/>
              </a:rPr>
              <a:t>Una semilla de paz, amor e indulgencia.</a:t>
            </a:r>
            <a:endParaRPr lang="fr-CA" sz="3600" b="1" i="0" dirty="0">
              <a:solidFill>
                <a:srgbClr val="004FEE"/>
              </a:solidFill>
              <a:latin typeface="Old English Text MT" pitchFamily="66" charset="0"/>
            </a:endParaRPr>
          </a:p>
        </p:txBody>
      </p:sp>
      <p:pic>
        <p:nvPicPr>
          <p:cNvPr id="4110" name="Picture 14" descr="C:\Users\Lucille Mainville\Pictures\0_6f1e3_3d3fd06c_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6053" y="-310207"/>
            <a:ext cx="6998684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942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amo navideño de pared. | Coronas de puertas navidad, Manualidades  navideñas, Decoracion navid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607" y="6650"/>
            <a:ext cx="567035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ucille Mainville\Pictures\437188c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54705" y="260648"/>
            <a:ext cx="3500217" cy="3175000"/>
          </a:xfrm>
          <a:prstGeom prst="rect">
            <a:avLst/>
          </a:prstGeom>
          <a:noFill/>
        </p:spPr>
      </p:pic>
      <p:pic>
        <p:nvPicPr>
          <p:cNvPr id="1029" name="Picture 5" descr="C:\Users\Lucille Mainville\Pictures\62d2b64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792150">
            <a:off x="7336311" y="3234197"/>
            <a:ext cx="2954904" cy="3257576"/>
          </a:xfrm>
          <a:prstGeom prst="rect">
            <a:avLst/>
          </a:prstGeom>
          <a:noFill/>
        </p:spPr>
      </p:pic>
      <p:pic>
        <p:nvPicPr>
          <p:cNvPr id="7" name="Picture 5" descr="C:\Users\Lucille Mainville\Pictures\62d2b64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792150">
            <a:off x="-278788" y="3148407"/>
            <a:ext cx="2982654" cy="3288169"/>
          </a:xfrm>
          <a:prstGeom prst="rect">
            <a:avLst/>
          </a:prstGeom>
          <a:noFill/>
        </p:spPr>
      </p:pic>
      <p:pic>
        <p:nvPicPr>
          <p:cNvPr id="6" name="Picture 2" descr="C:\Users\Lucille Mainville\Pictures\437188c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2560" y="0"/>
            <a:ext cx="3500217" cy="317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581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IFs de Navidad | Ya está el listo que todo lo sab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96" y="-1"/>
            <a:ext cx="10092081" cy="683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7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C:\Users\Lucille Mainville\Documents\pour pps Noel\+elka+podarki+ogni+novij+god+sneg+96055398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0504" y="0"/>
            <a:ext cx="10161129" cy="6858000"/>
          </a:xfrm>
          <a:prstGeom prst="rect">
            <a:avLst/>
          </a:prstGeom>
          <a:noFill/>
        </p:spPr>
      </p:pic>
      <p:pic>
        <p:nvPicPr>
          <p:cNvPr id="3087" name="Picture 15" descr="C:\Users\Lucille Mainville\Pictures\christmas21an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669" y="3501011"/>
            <a:ext cx="3328706" cy="3095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81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ermoso Y Elegante árbol De Navidad Decorado En Una Tienda De Flores Con  Ramos De Flores Y Lindos Recuerdos Fotos, Retratos, Imágenes Y Fotografía  De Archivo Libres De Derecho. Image 90882683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272" y="-34826"/>
            <a:ext cx="11289754" cy="728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25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0"/>
            <a:ext cx="10234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ZoneTexte 21"/>
          <p:cNvSpPr txBox="1"/>
          <p:nvPr/>
        </p:nvSpPr>
        <p:spPr>
          <a:xfrm>
            <a:off x="431800" y="972274"/>
            <a:ext cx="77873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b="1" i="0" dirty="0">
              <a:solidFill>
                <a:srgbClr val="0070C0"/>
              </a:solidFill>
              <a:latin typeface="Old English Text MT" pitchFamily="66" charset="0"/>
            </a:endParaRPr>
          </a:p>
          <a:p>
            <a:r>
              <a:rPr lang="es-ES" sz="3600" b="1" i="0" dirty="0">
                <a:solidFill>
                  <a:srgbClr val="0070C0"/>
                </a:solidFill>
                <a:latin typeface="Old English Text MT" pitchFamily="66" charset="0"/>
              </a:rPr>
              <a:t>Cuando estas semillas germinan en nuestra conciencia,</a:t>
            </a:r>
          </a:p>
          <a:p>
            <a:endParaRPr lang="es-ES" sz="3600" b="1" i="0" dirty="0">
              <a:solidFill>
                <a:srgbClr val="0070C0"/>
              </a:solidFill>
              <a:latin typeface="Old English Text MT" pitchFamily="66" charset="0"/>
            </a:endParaRPr>
          </a:p>
          <a:p>
            <a:r>
              <a:rPr lang="es-ES" sz="3600" b="1" i="0" dirty="0">
                <a:solidFill>
                  <a:srgbClr val="0070C0"/>
                </a:solidFill>
                <a:latin typeface="Old English Text MT" pitchFamily="66" charset="0"/>
              </a:rPr>
              <a:t>Podremos cosechar estas flores en abundancia</a:t>
            </a:r>
          </a:p>
          <a:p>
            <a:r>
              <a:rPr lang="es-ES" sz="3600" b="1" i="0" dirty="0">
                <a:solidFill>
                  <a:srgbClr val="0070C0"/>
                </a:solidFill>
                <a:latin typeface="Old English Text MT" pitchFamily="66" charset="0"/>
              </a:rPr>
              <a:t>Redacte un ramo a nuestra conveniencia</a:t>
            </a:r>
          </a:p>
          <a:p>
            <a:endParaRPr lang="es-ES" sz="3600" b="1" i="0" dirty="0">
              <a:solidFill>
                <a:srgbClr val="0070C0"/>
              </a:solidFill>
              <a:latin typeface="Old English Text MT" pitchFamily="66" charset="0"/>
            </a:endParaRPr>
          </a:p>
          <a:p>
            <a:r>
              <a:rPr lang="es-ES" sz="3600" b="1" i="0" dirty="0">
                <a:solidFill>
                  <a:srgbClr val="0070C0"/>
                </a:solidFill>
                <a:latin typeface="Old English Text MT" pitchFamily="66" charset="0"/>
              </a:rPr>
              <a:t>Un ramo perfumado con una dulce fragancia</a:t>
            </a:r>
            <a:endParaRPr lang="fr-CA" sz="3600" b="1" i="0" dirty="0">
              <a:solidFill>
                <a:srgbClr val="0070C0"/>
              </a:solidFill>
              <a:latin typeface="Old English Text MT" pitchFamily="66" charset="0"/>
            </a:endParaRPr>
          </a:p>
        </p:txBody>
      </p:sp>
      <p:pic>
        <p:nvPicPr>
          <p:cNvPr id="7186" name="Picture 18" descr="C:\Users\Lucille Mainville\Pictures\19302ef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3676" y="260648"/>
            <a:ext cx="3452636" cy="3491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7503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AISAJES ANIMADOS: diciembre 2012 | Tradiciones navideñas, Hogar navideño,  Navid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80625" cy="702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38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14808"/>
            <a:ext cx="10080625" cy="7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481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amo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69" y="-27778"/>
            <a:ext cx="10682301" cy="688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30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istribuidores de descuento Fiesta De Matrimonio Flor Decoracion | Fiesta  De Matrimonio Flor Decoracion 2020 en venta en DHgate.c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05"/>
          <a:stretch/>
        </p:blipFill>
        <p:spPr bwMode="auto">
          <a:xfrm>
            <a:off x="-33705" y="-2115616"/>
            <a:ext cx="10114330" cy="907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46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89" y="0"/>
            <a:ext cx="10080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197900" y="2420891"/>
            <a:ext cx="785899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b="1" i="0" dirty="0">
              <a:solidFill>
                <a:srgbClr val="0070C0"/>
              </a:solidFill>
              <a:latin typeface="Old English Text MT" pitchFamily="66" charset="0"/>
            </a:endParaRP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Un poco de paz y seremos libres de guerra</a:t>
            </a:r>
          </a:p>
          <a:p>
            <a:endParaRPr lang="es-ES" sz="3200" b="1" i="0" dirty="0">
              <a:solidFill>
                <a:srgbClr val="0070C0"/>
              </a:solidFill>
              <a:latin typeface="Old English Text MT" pitchFamily="66" charset="0"/>
            </a:endParaRP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Un poquito de amor y seremos hermanos</a:t>
            </a: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Un gran toque de indulgencia para saber perdonar,</a:t>
            </a:r>
          </a:p>
          <a:p>
            <a:endParaRPr lang="es-ES" sz="3200" b="1" i="0" dirty="0">
              <a:solidFill>
                <a:srgbClr val="0070C0"/>
              </a:solidFill>
              <a:latin typeface="Old English Text MT" pitchFamily="66" charset="0"/>
            </a:endParaRP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Un poco de caridad para amar al prójimo</a:t>
            </a:r>
            <a:endParaRPr lang="fr-CA" sz="3200" b="1" i="0" dirty="0">
              <a:solidFill>
                <a:srgbClr val="0070C0"/>
              </a:solidFill>
              <a:latin typeface="Old English Text MT" pitchFamily="66" charset="0"/>
            </a:endParaRPr>
          </a:p>
        </p:txBody>
      </p:sp>
      <p:pic>
        <p:nvPicPr>
          <p:cNvPr id="11282" name="Picture 18" descr="C:\Users\Lucille Mainville\Pictures\584547BarreseparatHoux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4135" y="260648"/>
            <a:ext cx="5001181" cy="2592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742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♥Rʋмвσ Sɛcσи∂ Lιғɛ♥: Feliz Navidad♥♥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296"/>
            <a:ext cx="10276558" cy="688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88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n de Maribel Pérez en navidad | Ilustración de navidad, Dibujo de  navidad, Navidad animad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73"/>
            <a:ext cx="10080625" cy="782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1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FELIZ NAVIDAD 2018 – PSICOLOGÍA Y SALU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2" y="-122496"/>
            <a:ext cx="10224888" cy="698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nat_hiver005_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77824" y="-315414"/>
            <a:ext cx="10358449" cy="7248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9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8774" y="3344379"/>
            <a:ext cx="5250326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8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9319" y="-315415"/>
            <a:ext cx="5521306" cy="3959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70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2320" y="2662304"/>
            <a:ext cx="5250326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260052" y="500042"/>
            <a:ext cx="8033054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356231" y="2500309"/>
            <a:ext cx="29679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23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7285" y="-497466"/>
            <a:ext cx="5250326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3" descr="C:\Users\Lucille Mainville\Pictures\39236608051f51d5177f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78624">
            <a:off x="-269146" y="146861"/>
            <a:ext cx="3058394" cy="27742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21681341"/>
      </p:ext>
    </p:extLst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lores de Navidad - turamodeflores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56" y="2"/>
            <a:ext cx="10543084" cy="703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7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Pastoresvenid(Raphael).wav"/>
          </p:stSnd>
        </p:sndAc>
      </p:transition>
    </mc:Choice>
    <mc:Fallback xmlns="">
      <p:transition spd="slow" advTm="7000">
        <p:fade/>
        <p:sndAc>
          <p:stSnd>
            <p:snd r:embed="rId4" name="Pastoresvenid(Raphael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5 rituales de navidad | Radio Felicida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4"/>
            <a:ext cx="10172700" cy="700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427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lle Mainville\Pictures\437188c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0408" y="-819472"/>
            <a:ext cx="3500217" cy="3175000"/>
          </a:xfrm>
          <a:prstGeom prst="rect">
            <a:avLst/>
          </a:prstGeom>
          <a:noFill/>
        </p:spPr>
      </p:pic>
      <p:pic>
        <p:nvPicPr>
          <p:cNvPr id="4" name="Picture 2" descr="C:\Users\Lucille Mainville\Pictures\437188c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5665" y="836712"/>
            <a:ext cx="2143363" cy="1944216"/>
          </a:xfrm>
          <a:prstGeom prst="rect">
            <a:avLst/>
          </a:prstGeom>
          <a:noFill/>
        </p:spPr>
      </p:pic>
      <p:pic>
        <p:nvPicPr>
          <p:cNvPr id="5" name="Picture 2" descr="C:\Users\Lucille Mainville\Pictures\437188c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8271" y="2204864"/>
            <a:ext cx="1071122" cy="971600"/>
          </a:xfrm>
          <a:prstGeom prst="rect">
            <a:avLst/>
          </a:prstGeom>
          <a:noFill/>
        </p:spPr>
      </p:pic>
      <p:pic>
        <p:nvPicPr>
          <p:cNvPr id="2052" name="Picture 4" descr="C:\Users\Lucille Mainville\Pictures\eaaae0b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07313">
            <a:off x="142679" y="4085967"/>
            <a:ext cx="3005894" cy="2351491"/>
          </a:xfrm>
          <a:prstGeom prst="rect">
            <a:avLst/>
          </a:prstGeom>
          <a:noFill/>
        </p:spPr>
      </p:pic>
      <p:pic>
        <p:nvPicPr>
          <p:cNvPr id="2" name="Picture 2" descr="Ramos de Navida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2" y="0"/>
            <a:ext cx="103620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14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0"/>
            <a:ext cx="100806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/>
          <p:nvPr/>
        </p:nvSpPr>
        <p:spPr>
          <a:xfrm>
            <a:off x="536622" y="4365105"/>
            <a:ext cx="67476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Un poco de unidad y seremos aliados</a:t>
            </a: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Un último toque de tolerancia y aquí está el ramo.</a:t>
            </a:r>
            <a:r>
              <a:rPr lang="en-CA" sz="3200" b="1" i="0" dirty="0" smtClean="0">
                <a:solidFill>
                  <a:srgbClr val="0070C0"/>
                </a:solidFill>
                <a:latin typeface="Old English Text MT" pitchFamily="66" charset="0"/>
              </a:rPr>
              <a:t>!</a:t>
            </a:r>
            <a:endParaRPr lang="fr-CA" sz="3200" b="1" i="0" dirty="0">
              <a:solidFill>
                <a:srgbClr val="0070C0"/>
              </a:solidFill>
              <a:latin typeface="Old English Text MT" pitchFamily="66" charset="0"/>
            </a:endParaRPr>
          </a:p>
        </p:txBody>
      </p:sp>
      <p:pic>
        <p:nvPicPr>
          <p:cNvPr id="1026" name="Picture 2" descr="Ramo de muerdago de la suert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2" r="5721"/>
          <a:stretch/>
        </p:blipFill>
        <p:spPr bwMode="auto">
          <a:xfrm>
            <a:off x="287784" y="188640"/>
            <a:ext cx="3960440" cy="357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40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e 100 CENTROS de MESA NAVIDEÑOS 2020 | Centros de Mesa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256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09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ferencias entre acebo y muérdago - Beki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28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52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deas para la deco de Navid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80" y="0"/>
            <a:ext cx="106087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0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890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1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826" y="0"/>
            <a:ext cx="1012545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4" name="Picture 20" descr="C:\Users\Lucille Mainville\Pictures\Transparent_Christmas_Pine_Ball_with_Red_Bow_PNG_Pictur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42205">
            <a:off x="212382" y="123276"/>
            <a:ext cx="3933110" cy="3504157"/>
          </a:xfrm>
          <a:prstGeom prst="rect">
            <a:avLst/>
          </a:prstGeom>
          <a:noFill/>
        </p:spPr>
      </p:pic>
      <p:sp>
        <p:nvSpPr>
          <p:cNvPr id="18" name="ZoneTexte 17"/>
          <p:cNvSpPr txBox="1"/>
          <p:nvPr/>
        </p:nvSpPr>
        <p:spPr>
          <a:xfrm>
            <a:off x="426746" y="3922106"/>
            <a:ext cx="918230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b="1" i="0" dirty="0">
              <a:solidFill>
                <a:srgbClr val="0070C0"/>
              </a:solidFill>
              <a:latin typeface="Script MT Bold" pitchFamily="66" charset="0"/>
            </a:endParaRP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"Un ramo de felicidad"</a:t>
            </a: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De nuestros corazones transformados</a:t>
            </a:r>
          </a:p>
          <a:p>
            <a:r>
              <a:rPr lang="es-ES" sz="3200" b="1" i="0" dirty="0">
                <a:solidFill>
                  <a:srgbClr val="0070C0"/>
                </a:solidFill>
                <a:latin typeface="Old English Text MT" pitchFamily="66" charset="0"/>
              </a:rPr>
              <a:t>Hará feliz al mundo, ¿lo inventaremos?</a:t>
            </a:r>
            <a:endParaRPr lang="fr-CA" sz="3200" b="1" i="0" dirty="0">
              <a:solidFill>
                <a:srgbClr val="0070C0"/>
              </a:solidFill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13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íspera de Año Nuevo, entre rituales y tradiciones que buscan la fortuna -  Quadratí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43" y="4324"/>
            <a:ext cx="10320468" cy="685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7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MUÉRDAGO PARA RECIBIR AMOR, BUENA SUERTE Y ABUNDANCIA - ORACIONES Y  CONJUROS DE AMOR PODERO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243408"/>
            <a:ext cx="1044116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21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NAVIDAD\Paisajes de navidad (15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32970" y="5301211"/>
            <a:ext cx="88708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>
                <a:ln w="18000">
                  <a:solidFill>
                    <a:srgbClr val="333399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el amor ilumine tu vida y que la Navidad te traiga recuerdos hermosos de la vida compartida en familia.    ¡Feliz Navidad!</a:t>
            </a:r>
            <a:endParaRPr lang="es-ES" sz="28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451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5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1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16205" y="1067211"/>
            <a:ext cx="4471312" cy="380934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endParaRPr lang="es-ES" sz="31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lvl="1"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¡¡¡FELIZ NAVIDAD¡¡¡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5" y="1067211"/>
            <a:ext cx="3856521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20 de diciembre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11:30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RAMO DE FELICIDAD PARA EST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RAMO DE FELICIDAD PARA ESTA NAVIDAD</Template>
  <TotalTime>3</TotalTime>
  <Words>204</Words>
  <Application>Microsoft Office PowerPoint</Application>
  <PresentationFormat>Personalizado</PresentationFormat>
  <Paragraphs>53</Paragraphs>
  <Slides>30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UN RAMO DE FELICIDAD PARA ESTA NAVIDAD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2020-12-20T10:30:07Z</dcterms:created>
  <dcterms:modified xsi:type="dcterms:W3CDTF">2020-12-20T10:33:58Z</dcterms:modified>
</cp:coreProperties>
</file>