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377" r:id="rId3"/>
    <p:sldId id="399" r:id="rId4"/>
    <p:sldId id="400" r:id="rId5"/>
    <p:sldId id="401" r:id="rId6"/>
    <p:sldId id="402" r:id="rId7"/>
    <p:sldId id="403" r:id="rId8"/>
    <p:sldId id="404" r:id="rId9"/>
    <p:sldId id="405" r:id="rId10"/>
    <p:sldId id="406" r:id="rId11"/>
    <p:sldId id="407" r:id="rId12"/>
    <p:sldId id="408" r:id="rId13"/>
    <p:sldId id="409" r:id="rId14"/>
    <p:sldId id="410" r:id="rId15"/>
    <p:sldId id="411" r:id="rId16"/>
    <p:sldId id="412" r:id="rId17"/>
    <p:sldId id="413" r:id="rId18"/>
    <p:sldId id="414" r:id="rId19"/>
    <p:sldId id="419" r:id="rId20"/>
    <p:sldId id="415" r:id="rId21"/>
    <p:sldId id="416" r:id="rId22"/>
    <p:sldId id="417" r:id="rId23"/>
    <p:sldId id="418" r:id="rId24"/>
    <p:sldId id="420" r:id="rId25"/>
    <p:sldId id="421" r:id="rId26"/>
    <p:sldId id="422" r:id="rId27"/>
    <p:sldId id="423" r:id="rId28"/>
    <p:sldId id="424" r:id="rId29"/>
    <p:sldId id="427" r:id="rId30"/>
    <p:sldId id="425" r:id="rId31"/>
    <p:sldId id="426" r:id="rId32"/>
    <p:sldId id="428" r:id="rId33"/>
    <p:sldId id="429" r:id="rId34"/>
    <p:sldId id="430" r:id="rId35"/>
    <p:sldId id="431" r:id="rId36"/>
    <p:sldId id="378" r:id="rId37"/>
    <p:sldId id="432" r:id="rId38"/>
  </p:sldIdLst>
  <p:sldSz cx="11269663" cy="622935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984"/>
      </p:cViewPr>
      <p:guideLst>
        <p:guide orient="horz" pos="1963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28613" y="685800"/>
            <a:ext cx="62007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35137"/>
            <a:ext cx="9579215" cy="133527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29969"/>
            <a:ext cx="7888764" cy="15919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02937"/>
            <a:ext cx="9579215" cy="123721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40267"/>
            <a:ext cx="9579215" cy="136267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53519"/>
            <a:ext cx="4977436" cy="411108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53519"/>
            <a:ext cx="4977436" cy="411108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394396"/>
            <a:ext cx="4979392" cy="5811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1975511"/>
            <a:ext cx="4979392" cy="35890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394396"/>
            <a:ext cx="4981347" cy="5811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1975511"/>
            <a:ext cx="4981347" cy="35890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48024"/>
            <a:ext cx="3707642" cy="105552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48021"/>
            <a:ext cx="6300056" cy="53165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03553"/>
            <a:ext cx="3707642" cy="42610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360546"/>
            <a:ext cx="6761798" cy="5147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56605"/>
            <a:ext cx="6761798" cy="373761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875333"/>
            <a:ext cx="6761798" cy="7310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49464"/>
            <a:ext cx="2535675" cy="53151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49464"/>
            <a:ext cx="7419194" cy="53151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35137"/>
            <a:ext cx="9579214" cy="133527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29966"/>
            <a:ext cx="7888764" cy="159194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49466"/>
            <a:ext cx="10142697" cy="1038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53519"/>
            <a:ext cx="10142697" cy="4111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773686"/>
            <a:ext cx="2629588" cy="3316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10/12/2016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773686"/>
            <a:ext cx="3568727" cy="3316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773686"/>
            <a:ext cx="2629588" cy="3316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672746"/>
            <a:ext cx="2629588" cy="432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5.gif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0" descr="casas-en-nieve-navidad-9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622935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0"/>
            <a:ext cx="11269663" cy="6246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071781" y="3071788"/>
            <a:ext cx="622935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112097" y="3071789"/>
            <a:ext cx="622935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0"/>
            <a:ext cx="11269663" cy="6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6161512"/>
            <a:ext cx="11269663" cy="67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1" y="5096991"/>
            <a:ext cx="762419" cy="69668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15291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62799" y="1657090"/>
            <a:ext cx="9215502" cy="457226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TRADICIÓN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 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038687"/>
            <a:ext cx="2475822" cy="848442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5" y="694606"/>
            <a:ext cx="1263923" cy="65754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5" y="171350"/>
            <a:ext cx="962617" cy="969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0_6e3ba_70425c9_L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391386" y="0"/>
            <a:ext cx="1386981" cy="1182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>
        <p:snd r:embed="rId2" name="04 - white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0" descr="casas-en-nieve-navidad-9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229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34303" y="2257419"/>
            <a:ext cx="82750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9600" b="1" cap="none" spc="0" dirty="0" smtClean="0">
                <a:ln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Harlow Solid Italic" pitchFamily="82" charset="0"/>
              </a:rPr>
              <a:t>25 de diciembre. </a:t>
            </a:r>
            <a:endParaRPr lang="es-ES" sz="9600" b="1" cap="none" spc="0" dirty="0">
              <a:ln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34303" y="1257287"/>
            <a:ext cx="8103826" cy="4044459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ctr"/>
            <a:r>
              <a:rPr lang="es-ES" sz="3200" dirty="0">
                <a:latin typeface="MV Boli" pitchFamily="2" charset="0"/>
                <a:cs typeface="MV Boli" pitchFamily="2" charset="0"/>
              </a:rPr>
              <a:t>En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Berlín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, Alemania, hay quienes acostumbran a darse un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chapuzón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en las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gélidas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aguas del lago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Orankesee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el 25 de diciembre. Estos valientes forman parte del club de las Focas de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Berlín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y son bien conocidos debido a su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chapuzón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que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año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tras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año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 es registrado por los medios de </a:t>
            </a:r>
            <a:r>
              <a:rPr lang="es-ES" sz="3200" dirty="0" err="1">
                <a:latin typeface="MV Boli" pitchFamily="2" charset="0"/>
                <a:cs typeface="MV Boli" pitchFamily="2" charset="0"/>
              </a:rPr>
              <a:t>comunicación</a:t>
            </a:r>
            <a:r>
              <a:rPr lang="es-ES" sz="3200" dirty="0">
                <a:latin typeface="MV Boli" pitchFamily="2" charset="0"/>
                <a:cs typeface="MV Boli" pitchFamily="2" charset="0"/>
              </a:rPr>
              <a:t>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93512"/>
            <a:ext cx="1775562" cy="1235838"/>
          </a:xfrm>
          <a:prstGeom prst="rect">
            <a:avLst/>
          </a:prstGeom>
          <a:noFill/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2" y="-2"/>
            <a:ext cx="11269664" cy="6229351"/>
          </a:xfrm>
          <a:prstGeom prst="rtTriangle">
            <a:avLst/>
          </a:prstGeom>
          <a:solidFill>
            <a:srgbClr val="0000FF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1269663" cy="6229350"/>
          </a:xfrm>
          <a:prstGeom prst="rtTriangl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age58.360doc.com/DownloadImg/2012/12/2611/29179884_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6091" y="0"/>
            <a:ext cx="11715754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age58.360doc.com/DownloadImg/2012/12/2611/29179884_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15754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age58.360doc.com/DownloadImg/2012/12/2611/29179884_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58.360doc.com/DownloadImg/2012/12/2611/29179884_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15754" cy="6229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://image58.360doc.com/DownloadImg/2012/12/2611/29179884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4280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age58.360doc.com/DownloadImg/2012/12/2611/29179884_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78499" cy="6229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age58.360doc.com/DownloadImg/2012/12/2611/29179884_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58.360doc.com/DownloadImg/2012/12/2611/29179884_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58.360doc.com/DownloadImg/2012/12/2611/29179884_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71575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564184" cy="65151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318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08584"/>
            <a:ext cx="11269663" cy="63379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05741" y="1257287"/>
            <a:ext cx="7572428" cy="4044459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ctr"/>
            <a:r>
              <a:rPr lang="es-ES" sz="3200" dirty="0" smtClean="0">
                <a:latin typeface="MV Boli" pitchFamily="2" charset="0"/>
                <a:cs typeface="MV Boli" pitchFamily="2" charset="0"/>
              </a:rPr>
              <a:t>Integrantes del club de natación “</a:t>
            </a:r>
            <a:r>
              <a:rPr lang="es-ES" sz="3200" dirty="0" err="1" smtClean="0">
                <a:latin typeface="MV Boli" pitchFamily="2" charset="0"/>
                <a:cs typeface="MV Boli" pitchFamily="2" charset="0"/>
              </a:rPr>
              <a:t>Berliner</a:t>
            </a:r>
            <a:r>
              <a:rPr lang="es-ES" sz="3200" dirty="0" smtClean="0">
                <a:latin typeface="MV Boli" pitchFamily="2" charset="0"/>
                <a:cs typeface="MV Boli" pitchFamily="2" charset="0"/>
              </a:rPr>
              <a:t> </a:t>
            </a:r>
            <a:r>
              <a:rPr lang="es-ES" sz="3200" dirty="0" err="1" smtClean="0">
                <a:latin typeface="MV Boli" pitchFamily="2" charset="0"/>
                <a:cs typeface="MV Boli" pitchFamily="2" charset="0"/>
              </a:rPr>
              <a:t>Seehunde</a:t>
            </a:r>
            <a:r>
              <a:rPr lang="es-ES" sz="3200" dirty="0" smtClean="0">
                <a:latin typeface="MV Boli" pitchFamily="2" charset="0"/>
                <a:cs typeface="MV Boli" pitchFamily="2" charset="0"/>
              </a:rPr>
              <a:t>” </a:t>
            </a:r>
            <a:r>
              <a:rPr lang="es-ES" sz="3200" b="1" dirty="0" smtClean="0">
                <a:latin typeface="MV Boli" pitchFamily="2" charset="0"/>
                <a:cs typeface="MV Boli" pitchFamily="2" charset="0"/>
              </a:rPr>
              <a:t>se echaron el respectivo baño decembrino</a:t>
            </a:r>
            <a:r>
              <a:rPr lang="es-ES" sz="3200" dirty="0" smtClean="0">
                <a:latin typeface="MV Boli" pitchFamily="2" charset="0"/>
                <a:cs typeface="MV Boli" pitchFamily="2" charset="0"/>
              </a:rPr>
              <a:t>, en el lago </a:t>
            </a:r>
            <a:r>
              <a:rPr lang="es-ES" sz="3200" dirty="0" err="1" smtClean="0">
                <a:latin typeface="MV Boli" pitchFamily="2" charset="0"/>
                <a:cs typeface="MV Boli" pitchFamily="2" charset="0"/>
              </a:rPr>
              <a:t>Orankesee</a:t>
            </a:r>
            <a:r>
              <a:rPr lang="es-ES" sz="3200" dirty="0" smtClean="0">
                <a:latin typeface="MV Boli" pitchFamily="2" charset="0"/>
                <a:cs typeface="MV Boli" pitchFamily="2" charset="0"/>
              </a:rPr>
              <a:t> de Berlín, en Alemania.</a:t>
            </a:r>
          </a:p>
          <a:p>
            <a:pPr algn="ctr"/>
            <a:r>
              <a:rPr lang="es-ES" sz="3200" dirty="0" smtClean="0">
                <a:latin typeface="MV Boli" pitchFamily="2" charset="0"/>
                <a:cs typeface="MV Boli" pitchFamily="2" charset="0"/>
              </a:rPr>
              <a:t>Para estos bañistas, zambullirse el día de Navidad </a:t>
            </a:r>
            <a:r>
              <a:rPr lang="es-ES" sz="3200" b="1" dirty="0" smtClean="0">
                <a:latin typeface="MV Boli" pitchFamily="2" charset="0"/>
                <a:cs typeface="MV Boli" pitchFamily="2" charset="0"/>
              </a:rPr>
              <a:t>es una tradición de muchos aficionados</a:t>
            </a:r>
            <a:r>
              <a:rPr lang="es-ES" sz="3200" dirty="0" smtClean="0">
                <a:latin typeface="MV Boli" pitchFamily="2" charset="0"/>
                <a:cs typeface="MV Boli" pitchFamily="2" charset="0"/>
              </a:rPr>
              <a:t>.</a:t>
            </a:r>
            <a:endParaRPr lang="es-ES" sz="3200" dirty="0">
              <a:latin typeface="MV Boli" pitchFamily="2" charset="0"/>
              <a:cs typeface="MV Boli" pitchFamily="2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93512"/>
            <a:ext cx="1775562" cy="1235838"/>
          </a:xfrm>
          <a:prstGeom prst="rect">
            <a:avLst/>
          </a:prstGeom>
          <a:noFill/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2" y="-2"/>
            <a:ext cx="11269664" cy="6229351"/>
          </a:xfrm>
          <a:prstGeom prst="rtTriangle">
            <a:avLst/>
          </a:prstGeom>
          <a:solidFill>
            <a:srgbClr val="0000FF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1269663" cy="6229350"/>
          </a:xfrm>
          <a:prstGeom prst="rtTriangl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fotos2013.cloud.noticias24.com/NadarNavidadAlemania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245" y="-885853"/>
            <a:ext cx="6373084" cy="100727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  <p:sndAc>
      <p:stSnd>
        <p:snd r:embed="rId2" name="06 - noche de paz (silent night)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fotos2013.cloud.noticias24.com/NadarNavidadAlemania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39721" cy="65757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otos2013.cloud.noticias24.com/NadarNavidadAlemania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8683" y="-385787"/>
            <a:ext cx="6523167" cy="82144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fotos2013.cloud.noticias24.com/NadarNavidadAlemania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823601" cy="69461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483829" cy="6229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4370" y="0"/>
            <a:ext cx="1181403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22465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16426" cy="6229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6688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48617" y="1328725"/>
            <a:ext cx="7532774" cy="3982903"/>
          </a:xfrm>
          <a:prstGeom prst="rect">
            <a:avLst/>
          </a:prstGeom>
        </p:spPr>
        <p:txBody>
          <a:bodyPr wrap="square" lIns="103903" tIns="51952" rIns="103903" bIns="51952">
            <a:spAutoFit/>
          </a:bodyPr>
          <a:lstStyle/>
          <a:p>
            <a:pPr algn="ctr"/>
            <a:r>
              <a:rPr lang="es-ES" sz="3600" dirty="0" smtClean="0">
                <a:latin typeface="MV Boli" pitchFamily="2" charset="0"/>
                <a:cs typeface="MV Boli" pitchFamily="2" charset="0"/>
              </a:rPr>
              <a:t>Decenas de alemanes decidieron celebrar la Navidad lanzándose al agua helada del lago </a:t>
            </a:r>
            <a:r>
              <a:rPr lang="es-ES" sz="3600" dirty="0" err="1" smtClean="0">
                <a:latin typeface="MV Boli" pitchFamily="2" charset="0"/>
                <a:cs typeface="MV Boli" pitchFamily="2" charset="0"/>
              </a:rPr>
              <a:t>Orankesee</a:t>
            </a:r>
            <a:r>
              <a:rPr lang="es-ES" sz="3600" dirty="0" smtClean="0">
                <a:latin typeface="MV Boli" pitchFamily="2" charset="0"/>
                <a:cs typeface="MV Boli" pitchFamily="2" charset="0"/>
              </a:rPr>
              <a:t> en la ciudad de Berlín. La actividad se realiza desde hace varios años y se ha convertido en una tradición</a:t>
            </a:r>
            <a:endParaRPr lang="es-ES" sz="3600" dirty="0">
              <a:latin typeface="MV Boli" pitchFamily="2" charset="0"/>
              <a:cs typeface="MV Boli" pitchFamily="2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93512"/>
            <a:ext cx="1775562" cy="1235838"/>
          </a:xfrm>
          <a:prstGeom prst="rect">
            <a:avLst/>
          </a:prstGeom>
          <a:noFill/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-2" y="-2"/>
            <a:ext cx="11269664" cy="6229351"/>
          </a:xfrm>
          <a:prstGeom prst="rtTriangle">
            <a:avLst/>
          </a:prstGeom>
          <a:solidFill>
            <a:srgbClr val="0000FF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1269663" cy="6229350"/>
          </a:xfrm>
          <a:prstGeom prst="rtTriangl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6336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81403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lago Orankesee el 25 de diciembr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81403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47735_1-1024x6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91700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ose Luis\Desktop\Lago-imgu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57144" cy="6229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58.360doc.com/DownloadImg/2012/12/2611/29179884_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229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11269664" cy="622935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71781" y="3071789"/>
            <a:ext cx="622935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112097" y="3071789"/>
            <a:ext cx="622935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161512"/>
            <a:ext cx="11269663" cy="67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271901"/>
            <a:ext cx="742625" cy="62176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15291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55280"/>
            <a:ext cx="3452447" cy="285834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78253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sábado, 10 de diciembre de 2016</a:t>
            </a:fld>
            <a:endParaRPr lang="es-ES" sz="40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21:55</a:t>
            </a:fld>
            <a:r>
              <a:rPr lang="fr-FR" sz="3600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17000" contrast="51000"/>
          </a:blip>
          <a:srcRect/>
          <a:stretch>
            <a:fillRect/>
          </a:stretch>
        </p:blipFill>
        <p:spPr bwMode="auto">
          <a:xfrm>
            <a:off x="1562865" y="5096991"/>
            <a:ext cx="2475822" cy="848442"/>
          </a:xfrm>
          <a:prstGeom prst="rect">
            <a:avLst/>
          </a:prstGeom>
          <a:noFill/>
        </p:spPr>
      </p:pic>
      <p:pic>
        <p:nvPicPr>
          <p:cNvPr id="13" name="Picture 6" descr="0_6e3ba_70425c9_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391386" y="0"/>
            <a:ext cx="1386981" cy="1182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53516"/>
            <a:ext cx="11269663" cy="20764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61160"/>
            <a:ext cx="11269663" cy="456819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1"/>
            <a:ext cx="6010487" cy="141890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30376"/>
            <a:ext cx="112696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291331"/>
            <a:ext cx="328698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3806826"/>
            <a:ext cx="2911330" cy="214566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4429761"/>
            <a:ext cx="1502622" cy="89979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99386"/>
            <a:ext cx="657397" cy="48450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83891"/>
            <a:ext cx="657397" cy="48450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668396"/>
            <a:ext cx="657397" cy="48450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152901"/>
            <a:ext cx="657397" cy="48450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ICION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TRADICION DE NAVIDAD</Template>
  <TotalTime>4</TotalTime>
  <Words>175</Words>
  <Application>Microsoft Office PowerPoint</Application>
  <PresentationFormat>Personalizado</PresentationFormat>
  <Paragraphs>16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TRADICION DE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2016-12-10T20:55:47Z</dcterms:created>
  <dcterms:modified xsi:type="dcterms:W3CDTF">2016-12-10T21:00:03Z</dcterms:modified>
</cp:coreProperties>
</file>