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sldIdLst>
    <p:sldId id="259" r:id="rId3"/>
    <p:sldId id="256" r:id="rId4"/>
    <p:sldId id="290" r:id="rId5"/>
    <p:sldId id="314" r:id="rId6"/>
    <p:sldId id="307" r:id="rId7"/>
    <p:sldId id="279" r:id="rId8"/>
    <p:sldId id="263" r:id="rId9"/>
    <p:sldId id="264" r:id="rId10"/>
    <p:sldId id="266" r:id="rId11"/>
    <p:sldId id="306" r:id="rId12"/>
    <p:sldId id="265" r:id="rId13"/>
    <p:sldId id="267" r:id="rId14"/>
    <p:sldId id="268" r:id="rId15"/>
    <p:sldId id="275" r:id="rId16"/>
    <p:sldId id="271" r:id="rId17"/>
    <p:sldId id="276" r:id="rId18"/>
    <p:sldId id="298" r:id="rId19"/>
    <p:sldId id="277" r:id="rId20"/>
    <p:sldId id="283" r:id="rId21"/>
    <p:sldId id="286" r:id="rId22"/>
    <p:sldId id="287" r:id="rId23"/>
    <p:sldId id="262" r:id="rId24"/>
    <p:sldId id="311" r:id="rId25"/>
    <p:sldId id="291" r:id="rId26"/>
    <p:sldId id="293" r:id="rId27"/>
    <p:sldId id="310" r:id="rId28"/>
    <p:sldId id="295" r:id="rId29"/>
    <p:sldId id="301" r:id="rId30"/>
    <p:sldId id="305" r:id="rId31"/>
    <p:sldId id="300" r:id="rId32"/>
    <p:sldId id="308" r:id="rId33"/>
    <p:sldId id="281" r:id="rId34"/>
    <p:sldId id="272" r:id="rId35"/>
    <p:sldId id="318" r:id="rId36"/>
    <p:sldId id="280" r:id="rId37"/>
    <p:sldId id="315" r:id="rId38"/>
    <p:sldId id="319" r:id="rId39"/>
    <p:sldId id="320" r:id="rId40"/>
    <p:sldId id="321" r:id="rId41"/>
  </p:sldIdLst>
  <p:sldSz cx="12192000" cy="6858000"/>
  <p:notesSz cx="6858000" cy="9144000"/>
  <p:embeddedFontLst>
    <p:embeddedFont>
      <p:font typeface=".ArnoldBoecklinTTEE" panose="020B0500000000000000" pitchFamily="34" charset="2"/>
      <p:regular r:id="rId42"/>
    </p:embeddedFont>
    <p:embeddedFont>
      <p:font typeface="Arabia CE" pitchFamily="2" charset="0"/>
      <p:regular r:id="rId43"/>
    </p:embeddedFont>
    <p:embeddedFont>
      <p:font typeface="Calibri" panose="020F0502020204030204" pitchFamily="34" charset="0"/>
      <p:regular r:id="rId44"/>
      <p:bold r:id="rId45"/>
      <p:italic r:id="rId46"/>
      <p:boldItalic r:id="rId47"/>
    </p:embeddedFont>
    <p:embeddedFont>
      <p:font typeface="Calibri Light" panose="020F0302020204030204" pitchFamily="34" charset="0"/>
      <p:regular r:id="rId48"/>
      <p:italic r:id="rId49"/>
    </p:embeddedFont>
    <p:embeddedFont>
      <p:font typeface="Castanet" pitchFamily="2" charset="0"/>
      <p:regular r:id="rId50"/>
    </p:embeddedFont>
    <p:embeddedFont>
      <p:font typeface="Gabriola" panose="04040605051002020D02" pitchFamily="82" charset="0"/>
      <p:regular r:id="rId51"/>
    </p:embeddedFont>
    <p:embeddedFont>
      <p:font typeface="Kristen ITC" panose="03050502040202030202" pitchFamily="66" charset="0"/>
      <p:regular r:id="rId52"/>
    </p:embeddedFont>
    <p:embeddedFont>
      <p:font typeface="Showcard Gothic" panose="04020904020102020604" pitchFamily="82" charset="0"/>
      <p:regular r:id="rId53"/>
    </p:embeddedFont>
    <p:embeddedFont>
      <p:font typeface="Timpani CE" pitchFamily="2" charset="0"/>
      <p:italic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F5vpiJeIHiP9Mt2cfhduw==" hashData="3nhNR3WXh2XT+L2QnTzTkhuHoZm2TGtrwQE9oGCCJFaTVHorzncMYW3PTpHSTPqwt8ReTtj4LT4166/WkKGpL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157" autoAdjust="0"/>
    <p:restoredTop sz="94660"/>
  </p:normalViewPr>
  <p:slideViewPr>
    <p:cSldViewPr snapToGrid="0" showGuides="1">
      <p:cViewPr varScale="1">
        <p:scale>
          <a:sx n="108" d="100"/>
          <a:sy n="108" d="100"/>
        </p:scale>
        <p:origin x="120" y="16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5.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4.fntdata"/><Relationship Id="rId53" Type="http://schemas.openxmlformats.org/officeDocument/2006/relationships/font" Target="fonts/font12.fntdata"/><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8.fntdata"/><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3.fntdata"/><Relationship Id="rId52" Type="http://schemas.openxmlformats.org/officeDocument/2006/relationships/font" Target="fonts/font11.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2.fntdata"/><Relationship Id="rId48" Type="http://schemas.openxmlformats.org/officeDocument/2006/relationships/font" Target="fonts/font7.fntdata"/><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font" Target="fonts/font10.fntdata"/><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DE1B928-4C7F-4C91-869D-11791E1C7E69}" type="datetimeFigureOut">
              <a:rPr lang="en-US" smtClean="0"/>
              <a:t>12/14/2018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1398754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E1B928-4C7F-4C91-869D-11791E1C7E69}" type="datetimeFigureOut">
              <a:rPr lang="en-US" smtClean="0"/>
              <a:t>12/14/2018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867436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E1B928-4C7F-4C91-869D-11791E1C7E69}" type="datetimeFigureOut">
              <a:rPr lang="en-US" smtClean="0"/>
              <a:t>12/14/2018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29024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DE1B928-4C7F-4C91-869D-11791E1C7E69}" type="datetimeFigureOut">
              <a:rPr lang="en-US" smtClean="0"/>
              <a:t>12/14/2018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2962034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DE1B928-4C7F-4C91-869D-11791E1C7E69}" type="datetimeFigureOut">
              <a:rPr lang="en-US" smtClean="0"/>
              <a:t>12/14/2018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3011056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DE1B928-4C7F-4C91-869D-11791E1C7E69}" type="datetimeFigureOut">
              <a:rPr lang="en-US" smtClean="0"/>
              <a:t>12/14/2018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4059500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E1B928-4C7F-4C91-869D-11791E1C7E69}" type="datetimeFigureOut">
              <a:rPr lang="en-US" smtClean="0"/>
              <a:t>12/14/2018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3312503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E1B928-4C7F-4C91-869D-11791E1C7E69}" type="datetimeFigureOut">
              <a:rPr lang="en-US" smtClean="0"/>
              <a:t>12/14/2018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666077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E1B928-4C7F-4C91-869D-11791E1C7E69}" type="datetimeFigureOut">
              <a:rPr lang="en-US" smtClean="0"/>
              <a:t>12/14/2018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18547265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E1B928-4C7F-4C91-869D-11791E1C7E69}" type="datetimeFigureOut">
              <a:rPr lang="en-US" smtClean="0"/>
              <a:t>12/14/2018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3161329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E1B928-4C7F-4C91-869D-11791E1C7E69}" type="datetimeFigureOut">
              <a:rPr lang="en-US" smtClean="0"/>
              <a:t>12/14/2018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C0458-B049-463F-9B4E-AB49CB07E1F5}" type="slidenum">
              <a:rPr lang="en-US" smtClean="0"/>
              <a:t>‹#›</a:t>
            </a:fld>
            <a:endParaRPr lang="en-US"/>
          </a:p>
        </p:txBody>
      </p:sp>
    </p:spTree>
    <p:extLst>
      <p:ext uri="{BB962C8B-B14F-4D97-AF65-F5344CB8AC3E}">
        <p14:creationId xmlns:p14="http://schemas.microsoft.com/office/powerpoint/2010/main" val="4088585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14. 12. 2018</a:t>
            </a:fld>
            <a:endParaRPr lang="es-ES" altLang="sk-SK"/>
          </a:p>
        </p:txBody>
      </p:sp>
    </p:spTree>
    <p:extLst>
      <p:ext uri="{BB962C8B-B14F-4D97-AF65-F5344CB8AC3E}">
        <p14:creationId xmlns:p14="http://schemas.microsoft.com/office/powerpoint/2010/main" val="4071609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14. 12. 2018</a:t>
            </a:fld>
            <a:endParaRPr lang="es-ES" altLang="sk-SK"/>
          </a:p>
        </p:txBody>
      </p:sp>
    </p:spTree>
    <p:extLst>
      <p:ext uri="{BB962C8B-B14F-4D97-AF65-F5344CB8AC3E}">
        <p14:creationId xmlns:p14="http://schemas.microsoft.com/office/powerpoint/2010/main" val="28187571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14. 12. 2018</a:t>
            </a:fld>
            <a:endParaRPr lang="es-ES" altLang="sk-SK"/>
          </a:p>
        </p:txBody>
      </p:sp>
    </p:spTree>
    <p:extLst>
      <p:ext uri="{BB962C8B-B14F-4D97-AF65-F5344CB8AC3E}">
        <p14:creationId xmlns:p14="http://schemas.microsoft.com/office/powerpoint/2010/main" val="27977658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14. 12. 2018</a:t>
            </a:fld>
            <a:endParaRPr lang="es-ES" altLang="sk-SK"/>
          </a:p>
        </p:txBody>
      </p:sp>
    </p:spTree>
    <p:extLst>
      <p:ext uri="{BB962C8B-B14F-4D97-AF65-F5344CB8AC3E}">
        <p14:creationId xmlns:p14="http://schemas.microsoft.com/office/powerpoint/2010/main" val="3295344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14. 12. 2018</a:t>
            </a:fld>
            <a:endParaRPr lang="es-ES" altLang="sk-SK"/>
          </a:p>
        </p:txBody>
      </p:sp>
    </p:spTree>
    <p:extLst>
      <p:ext uri="{BB962C8B-B14F-4D97-AF65-F5344CB8AC3E}">
        <p14:creationId xmlns:p14="http://schemas.microsoft.com/office/powerpoint/2010/main" val="2477237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14. 12. 2018</a:t>
            </a:fld>
            <a:endParaRPr lang="es-ES" altLang="sk-SK"/>
          </a:p>
        </p:txBody>
      </p:sp>
    </p:spTree>
    <p:extLst>
      <p:ext uri="{BB962C8B-B14F-4D97-AF65-F5344CB8AC3E}">
        <p14:creationId xmlns:p14="http://schemas.microsoft.com/office/powerpoint/2010/main" val="21471569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14. 12. 2018</a:t>
            </a:fld>
            <a:endParaRPr lang="es-ES" altLang="sk-SK"/>
          </a:p>
        </p:txBody>
      </p:sp>
    </p:spTree>
    <p:extLst>
      <p:ext uri="{BB962C8B-B14F-4D97-AF65-F5344CB8AC3E}">
        <p14:creationId xmlns:p14="http://schemas.microsoft.com/office/powerpoint/2010/main" val="38125016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14. 12. 2018</a:t>
            </a:fld>
            <a:endParaRPr lang="es-ES" altLang="sk-SK"/>
          </a:p>
        </p:txBody>
      </p:sp>
    </p:spTree>
    <p:extLst>
      <p:ext uri="{BB962C8B-B14F-4D97-AF65-F5344CB8AC3E}">
        <p14:creationId xmlns:p14="http://schemas.microsoft.com/office/powerpoint/2010/main" val="2542491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14. 12. 2018</a:t>
            </a:fld>
            <a:endParaRPr lang="es-ES" altLang="sk-SK"/>
          </a:p>
        </p:txBody>
      </p:sp>
    </p:spTree>
    <p:extLst>
      <p:ext uri="{BB962C8B-B14F-4D97-AF65-F5344CB8AC3E}">
        <p14:creationId xmlns:p14="http://schemas.microsoft.com/office/powerpoint/2010/main" val="14700237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14. 12. 2018</a:t>
            </a:fld>
            <a:endParaRPr lang="es-ES" altLang="sk-SK"/>
          </a:p>
        </p:txBody>
      </p:sp>
    </p:spTree>
    <p:extLst>
      <p:ext uri="{BB962C8B-B14F-4D97-AF65-F5344CB8AC3E}">
        <p14:creationId xmlns:p14="http://schemas.microsoft.com/office/powerpoint/2010/main" val="21550838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14. 12. 2018</a:t>
            </a:fld>
            <a:endParaRPr lang="es-ES" altLang="sk-SK"/>
          </a:p>
        </p:txBody>
      </p:sp>
    </p:spTree>
    <p:extLst>
      <p:ext uri="{BB962C8B-B14F-4D97-AF65-F5344CB8AC3E}">
        <p14:creationId xmlns:p14="http://schemas.microsoft.com/office/powerpoint/2010/main" val="1903131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1B928-4C7F-4C91-869D-11791E1C7E69}" type="datetimeFigureOut">
              <a:rPr lang="en-US" smtClean="0"/>
              <a:t>12/14/2018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4C0458-B049-463F-9B4E-AB49CB07E1F5}" type="slidenum">
              <a:rPr lang="en-US" smtClean="0"/>
              <a:t>‹#›</a:t>
            </a:fld>
            <a:endParaRPr lang="en-US"/>
          </a:p>
        </p:txBody>
      </p:sp>
    </p:spTree>
    <p:extLst>
      <p:ext uri="{BB962C8B-B14F-4D97-AF65-F5344CB8AC3E}">
        <p14:creationId xmlns:p14="http://schemas.microsoft.com/office/powerpoint/2010/main" val="4195888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14. 12. 2018</a:t>
            </a:fld>
            <a:endParaRPr lang="es-ES" altLang="sk-SK"/>
          </a:p>
        </p:txBody>
      </p:sp>
    </p:spTree>
    <p:extLst>
      <p:ext uri="{BB962C8B-B14F-4D97-AF65-F5344CB8AC3E}">
        <p14:creationId xmlns:p14="http://schemas.microsoft.com/office/powerpoint/2010/main" val="40542743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2.jpeg"/><Relationship Id="rId7" Type="http://schemas.openxmlformats.org/officeDocument/2006/relationships/image" Target="../media/image45.jpeg"/><Relationship Id="rId2" Type="http://schemas.openxmlformats.org/officeDocument/2006/relationships/image" Target="../media/image2.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44.png"/><Relationship Id="rId10" Type="http://schemas.openxmlformats.org/officeDocument/2006/relationships/image" Target="../media/image3.png"/><Relationship Id="rId4" Type="http://schemas.openxmlformats.org/officeDocument/2006/relationships/image" Target="../media/image43.png"/><Relationship Id="rId9" Type="http://schemas.openxmlformats.org/officeDocument/2006/relationships/image" Target="../media/image47.png"/></Relationships>
</file>

<file path=ppt/slides/_rels/slide39.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Text 1"/>
          <p:cNvSpPr txBox="1"/>
          <p:nvPr/>
        </p:nvSpPr>
        <p:spPr>
          <a:xfrm>
            <a:off x="486137" y="167268"/>
            <a:ext cx="11273741" cy="5878532"/>
          </a:xfrm>
          <a:prstGeom prst="rect">
            <a:avLst/>
          </a:prstGeom>
        </p:spPr>
        <p:txBody>
          <a:bodyPr wrap="square" rtlCol="0">
            <a:spAutoFit/>
          </a:bodyPr>
          <a:lstStyle/>
          <a:p>
            <a:pPr algn="ctr"/>
            <a:endParaRPr lang="sk-SK" sz="800" b="1">
              <a:ln w="2222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endParaRPr>
          </a:p>
          <a:p>
            <a:pPr algn="ctr"/>
            <a:r>
              <a:rPr lang="en-US" sz="6000" b="1">
                <a:ln w="2222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CHRISTMAS </a:t>
            </a:r>
            <a:r>
              <a:rPr lang="sk-SK" sz="6000" b="1">
                <a:ln w="2222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6000" b="1">
                <a:ln w="2222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SEASON</a:t>
            </a:r>
            <a:endParaRPr lang="sk-SK" sz="6000" b="1">
              <a:ln w="2222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endParaRPr>
          </a:p>
          <a:p>
            <a:pPr algn="ctr"/>
            <a:r>
              <a:rPr lang="en-US"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AND</a:t>
            </a:r>
            <a:r>
              <a:rPr lang="sk-SK"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2800" b="1">
                <a:ln w="31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en-US"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THE</a:t>
            </a:r>
            <a:r>
              <a:rPr lang="en-US" sz="2800" b="1">
                <a:ln w="31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sk-SK" sz="2800" b="1">
                <a:ln w="31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en-US"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FESTIVE</a:t>
            </a:r>
            <a:r>
              <a:rPr lang="en-US" sz="2800" b="1">
                <a:ln w="31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sk-SK" sz="2800" b="1">
                <a:ln w="31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en-US"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DECORATIONS</a:t>
            </a:r>
            <a:endParaRPr lang="sk-SK" sz="2800" b="1">
              <a:ln w="31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endParaRPr>
          </a:p>
          <a:p>
            <a:pPr algn="ctr"/>
            <a:r>
              <a:rPr lang="en-US"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IN</a:t>
            </a:r>
            <a:r>
              <a:rPr lang="sk-SK"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4000" b="1">
                <a:ln w="15875">
                  <a:solidFill>
                    <a:srgbClr val="FF0000"/>
                  </a:solidFill>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latin typeface="Showcard Gothic" panose="04020904020102020604" pitchFamily="82" charset="0"/>
                <a:cs typeface="Times New Roman" panose="02020603050405020304" pitchFamily="18" charset="0"/>
              </a:rPr>
              <a:t> </a:t>
            </a:r>
            <a:r>
              <a:rPr lang="en-US"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Europe </a:t>
            </a:r>
            <a:r>
              <a:rPr lang="sk-SK"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and</a:t>
            </a:r>
            <a:r>
              <a:rPr lang="sk-SK"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North </a:t>
            </a:r>
            <a:r>
              <a:rPr lang="sk-SK"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 </a:t>
            </a:r>
            <a:r>
              <a:rPr lang="en-US" sz="4000" b="1">
                <a:ln w="15875">
                  <a:solidFill>
                    <a:srgbClr val="FF0000"/>
                  </a:solidFill>
                  <a:prstDash val="solid"/>
                </a:ln>
                <a:gradFill>
                  <a:gsLst>
                    <a:gs pos="0">
                      <a:schemeClr val="bg1"/>
                    </a:gs>
                    <a:gs pos="31000">
                      <a:schemeClr val="accent6">
                        <a:lumMod val="75000"/>
                      </a:schemeClr>
                    </a:gs>
                    <a:gs pos="53000">
                      <a:schemeClr val="accent6">
                        <a:lumMod val="60000"/>
                        <a:lumOff val="40000"/>
                      </a:schemeClr>
                    </a:gs>
                    <a:gs pos="69000">
                      <a:schemeClr val="bg1"/>
                    </a:gs>
                  </a:gsLst>
                  <a:lin ang="16200000" scaled="1"/>
                </a:gradFill>
                <a:effectLst>
                  <a:innerShdw blurRad="63500" dist="50800" dir="2700000">
                    <a:schemeClr val="accent6">
                      <a:lumMod val="50000"/>
                      <a:alpha val="50000"/>
                    </a:schemeClr>
                  </a:innerShdw>
                </a:effectLst>
                <a:latin typeface="Showcard Gothic" panose="04020904020102020604" pitchFamily="82" charset="0"/>
                <a:cs typeface="Times New Roman" panose="02020603050405020304" pitchFamily="18" charset="0"/>
              </a:rPr>
              <a:t>America</a:t>
            </a:r>
            <a:endParaRPr lang="sk-SK"/>
          </a:p>
          <a:p>
            <a:pPr algn="just"/>
            <a:r>
              <a:rPr lang="sk-SK" sz="1000" i="1">
                <a:solidFill>
                  <a:schemeClr val="bg1"/>
                </a:solidFill>
                <a:latin typeface="Arabia CE" pitchFamily="2" charset="0"/>
              </a:rPr>
              <a:t> </a:t>
            </a:r>
          </a:p>
          <a:p>
            <a:pPr algn="just"/>
            <a:r>
              <a:rPr lang="sk-SK" sz="3200" i="1">
                <a:ln>
                  <a:solidFill>
                    <a:schemeClr val="bg1"/>
                  </a:solidFill>
                </a:ln>
                <a:solidFill>
                  <a:srgbClr val="FF0000"/>
                </a:solidFill>
                <a:latin typeface="Arabia CE" pitchFamily="2" charset="0"/>
              </a:rPr>
              <a:t>    </a:t>
            </a:r>
            <a:r>
              <a:rPr lang="en-US" sz="3200" i="1">
                <a:ln>
                  <a:solidFill>
                    <a:schemeClr val="bg1"/>
                  </a:solidFill>
                </a:ln>
                <a:solidFill>
                  <a:srgbClr val="FF0000"/>
                </a:solidFill>
                <a:latin typeface="Arabia CE" pitchFamily="2" charset="0"/>
              </a:rPr>
              <a:t>T</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he Christmas season, also called as the festive season, or the holiday season (mainly in the U.S. and Canada; often simply called the holidays), is an annually recurring period recognized in many Western and Western-influenced countries that is generally considered to run from late November to early January.</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 </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It is defined as incorporating at least Christmas, and usually New Year, and sometimes various other holidays and festivals. It also is associated with a period of shopping which comprises a peak season for the retail sector (the "Christmas or holiday</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 </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shopping season"), and a period of sales at the end of the season (the "January sales"). Christmas window displays and Christmas tree lighting ceremonies when trees decorated with ornaments and light bulbs are illuminated, are traditions in many areas.</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 </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Here is a presentation of all decorations and lighted decorations in important Western Cities and </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North America</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a:t>
            </a:r>
            <a:endParaRPr lang="sk-SK" sz="2000" i="1">
              <a:solidFill>
                <a:schemeClr val="bg1"/>
              </a:solidFill>
              <a:effectLst>
                <a:outerShdw blurRad="38100" dist="38100" dir="2700000" algn="tl">
                  <a:srgbClr val="000000">
                    <a:alpha val="43137"/>
                  </a:srgbClr>
                </a:outerShdw>
              </a:effectLst>
              <a:latin typeface="Gabriola" panose="04040605051002020D02" pitchFamily="82" charset="0"/>
            </a:endParaRPr>
          </a:p>
          <a:p>
            <a:pPr algn="just"/>
            <a:r>
              <a:rPr lang="sk-SK" sz="3200" i="1">
                <a:ln>
                  <a:solidFill>
                    <a:schemeClr val="bg1"/>
                  </a:solidFill>
                </a:ln>
                <a:solidFill>
                  <a:srgbClr val="FF0000"/>
                </a:solidFill>
                <a:latin typeface="Arabia CE" pitchFamily="2" charset="0"/>
              </a:rPr>
              <a:t>    </a:t>
            </a:r>
            <a:r>
              <a:rPr lang="en-US" sz="3200" i="1">
                <a:ln>
                  <a:solidFill>
                    <a:schemeClr val="bg1"/>
                  </a:solidFill>
                </a:ln>
                <a:solidFill>
                  <a:srgbClr val="FF0000"/>
                </a:solidFill>
                <a:latin typeface="Arabia CE" pitchFamily="2" charset="0"/>
              </a:rPr>
              <a:t>B</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oth </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 Tony and Steve dedicate this presentation to their</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 </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strong bond of friendship. </a:t>
            </a:r>
            <a:r>
              <a:rPr lang="sk-SK" sz="2000" i="1">
                <a:solidFill>
                  <a:schemeClr val="bg1"/>
                </a:solidFill>
                <a:effectLst>
                  <a:outerShdw blurRad="38100" dist="38100" dir="2700000" algn="tl">
                    <a:srgbClr val="000000">
                      <a:alpha val="43137"/>
                    </a:srgbClr>
                  </a:outerShdw>
                </a:effectLst>
                <a:latin typeface="Gabriola" panose="04040605051002020D02" pitchFamily="82" charset="0"/>
              </a:rPr>
              <a:t>W</a:t>
            </a:r>
            <a:r>
              <a:rPr lang="en-US" sz="2000" i="1">
                <a:solidFill>
                  <a:schemeClr val="bg1"/>
                </a:solidFill>
                <a:effectLst>
                  <a:outerShdw blurRad="38100" dist="38100" dir="2700000" algn="tl">
                    <a:srgbClr val="000000">
                      <a:alpha val="43137"/>
                    </a:srgbClr>
                  </a:outerShdw>
                </a:effectLst>
                <a:latin typeface="Gabriola" panose="04040605051002020D02" pitchFamily="82" charset="0"/>
              </a:rPr>
              <a:t>e wish all readers a Happy Christmas and a Prosperous New Year 2019.</a:t>
            </a:r>
          </a:p>
          <a:p>
            <a:pPr algn="just"/>
            <a:endParaRPr lang="en-US" sz="2000" i="1">
              <a:solidFill>
                <a:schemeClr val="bg1"/>
              </a:solidFill>
              <a:effectLst>
                <a:outerShdw blurRad="38100" dist="38100" dir="2700000" algn="tl">
                  <a:srgbClr val="000000">
                    <a:alpha val="43137"/>
                  </a:srgbClr>
                </a:outerShdw>
              </a:effectLst>
              <a:latin typeface="Gabriola" panose="04040605051002020D02" pitchFamily="82" charset="0"/>
            </a:endParaRPr>
          </a:p>
        </p:txBody>
      </p:sp>
      <p:pic>
        <p:nvPicPr>
          <p:cNvPr id="3" name="Rám 1">
            <a:extLst>
              <a:ext uri="{FF2B5EF4-FFF2-40B4-BE49-F238E27FC236}">
                <a16:creationId xmlns:a16="http://schemas.microsoft.com/office/drawing/2014/main" id="{55FECCD3-E650-4169-B8C5-3F0EE3460D60}"/>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7" name="Text 2">
            <a:extLst>
              <a:ext uri="{FF2B5EF4-FFF2-40B4-BE49-F238E27FC236}">
                <a16:creationId xmlns:a16="http://schemas.microsoft.com/office/drawing/2014/main" id="{C63D0B0B-6F90-4D31-948C-F4130D7CABF9}"/>
              </a:ext>
            </a:extLst>
          </p:cNvPr>
          <p:cNvSpPr/>
          <p:nvPr/>
        </p:nvSpPr>
        <p:spPr>
          <a:xfrm>
            <a:off x="4525412" y="5662461"/>
            <a:ext cx="6427721" cy="550607"/>
          </a:xfrm>
          <a:prstGeom prst="rect">
            <a:avLst/>
          </a:prstGeom>
          <a:noFill/>
          <a:ln w="28575">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sk-SK" sz="1400">
                <a:solidFill>
                  <a:prstClr val="white"/>
                </a:solidFill>
                <a:effectLst>
                  <a:outerShdw blurRad="50800" dist="38100" dir="2700000" algn="tl" rotWithShape="0">
                    <a:prstClr val="black">
                      <a:alpha val="42000"/>
                    </a:prstClr>
                  </a:outerShdw>
                </a:effectLst>
                <a:latin typeface="Timpani CE" pitchFamily="2" charset="0"/>
              </a:rPr>
              <a:t>  </a:t>
            </a:r>
            <a:r>
              <a:rPr lang="en-US" sz="1400">
                <a:solidFill>
                  <a:prstClr val="white"/>
                </a:solidFill>
                <a:effectLst>
                  <a:outerShdw blurRad="50800" dist="38100" dir="2700000" algn="tl" rotWithShape="0">
                    <a:prstClr val="black">
                      <a:alpha val="42000"/>
                    </a:prstClr>
                  </a:outerShdw>
                </a:effectLst>
                <a:latin typeface="Timpani CE" pitchFamily="2" charset="0"/>
              </a:rPr>
              <a:t>Compiled by</a:t>
            </a:r>
            <a:r>
              <a:rPr lang="sk-SK" sz="1400">
                <a:solidFill>
                  <a:prstClr val="white"/>
                </a:solidFill>
                <a:effectLst>
                  <a:outerShdw blurRad="50800" dist="38100" dir="2700000" algn="tl" rotWithShape="0">
                    <a:prstClr val="black">
                      <a:alpha val="42000"/>
                    </a:prstClr>
                  </a:outerShdw>
                </a:effectLst>
                <a:latin typeface="Timpani CE" pitchFamily="2" charset="0"/>
              </a:rPr>
              <a:t> :	    </a:t>
            </a:r>
            <a:r>
              <a:rPr lang="en-US" sz="1400">
                <a:solidFill>
                  <a:prstClr val="white"/>
                </a:solidFill>
                <a:effectLst>
                  <a:outerShdw blurRad="50800" dist="38100" dir="2700000" algn="tl" rotWithShape="0">
                    <a:prstClr val="black">
                      <a:alpha val="42000"/>
                    </a:prstClr>
                  </a:outerShdw>
                </a:effectLst>
                <a:latin typeface="Timpani CE" pitchFamily="2" charset="0"/>
              </a:rPr>
              <a:t>T</a:t>
            </a:r>
            <a:r>
              <a:rPr lang="sk-SK" sz="1400">
                <a:solidFill>
                  <a:prstClr val="white"/>
                </a:solidFill>
                <a:effectLst>
                  <a:outerShdw blurRad="50800" dist="38100" dir="2700000" algn="tl" rotWithShape="0">
                    <a:prstClr val="black">
                      <a:alpha val="42000"/>
                    </a:prstClr>
                  </a:outerShdw>
                </a:effectLst>
                <a:latin typeface="Timpani CE" pitchFamily="2" charset="0"/>
              </a:rPr>
              <a:t>ony</a:t>
            </a:r>
            <a:r>
              <a:rPr lang="en-US" sz="1400">
                <a:solidFill>
                  <a:prstClr val="white"/>
                </a:solidFill>
                <a:effectLst>
                  <a:outerShdw blurRad="50800" dist="38100" dir="2700000" algn="tl" rotWithShape="0">
                    <a:prstClr val="black">
                      <a:alpha val="42000"/>
                    </a:prstClr>
                  </a:outerShdw>
                </a:effectLst>
                <a:latin typeface="Timpani CE" pitchFamily="2" charset="0"/>
              </a:rPr>
              <a:t> CHACKO</a:t>
            </a:r>
            <a:r>
              <a:rPr lang="sk-SK" sz="1400">
                <a:solidFill>
                  <a:prstClr val="white"/>
                </a:solidFill>
                <a:effectLst>
                  <a:outerShdw blurRad="50800" dist="38100" dir="2700000" algn="tl" rotWithShape="0">
                    <a:prstClr val="black">
                      <a:alpha val="42000"/>
                    </a:prstClr>
                  </a:outerShdw>
                </a:effectLst>
                <a:latin typeface="Timpani CE" pitchFamily="2" charset="0"/>
              </a:rPr>
              <a:t>  </a:t>
            </a:r>
            <a:r>
              <a:rPr lang="en-US" sz="1400">
                <a:solidFill>
                  <a:prstClr val="white"/>
                </a:solidFill>
                <a:effectLst>
                  <a:outerShdw blurRad="50800" dist="38100" dir="2700000" algn="tl" rotWithShape="0">
                    <a:prstClr val="black">
                      <a:alpha val="42000"/>
                    </a:prstClr>
                  </a:outerShdw>
                </a:effectLst>
                <a:latin typeface="Timpani CE" pitchFamily="2" charset="0"/>
              </a:rPr>
              <a:t>(tonychacko2000@gmail.com)</a:t>
            </a:r>
            <a:endParaRPr lang="sk-SK" sz="1400">
              <a:solidFill>
                <a:prstClr val="white"/>
              </a:solidFill>
              <a:effectLst>
                <a:outerShdw blurRad="50800" dist="38100" dir="2700000" algn="tl" rotWithShape="0">
                  <a:prstClr val="black">
                    <a:alpha val="42000"/>
                  </a:prstClr>
                </a:outerShdw>
              </a:effectLst>
              <a:latin typeface="Timpani CE" pitchFamily="2" charset="0"/>
            </a:endParaRPr>
          </a:p>
          <a:p>
            <a:pPr lvl="0"/>
            <a:r>
              <a:rPr lang="sk-SK" sz="1400">
                <a:solidFill>
                  <a:prstClr val="white"/>
                </a:solidFill>
                <a:effectLst>
                  <a:outerShdw blurRad="50800" dist="38100" dir="2700000" algn="tl" rotWithShape="0">
                    <a:prstClr val="black">
                      <a:alpha val="42000"/>
                    </a:prstClr>
                  </a:outerShdw>
                </a:effectLst>
                <a:latin typeface="Timpani CE" pitchFamily="2" charset="0"/>
              </a:rPr>
              <a:t>  Technical and Art creator :  Steve RUMPLER  (pista2011@gmail.com)</a:t>
            </a:r>
            <a:endParaRPr lang="en-US" sz="1400" dirty="0">
              <a:solidFill>
                <a:prstClr val="white"/>
              </a:solidFill>
              <a:effectLst>
                <a:outerShdw blurRad="50800" dist="38100" dir="2700000" algn="tl" rotWithShape="0">
                  <a:prstClr val="black">
                    <a:alpha val="42000"/>
                  </a:prstClr>
                </a:outerShdw>
              </a:effectLst>
              <a:latin typeface="Timpani CE" pitchFamily="2" charset="0"/>
            </a:endParaRPr>
          </a:p>
        </p:txBody>
      </p:sp>
      <p:pic>
        <p:nvPicPr>
          <p:cNvPr id="11" name="Myš">
            <a:extLst>
              <a:ext uri="{FF2B5EF4-FFF2-40B4-BE49-F238E27FC236}">
                <a16:creationId xmlns:a16="http://schemas.microsoft.com/office/drawing/2014/main" id="{6F7B835C-F2F4-4C36-B63E-96DB1AAF49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06910" y="6066503"/>
            <a:ext cx="531312" cy="531312"/>
          </a:xfrm>
          <a:prstGeom prst="rect">
            <a:avLst/>
          </a:prstGeom>
        </p:spPr>
      </p:pic>
    </p:spTree>
    <p:extLst>
      <p:ext uri="{BB962C8B-B14F-4D97-AF65-F5344CB8AC3E}">
        <p14:creationId xmlns:p14="http://schemas.microsoft.com/office/powerpoint/2010/main" val="3974660904"/>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The Nazarene - Michael Card.wav"/>
          </p:stSnd>
        </p:sndAc>
      </p:transition>
    </mc:Choice>
    <mc:Fallback xmlns="">
      <p:transition spd="slow">
        <p:fade/>
        <p:sndAc>
          <p:stSnd loop="1">
            <p:snd r:embed="rId5" name="The Nazarene - Michael Car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2500"/>
                                        <p:tgtEl>
                                          <p:spTgt spid="2">
                                            <p:txEl>
                                              <p:pRg st="1" end="1"/>
                                            </p:txEl>
                                          </p:spTgt>
                                        </p:tgtEl>
                                      </p:cBhvr>
                                    </p:animEffect>
                                    <p:anim calcmode="lin" valueType="num">
                                      <p:cBhvr>
                                        <p:cTn id="8" dur="2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25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53" presetClass="entr" presetSubtype="16" fill="hold" grpId="0"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2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4" dur="2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5" dur="2000"/>
                                        <p:tgtEl>
                                          <p:spTgt spid="2">
                                            <p:txEl>
                                              <p:pRg st="2" end="2"/>
                                            </p:txEl>
                                          </p:spTgt>
                                        </p:tgtEl>
                                      </p:cBhvr>
                                    </p:animEffect>
                                  </p:childTnLst>
                                </p:cTn>
                              </p:par>
                            </p:childTnLst>
                          </p:cTn>
                        </p:par>
                        <p:par>
                          <p:cTn id="16" fill="hold">
                            <p:stCondLst>
                              <p:cond delay="4500"/>
                            </p:stCondLst>
                            <p:childTnLst>
                              <p:par>
                                <p:cTn id="17" presetID="1" presetClass="entr" presetSubtype="0" fill="hold" grpId="0" nodeType="afterEffect">
                                  <p:stCondLst>
                                    <p:cond delay="1000"/>
                                  </p:stCondLst>
                                  <p:iterate type="lt">
                                    <p:tmAbs val="200"/>
                                  </p:iterate>
                                  <p:childTnLst>
                                    <p:set>
                                      <p:cBhvr>
                                        <p:cTn id="18" dur="1" fill="hold">
                                          <p:stCondLst>
                                            <p:cond delay="0"/>
                                          </p:stCondLst>
                                        </p:cTn>
                                        <p:tgtEl>
                                          <p:spTgt spid="2">
                                            <p:txEl>
                                              <p:pRg st="3" end="3"/>
                                            </p:txEl>
                                          </p:spTgt>
                                        </p:tgtEl>
                                        <p:attrNameLst>
                                          <p:attrName>style.visibility</p:attrName>
                                        </p:attrNameLst>
                                      </p:cBhvr>
                                      <p:to>
                                        <p:strVal val="visible"/>
                                      </p:to>
                                    </p:set>
                                  </p:childTnLst>
                                </p:cTn>
                              </p:par>
                              <p:par>
                                <p:cTn id="19" presetID="42" presetClass="entr" presetSubtype="0" fill="hold" grpId="0"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fade">
                                      <p:cBhvr>
                                        <p:cTn id="21" dur="2000"/>
                                        <p:tgtEl>
                                          <p:spTgt spid="2">
                                            <p:txEl>
                                              <p:pRg st="4" end="4"/>
                                            </p:txEl>
                                          </p:spTgt>
                                        </p:tgtEl>
                                      </p:cBhvr>
                                    </p:animEffect>
                                    <p:anim calcmode="lin" valueType="num">
                                      <p:cBhvr>
                                        <p:cTn id="22" dur="2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3" dur="2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24" fill="hold">
                            <p:stCondLst>
                              <p:cond delay="9901"/>
                            </p:stCondLst>
                            <p:childTnLst>
                              <p:par>
                                <p:cTn id="25" presetID="22" presetClass="entr" presetSubtype="1" fill="hold" grpId="0" nodeType="afterEffect">
                                  <p:stCondLst>
                                    <p:cond delay="100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wipe(up)">
                                      <p:cBhvr>
                                        <p:cTn id="27" dur="3000"/>
                                        <p:tgtEl>
                                          <p:spTgt spid="2">
                                            <p:txEl>
                                              <p:pRg st="5" end="5"/>
                                            </p:txEl>
                                          </p:spTgt>
                                        </p:tgtEl>
                                      </p:cBhvr>
                                    </p:animEffect>
                                  </p:childTnLst>
                                </p:cTn>
                              </p:par>
                            </p:childTnLst>
                          </p:cTn>
                        </p:par>
                        <p:par>
                          <p:cTn id="28" fill="hold">
                            <p:stCondLst>
                              <p:cond delay="13901"/>
                            </p:stCondLst>
                            <p:childTnLst>
                              <p:par>
                                <p:cTn id="29" presetID="22" presetClass="entr" presetSubtype="1" fill="hold" grpId="0" nodeType="afterEffect">
                                  <p:stCondLst>
                                    <p:cond delay="1000"/>
                                  </p:stCondLst>
                                  <p:childTnLst>
                                    <p:set>
                                      <p:cBhvr>
                                        <p:cTn id="30" dur="1" fill="hold">
                                          <p:stCondLst>
                                            <p:cond delay="0"/>
                                          </p:stCondLst>
                                        </p:cTn>
                                        <p:tgtEl>
                                          <p:spTgt spid="2">
                                            <p:txEl>
                                              <p:pRg st="6" end="6"/>
                                            </p:txEl>
                                          </p:spTgt>
                                        </p:tgtEl>
                                        <p:attrNameLst>
                                          <p:attrName>style.visibility</p:attrName>
                                        </p:attrNameLst>
                                      </p:cBhvr>
                                      <p:to>
                                        <p:strVal val="visible"/>
                                      </p:to>
                                    </p:set>
                                    <p:animEffect transition="in" filter="wipe(up)">
                                      <p:cBhvr>
                                        <p:cTn id="31" dur="2000"/>
                                        <p:tgtEl>
                                          <p:spTgt spid="2">
                                            <p:txEl>
                                              <p:pRg st="6" end="6"/>
                                            </p:txEl>
                                          </p:spTgt>
                                        </p:tgtEl>
                                      </p:cBhvr>
                                    </p:animEffect>
                                  </p:childTnLst>
                                </p:cTn>
                              </p:par>
                            </p:childTnLst>
                          </p:cTn>
                        </p:par>
                        <p:par>
                          <p:cTn id="32" fill="hold">
                            <p:stCondLst>
                              <p:cond delay="16901"/>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2000"/>
                                        <p:tgtEl>
                                          <p:spTgt spid="7"/>
                                        </p:tgtEl>
                                      </p:cBhvr>
                                    </p:animEffect>
                                    <p:anim calcmode="lin" valueType="num">
                                      <p:cBhvr>
                                        <p:cTn id="36" dur="2000" fill="hold"/>
                                        <p:tgtEl>
                                          <p:spTgt spid="7"/>
                                        </p:tgtEl>
                                        <p:attrNameLst>
                                          <p:attrName>ppt_x</p:attrName>
                                        </p:attrNameLst>
                                      </p:cBhvr>
                                      <p:tavLst>
                                        <p:tav tm="0">
                                          <p:val>
                                            <p:strVal val="#ppt_x"/>
                                          </p:val>
                                        </p:tav>
                                        <p:tav tm="100000">
                                          <p:val>
                                            <p:strVal val="#ppt_x"/>
                                          </p:val>
                                        </p:tav>
                                      </p:tavLst>
                                    </p:anim>
                                    <p:anim calcmode="lin" valueType="num">
                                      <p:cBhvr>
                                        <p:cTn id="37" dur="2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18901"/>
                            </p:stCondLst>
                            <p:childTnLst>
                              <p:par>
                                <p:cTn id="39" presetID="53" presetClass="entr" presetSubtype="16" fill="hold" nodeType="afterEffect">
                                  <p:stCondLst>
                                    <p:cond delay="500"/>
                                  </p:stCondLst>
                                  <p:childTnLst>
                                    <p:set>
                                      <p:cBhvr>
                                        <p:cTn id="40" dur="1" fill="hold">
                                          <p:stCondLst>
                                            <p:cond delay="0"/>
                                          </p:stCondLst>
                                        </p:cTn>
                                        <p:tgtEl>
                                          <p:spTgt spid="11"/>
                                        </p:tgtEl>
                                        <p:attrNameLst>
                                          <p:attrName>style.visibility</p:attrName>
                                        </p:attrNameLst>
                                      </p:cBhvr>
                                      <p:to>
                                        <p:strVal val="visible"/>
                                      </p:to>
                                    </p:set>
                                    <p:anim calcmode="lin" valueType="num">
                                      <p:cBhvr>
                                        <p:cTn id="41" dur="1500" fill="hold"/>
                                        <p:tgtEl>
                                          <p:spTgt spid="11"/>
                                        </p:tgtEl>
                                        <p:attrNameLst>
                                          <p:attrName>ppt_w</p:attrName>
                                        </p:attrNameLst>
                                      </p:cBhvr>
                                      <p:tavLst>
                                        <p:tav tm="0">
                                          <p:val>
                                            <p:fltVal val="0"/>
                                          </p:val>
                                        </p:tav>
                                        <p:tav tm="100000">
                                          <p:val>
                                            <p:strVal val="#ppt_w"/>
                                          </p:val>
                                        </p:tav>
                                      </p:tavLst>
                                    </p:anim>
                                    <p:anim calcmode="lin" valueType="num">
                                      <p:cBhvr>
                                        <p:cTn id="42" dur="1500" fill="hold"/>
                                        <p:tgtEl>
                                          <p:spTgt spid="11"/>
                                        </p:tgtEl>
                                        <p:attrNameLst>
                                          <p:attrName>ppt_h</p:attrName>
                                        </p:attrNameLst>
                                      </p:cBhvr>
                                      <p:tavLst>
                                        <p:tav tm="0">
                                          <p:val>
                                            <p:fltVal val="0"/>
                                          </p:val>
                                        </p:tav>
                                        <p:tav tm="100000">
                                          <p:val>
                                            <p:strVal val="#ppt_h"/>
                                          </p:val>
                                        </p:tav>
                                      </p:tavLst>
                                    </p:anim>
                                    <p:animEffect transition="in" filter="fade">
                                      <p:cBhvr>
                                        <p:cTn id="4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utoUpdateAnimBg="0"/>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Rám">
            <a:extLst>
              <a:ext uri="{FF2B5EF4-FFF2-40B4-BE49-F238E27FC236}">
                <a16:creationId xmlns:a16="http://schemas.microsoft.com/office/drawing/2014/main" id="{A2C59897-C7DD-4A5D-A516-E0DA6A5308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9" name="Text">
            <a:extLst>
              <a:ext uri="{FF2B5EF4-FFF2-40B4-BE49-F238E27FC236}">
                <a16:creationId xmlns:a16="http://schemas.microsoft.com/office/drawing/2014/main" id="{3F38C110-51A8-4A9F-B0D6-3BB08A666E5B}"/>
              </a:ext>
            </a:extLst>
          </p:cNvPr>
          <p:cNvSpPr/>
          <p:nvPr/>
        </p:nvSpPr>
        <p:spPr>
          <a:xfrm>
            <a:off x="10491779" y="6300000"/>
            <a:ext cx="1364256"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Vienna, Austria</a:t>
            </a:r>
          </a:p>
        </p:txBody>
      </p:sp>
    </p:spTree>
    <p:extLst>
      <p:ext uri="{BB962C8B-B14F-4D97-AF65-F5344CB8AC3E}">
        <p14:creationId xmlns:p14="http://schemas.microsoft.com/office/powerpoint/2010/main" val="313426557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5" name="Rám">
            <a:extLst>
              <a:ext uri="{FF2B5EF4-FFF2-40B4-BE49-F238E27FC236}">
                <a16:creationId xmlns:a16="http://schemas.microsoft.com/office/drawing/2014/main" id="{65F1CBCA-E240-485E-BCE3-4CE9153552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6" name="Text">
            <a:extLst>
              <a:ext uri="{FF2B5EF4-FFF2-40B4-BE49-F238E27FC236}">
                <a16:creationId xmlns:a16="http://schemas.microsoft.com/office/drawing/2014/main" id="{F2840D42-6008-4769-A9DE-C65929777212}"/>
              </a:ext>
            </a:extLst>
          </p:cNvPr>
          <p:cNvSpPr/>
          <p:nvPr/>
        </p:nvSpPr>
        <p:spPr>
          <a:xfrm>
            <a:off x="10475749" y="6300000"/>
            <a:ext cx="1380286"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Berlin, Germany</a:t>
            </a:r>
            <a:endParaRPr lang="en-US">
              <a:latin typeface="Gabriola" panose="04040605051002020D02" pitchFamily="82" charset="0"/>
            </a:endParaRPr>
          </a:p>
        </p:txBody>
      </p:sp>
    </p:spTree>
    <p:extLst>
      <p:ext uri="{BB962C8B-B14F-4D97-AF65-F5344CB8AC3E}">
        <p14:creationId xmlns:p14="http://schemas.microsoft.com/office/powerpoint/2010/main" val="260357148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4" name="Rám">
            <a:extLst>
              <a:ext uri="{FF2B5EF4-FFF2-40B4-BE49-F238E27FC236}">
                <a16:creationId xmlns:a16="http://schemas.microsoft.com/office/drawing/2014/main" id="{0678C8C0-BA27-43BE-9B26-E0A4291A6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57BA3B90-9EA8-4AC6-B47A-81F8920D86E9}"/>
              </a:ext>
            </a:extLst>
          </p:cNvPr>
          <p:cNvSpPr/>
          <p:nvPr/>
        </p:nvSpPr>
        <p:spPr>
          <a:xfrm>
            <a:off x="10201635" y="6300000"/>
            <a:ext cx="165440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Frankfurt, Germany</a:t>
            </a:r>
            <a:endParaRPr lang="en-US">
              <a:latin typeface="Gabriola" panose="04040605051002020D02" pitchFamily="82" charset="0"/>
            </a:endParaRPr>
          </a:p>
        </p:txBody>
      </p:sp>
    </p:spTree>
    <p:extLst>
      <p:ext uri="{BB962C8B-B14F-4D97-AF65-F5344CB8AC3E}">
        <p14:creationId xmlns:p14="http://schemas.microsoft.com/office/powerpoint/2010/main" val="81723387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21501" y="0"/>
            <a:ext cx="12184263" cy="6858000"/>
          </a:xfrm>
          <a:prstGeom prst="rect">
            <a:avLst/>
          </a:prstGeom>
        </p:spPr>
      </p:pic>
      <p:pic>
        <p:nvPicPr>
          <p:cNvPr id="4" name="Rám">
            <a:extLst>
              <a:ext uri="{FF2B5EF4-FFF2-40B4-BE49-F238E27FC236}">
                <a16:creationId xmlns:a16="http://schemas.microsoft.com/office/drawing/2014/main" id="{0F3E5D81-2FE6-4BDE-9DF4-FED579B0B6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846EBF08-47D6-4577-AF89-8971EB14AD04}"/>
              </a:ext>
            </a:extLst>
          </p:cNvPr>
          <p:cNvSpPr/>
          <p:nvPr/>
        </p:nvSpPr>
        <p:spPr>
          <a:xfrm>
            <a:off x="10326669" y="6300000"/>
            <a:ext cx="1529366"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Cologne, Germany</a:t>
            </a:r>
            <a:endParaRPr lang="en-US">
              <a:latin typeface="Gabriola" panose="04040605051002020D02" pitchFamily="82" charset="0"/>
            </a:endParaRPr>
          </a:p>
        </p:txBody>
      </p:sp>
    </p:spTree>
    <p:extLst>
      <p:ext uri="{BB962C8B-B14F-4D97-AF65-F5344CB8AC3E}">
        <p14:creationId xmlns:p14="http://schemas.microsoft.com/office/powerpoint/2010/main" val="11674651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6E1579BB-AFA7-4E81-A940-02897265E5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A5575B8F-C1D3-405E-8050-4E07E00D79F4}"/>
              </a:ext>
            </a:extLst>
          </p:cNvPr>
          <p:cNvSpPr/>
          <p:nvPr/>
        </p:nvSpPr>
        <p:spPr>
          <a:xfrm>
            <a:off x="10280182" y="6300000"/>
            <a:ext cx="1575853"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Stockholm, Sweden</a:t>
            </a:r>
            <a:endParaRPr lang="en-US">
              <a:latin typeface="Gabriola" panose="04040605051002020D02" pitchFamily="82" charset="0"/>
            </a:endParaRPr>
          </a:p>
        </p:txBody>
      </p:sp>
    </p:spTree>
    <p:extLst>
      <p:ext uri="{BB962C8B-B14F-4D97-AF65-F5344CB8AC3E}">
        <p14:creationId xmlns:p14="http://schemas.microsoft.com/office/powerpoint/2010/main" val="2359406333"/>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 y="1225"/>
            <a:ext cx="12187645" cy="6855550"/>
          </a:xfrm>
          <a:prstGeom prst="rect">
            <a:avLst/>
          </a:prstGeom>
        </p:spPr>
      </p:pic>
      <p:pic>
        <p:nvPicPr>
          <p:cNvPr id="4" name="Rám">
            <a:extLst>
              <a:ext uri="{FF2B5EF4-FFF2-40B4-BE49-F238E27FC236}">
                <a16:creationId xmlns:a16="http://schemas.microsoft.com/office/drawing/2014/main" id="{2289B7DF-6E1B-4AA0-AC2D-C7D0FD989B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F646A5D7-9476-4B3F-868D-1D5182E3D8BE}"/>
              </a:ext>
            </a:extLst>
          </p:cNvPr>
          <p:cNvSpPr/>
          <p:nvPr/>
        </p:nvSpPr>
        <p:spPr>
          <a:xfrm>
            <a:off x="10690552" y="6300000"/>
            <a:ext cx="1165484"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London, U.K.</a:t>
            </a:r>
            <a:endParaRPr lang="en-US">
              <a:latin typeface="Gabriola" panose="04040605051002020D02" pitchFamily="82" charset="0"/>
            </a:endParaRPr>
          </a:p>
        </p:txBody>
      </p:sp>
    </p:spTree>
    <p:extLst>
      <p:ext uri="{BB962C8B-B14F-4D97-AF65-F5344CB8AC3E}">
        <p14:creationId xmlns:p14="http://schemas.microsoft.com/office/powerpoint/2010/main" val="304443390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AC9DE0BA-0FEF-4AAB-8CF1-02BD7C2692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364216F6-469E-4751-8A8C-703476B56695}"/>
              </a:ext>
            </a:extLst>
          </p:cNvPr>
          <p:cNvSpPr/>
          <p:nvPr/>
        </p:nvSpPr>
        <p:spPr>
          <a:xfrm>
            <a:off x="10719405" y="6300000"/>
            <a:ext cx="113663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Paris, France</a:t>
            </a:r>
          </a:p>
        </p:txBody>
      </p:sp>
    </p:spTree>
    <p:extLst>
      <p:ext uri="{BB962C8B-B14F-4D97-AF65-F5344CB8AC3E}">
        <p14:creationId xmlns:p14="http://schemas.microsoft.com/office/powerpoint/2010/main" val="1779275274"/>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74CE146F-55D1-47A6-AF6B-6DD42BB793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C9A591A9-076F-4CEA-865E-D6DA8E2FCC4E}"/>
              </a:ext>
            </a:extLst>
          </p:cNvPr>
          <p:cNvSpPr/>
          <p:nvPr/>
        </p:nvSpPr>
        <p:spPr>
          <a:xfrm>
            <a:off x="10719405" y="6300000"/>
            <a:ext cx="113663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Paris</a:t>
            </a:r>
            <a:r>
              <a:rPr lang="sk-SK">
                <a:latin typeface="Gabriola" panose="04040605051002020D02" pitchFamily="82" charset="0"/>
              </a:rPr>
              <a:t>, France</a:t>
            </a:r>
            <a:endParaRPr lang="en-US">
              <a:latin typeface="Gabriola" panose="04040605051002020D02" pitchFamily="82" charset="0"/>
            </a:endParaRPr>
          </a:p>
        </p:txBody>
      </p:sp>
    </p:spTree>
    <p:extLst>
      <p:ext uri="{BB962C8B-B14F-4D97-AF65-F5344CB8AC3E}">
        <p14:creationId xmlns:p14="http://schemas.microsoft.com/office/powerpoint/2010/main" val="111815991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 y="1100"/>
            <a:ext cx="12190044" cy="6856900"/>
          </a:xfrm>
          <a:prstGeom prst="rect">
            <a:avLst/>
          </a:prstGeom>
        </p:spPr>
      </p:pic>
      <p:pic>
        <p:nvPicPr>
          <p:cNvPr id="4" name="Rám">
            <a:extLst>
              <a:ext uri="{FF2B5EF4-FFF2-40B4-BE49-F238E27FC236}">
                <a16:creationId xmlns:a16="http://schemas.microsoft.com/office/drawing/2014/main" id="{2E7C1B57-44DF-41F8-95EF-436B6AAB9A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B7FBC061-AA41-4040-BE1D-18E920DDC5CA}"/>
              </a:ext>
            </a:extLst>
          </p:cNvPr>
          <p:cNvSpPr/>
          <p:nvPr/>
        </p:nvSpPr>
        <p:spPr>
          <a:xfrm>
            <a:off x="10546280" y="6300000"/>
            <a:ext cx="1309755"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Colmar, France</a:t>
            </a:r>
          </a:p>
        </p:txBody>
      </p:sp>
    </p:spTree>
    <p:extLst>
      <p:ext uri="{BB962C8B-B14F-4D97-AF65-F5344CB8AC3E}">
        <p14:creationId xmlns:p14="http://schemas.microsoft.com/office/powerpoint/2010/main" val="3348472255"/>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3868" y="0"/>
            <a:ext cx="12184263" cy="6858000"/>
          </a:xfrm>
          <a:prstGeom prst="rect">
            <a:avLst/>
          </a:prstGeom>
        </p:spPr>
      </p:pic>
      <p:pic>
        <p:nvPicPr>
          <p:cNvPr id="4" name="Rám">
            <a:extLst>
              <a:ext uri="{FF2B5EF4-FFF2-40B4-BE49-F238E27FC236}">
                <a16:creationId xmlns:a16="http://schemas.microsoft.com/office/drawing/2014/main" id="{ABBFA6C0-E40F-4E05-9881-FAC4F7A1F4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pic>
        <p:nvPicPr>
          <p:cNvPr id="6" name="STR">
            <a:extLst>
              <a:ext uri="{FF2B5EF4-FFF2-40B4-BE49-F238E27FC236}">
                <a16:creationId xmlns:a16="http://schemas.microsoft.com/office/drawing/2014/main" id="{2B1CCA4D-37E2-4804-8BD5-54076509DD7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30160" y="334602"/>
            <a:ext cx="1391920" cy="1090337"/>
          </a:xfrm>
          <a:prstGeom prst="rect">
            <a:avLst/>
          </a:prstGeom>
          <a:ln w="38100">
            <a:solidFill>
              <a:schemeClr val="tx1"/>
            </a:solidFill>
          </a:ln>
        </p:spPr>
      </p:pic>
      <p:sp>
        <p:nvSpPr>
          <p:cNvPr id="5" name="Text">
            <a:extLst>
              <a:ext uri="{FF2B5EF4-FFF2-40B4-BE49-F238E27FC236}">
                <a16:creationId xmlns:a16="http://schemas.microsoft.com/office/drawing/2014/main" id="{25A33F6F-A5C9-463D-B03B-696CA352A16F}"/>
              </a:ext>
            </a:extLst>
          </p:cNvPr>
          <p:cNvSpPr/>
          <p:nvPr/>
        </p:nvSpPr>
        <p:spPr>
          <a:xfrm>
            <a:off x="10379569" y="6300000"/>
            <a:ext cx="1476466" cy="386054"/>
          </a:xfrm>
          <a:prstGeom prst="rec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solidFill>
                  <a:schemeClr val="tx1"/>
                </a:solidFill>
                <a:latin typeface="Gabriola" panose="04040605051002020D02" pitchFamily="82" charset="0"/>
              </a:rPr>
              <a:t>Strasburg, France</a:t>
            </a:r>
          </a:p>
        </p:txBody>
      </p:sp>
    </p:spTree>
    <p:extLst>
      <p:ext uri="{BB962C8B-B14F-4D97-AF65-F5344CB8AC3E}">
        <p14:creationId xmlns:p14="http://schemas.microsoft.com/office/powerpoint/2010/main" val="985203721"/>
      </p:ext>
    </p:extLst>
  </p:cSld>
  <p:clrMapOvr>
    <a:masterClrMapping/>
  </p:clrMapOvr>
  <mc:AlternateContent xmlns:mc="http://schemas.openxmlformats.org/markup-compatibility/2006" xmlns:p14="http://schemas.microsoft.com/office/powerpoint/2010/main">
    <mc:Choice Requires="p14">
      <p:transition spd="slow" p14:dur="2000" advTm="8000">
        <p:fade/>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500"/>
                                        <p:tgtEl>
                                          <p:spTgt spid="6"/>
                                        </p:tgtEl>
                                      </p:cBhvr>
                                    </p:animEffect>
                                    <p:anim calcmode="lin" valueType="num">
                                      <p:cBhvr>
                                        <p:cTn id="8" dur="2500" fill="hold"/>
                                        <p:tgtEl>
                                          <p:spTgt spid="6"/>
                                        </p:tgtEl>
                                        <p:attrNameLst>
                                          <p:attrName>ppt_x</p:attrName>
                                        </p:attrNameLst>
                                      </p:cBhvr>
                                      <p:tavLst>
                                        <p:tav tm="0">
                                          <p:val>
                                            <p:strVal val="#ppt_x"/>
                                          </p:val>
                                        </p:tav>
                                        <p:tav tm="100000">
                                          <p:val>
                                            <p:strVal val="#ppt_x"/>
                                          </p:val>
                                        </p:tav>
                                      </p:tavLst>
                                    </p:anim>
                                    <p:anim calcmode="lin" valueType="num">
                                      <p:cBhvr>
                                        <p:cTn id="9" dur="2500" fill="hold"/>
                                        <p:tgtEl>
                                          <p:spTgt spid="6"/>
                                        </p:tgtEl>
                                        <p:attrNameLst>
                                          <p:attrName>ppt_y</p:attrName>
                                        </p:attrNameLst>
                                      </p:cBhvr>
                                      <p:tavLst>
                                        <p:tav tm="0">
                                          <p:val>
                                            <p:strVal val="#ppt_y+.1"/>
                                          </p:val>
                                        </p:tav>
                                        <p:tav tm="100000">
                                          <p:val>
                                            <p:strVal val="#ppt_y"/>
                                          </p:val>
                                        </p:tav>
                                      </p:tavLst>
                                    </p:anim>
                                  </p:childTnLst>
                                </p:cTn>
                              </p:par>
                              <p:par>
                                <p:cTn id="10" presetID="22" presetClass="entr" presetSubtype="8" fill="hold" grpId="0" nodeType="withEffect">
                                  <p:stCondLst>
                                    <p:cond delay="5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2316" y="859"/>
            <a:ext cx="12188568" cy="6857141"/>
          </a:xfrm>
          <a:prstGeom prst="rect">
            <a:avLst/>
          </a:prstGeom>
        </p:spPr>
      </p:pic>
      <p:pic>
        <p:nvPicPr>
          <p:cNvPr id="4" name="Rám">
            <a:extLst>
              <a:ext uri="{FF2B5EF4-FFF2-40B4-BE49-F238E27FC236}">
                <a16:creationId xmlns:a16="http://schemas.microsoft.com/office/drawing/2014/main" id="{F7DA5837-3000-4D35-834B-4FDAD1AE58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9EA9F883-D631-41A2-9D74-C94B183C28DE}"/>
              </a:ext>
            </a:extLst>
          </p:cNvPr>
          <p:cNvSpPr/>
          <p:nvPr/>
        </p:nvSpPr>
        <p:spPr>
          <a:xfrm>
            <a:off x="10807571" y="6300000"/>
            <a:ext cx="1048465"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Rome, Italy</a:t>
            </a:r>
          </a:p>
        </p:txBody>
      </p:sp>
    </p:spTree>
    <p:extLst>
      <p:ext uri="{BB962C8B-B14F-4D97-AF65-F5344CB8AC3E}">
        <p14:creationId xmlns:p14="http://schemas.microsoft.com/office/powerpoint/2010/main" val="305472258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2406" y="0"/>
            <a:ext cx="12188388" cy="6858000"/>
          </a:xfrm>
          <a:prstGeom prst="rect">
            <a:avLst/>
          </a:prstGeom>
        </p:spPr>
      </p:pic>
      <p:pic>
        <p:nvPicPr>
          <p:cNvPr id="4" name="Rám">
            <a:extLst>
              <a:ext uri="{FF2B5EF4-FFF2-40B4-BE49-F238E27FC236}">
                <a16:creationId xmlns:a16="http://schemas.microsoft.com/office/drawing/2014/main" id="{0D6FF9DC-F1E2-4199-87D9-A9F03C96DA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B20AE965-42B3-4E6A-8160-0E1DCF39A6D5}"/>
              </a:ext>
            </a:extLst>
          </p:cNvPr>
          <p:cNvSpPr/>
          <p:nvPr/>
        </p:nvSpPr>
        <p:spPr>
          <a:xfrm>
            <a:off x="10376362" y="6300000"/>
            <a:ext cx="1479673"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Vatican City State</a:t>
            </a:r>
            <a:endParaRPr lang="en-US">
              <a:latin typeface="Gabriola" panose="04040605051002020D02" pitchFamily="82" charset="0"/>
            </a:endParaRPr>
          </a:p>
        </p:txBody>
      </p:sp>
    </p:spTree>
    <p:extLst>
      <p:ext uri="{BB962C8B-B14F-4D97-AF65-F5344CB8AC3E}">
        <p14:creationId xmlns:p14="http://schemas.microsoft.com/office/powerpoint/2010/main" val="294610580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57581C29-1E8E-4BCC-B0A5-8903DCA42D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646AC7AE-31C7-4ACB-A7D4-97B4ABF22E17}"/>
              </a:ext>
            </a:extLst>
          </p:cNvPr>
          <p:cNvSpPr/>
          <p:nvPr/>
        </p:nvSpPr>
        <p:spPr>
          <a:xfrm>
            <a:off x="10613606" y="6300000"/>
            <a:ext cx="1242429"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Madrid, Spain</a:t>
            </a:r>
          </a:p>
        </p:txBody>
      </p:sp>
    </p:spTree>
    <p:extLst>
      <p:ext uri="{BB962C8B-B14F-4D97-AF65-F5344CB8AC3E}">
        <p14:creationId xmlns:p14="http://schemas.microsoft.com/office/powerpoint/2010/main" val="177060017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0517236F-1B5F-4CD1-B767-F25CB620A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4225F953-0BDC-42C8-8FF3-0CA86AD10691}"/>
              </a:ext>
            </a:extLst>
          </p:cNvPr>
          <p:cNvSpPr/>
          <p:nvPr/>
        </p:nvSpPr>
        <p:spPr>
          <a:xfrm>
            <a:off x="10721008" y="6300000"/>
            <a:ext cx="1135027"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Seville, Spain</a:t>
            </a:r>
          </a:p>
        </p:txBody>
      </p:sp>
    </p:spTree>
    <p:extLst>
      <p:ext uri="{BB962C8B-B14F-4D97-AF65-F5344CB8AC3E}">
        <p14:creationId xmlns:p14="http://schemas.microsoft.com/office/powerpoint/2010/main" val="177788784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5420" y="2711"/>
            <a:ext cx="12182360" cy="6852578"/>
          </a:xfrm>
          <a:prstGeom prst="rect">
            <a:avLst/>
          </a:prstGeom>
        </p:spPr>
      </p:pic>
      <p:pic>
        <p:nvPicPr>
          <p:cNvPr id="4" name="Rám">
            <a:extLst>
              <a:ext uri="{FF2B5EF4-FFF2-40B4-BE49-F238E27FC236}">
                <a16:creationId xmlns:a16="http://schemas.microsoft.com/office/drawing/2014/main" id="{E188DAD4-5814-44AF-BD5F-75A4C40BD0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48632D26-8D78-4AEB-8451-E6FECADC9CC7}"/>
              </a:ext>
            </a:extLst>
          </p:cNvPr>
          <p:cNvSpPr/>
          <p:nvPr/>
        </p:nvSpPr>
        <p:spPr>
          <a:xfrm>
            <a:off x="9985229" y="6300000"/>
            <a:ext cx="1870806"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de-DE">
                <a:latin typeface="Gabriola" panose="04040605051002020D02" pitchFamily="82" charset="0"/>
              </a:rPr>
              <a:t>Copenhagen, Denmark</a:t>
            </a:r>
            <a:endParaRPr lang="en-US">
              <a:latin typeface="Gabriola" panose="04040605051002020D02" pitchFamily="82" charset="0"/>
            </a:endParaRPr>
          </a:p>
        </p:txBody>
      </p:sp>
    </p:spTree>
    <p:extLst>
      <p:ext uri="{BB962C8B-B14F-4D97-AF65-F5344CB8AC3E}">
        <p14:creationId xmlns:p14="http://schemas.microsoft.com/office/powerpoint/2010/main" val="343483897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0E396662-E1E5-436B-96CC-01AC15EB7D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7A41881F-326E-4387-8F25-03A85DDBEF18}"/>
              </a:ext>
            </a:extLst>
          </p:cNvPr>
          <p:cNvSpPr/>
          <p:nvPr/>
        </p:nvSpPr>
        <p:spPr>
          <a:xfrm>
            <a:off x="10483764" y="6300000"/>
            <a:ext cx="1372271"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Bruges, Belgium</a:t>
            </a:r>
          </a:p>
        </p:txBody>
      </p:sp>
    </p:spTree>
    <p:extLst>
      <p:ext uri="{BB962C8B-B14F-4D97-AF65-F5344CB8AC3E}">
        <p14:creationId xmlns:p14="http://schemas.microsoft.com/office/powerpoint/2010/main" val="344459573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9B780B8A-DCA9-4351-84BA-F68CC5CDF7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2D2C63CA-28C6-4A0A-8445-A00FB84DD625}"/>
              </a:ext>
            </a:extLst>
          </p:cNvPr>
          <p:cNvSpPr/>
          <p:nvPr/>
        </p:nvSpPr>
        <p:spPr>
          <a:xfrm>
            <a:off x="10541473" y="6300000"/>
            <a:ext cx="1314563"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Dublin, Ireland</a:t>
            </a:r>
          </a:p>
        </p:txBody>
      </p:sp>
    </p:spTree>
    <p:extLst>
      <p:ext uri="{BB962C8B-B14F-4D97-AF65-F5344CB8AC3E}">
        <p14:creationId xmlns:p14="http://schemas.microsoft.com/office/powerpoint/2010/main" val="191060834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4"/>
          </a:xfrm>
          <a:prstGeom prst="rect">
            <a:avLst/>
          </a:prstGeom>
        </p:spPr>
      </p:pic>
      <p:pic>
        <p:nvPicPr>
          <p:cNvPr id="4" name="Rám">
            <a:extLst>
              <a:ext uri="{FF2B5EF4-FFF2-40B4-BE49-F238E27FC236}">
                <a16:creationId xmlns:a16="http://schemas.microsoft.com/office/drawing/2014/main" id="{7DDB322D-02EF-4CAB-A7E5-1D005DB184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69188116-98D0-43A0-9B85-5A0C1FE287BA}"/>
              </a:ext>
            </a:extLst>
          </p:cNvPr>
          <p:cNvSpPr/>
          <p:nvPr/>
        </p:nvSpPr>
        <p:spPr>
          <a:xfrm>
            <a:off x="9842562" y="6300000"/>
            <a:ext cx="2013473"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Amsterdam, Netherlands</a:t>
            </a:r>
          </a:p>
        </p:txBody>
      </p:sp>
    </p:spTree>
    <p:extLst>
      <p:ext uri="{BB962C8B-B14F-4D97-AF65-F5344CB8AC3E}">
        <p14:creationId xmlns:p14="http://schemas.microsoft.com/office/powerpoint/2010/main" val="3611336473"/>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4" name="Rám">
            <a:extLst>
              <a:ext uri="{FF2B5EF4-FFF2-40B4-BE49-F238E27FC236}">
                <a16:creationId xmlns:a16="http://schemas.microsoft.com/office/drawing/2014/main" id="{4FDC6227-7A0B-4828-AD48-6BB9D29840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55E36336-AF7E-4ADD-B6D0-7F0F85FC56D2}"/>
              </a:ext>
            </a:extLst>
          </p:cNvPr>
          <p:cNvSpPr/>
          <p:nvPr/>
        </p:nvSpPr>
        <p:spPr>
          <a:xfrm>
            <a:off x="9927521" y="6300000"/>
            <a:ext cx="1928514"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Prague, Czech Republic</a:t>
            </a:r>
          </a:p>
        </p:txBody>
      </p:sp>
    </p:spTree>
    <p:extLst>
      <p:ext uri="{BB962C8B-B14F-4D97-AF65-F5344CB8AC3E}">
        <p14:creationId xmlns:p14="http://schemas.microsoft.com/office/powerpoint/2010/main" val="70873820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D9CEAAF9-A91E-444F-B421-F30A67B9B5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760ACFD9-8568-4EA5-AF7F-9A3E42E03E3D}"/>
              </a:ext>
            </a:extLst>
          </p:cNvPr>
          <p:cNvSpPr/>
          <p:nvPr/>
        </p:nvSpPr>
        <p:spPr>
          <a:xfrm>
            <a:off x="9967597" y="6300000"/>
            <a:ext cx="1888438"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Prague, Czech Republic</a:t>
            </a:r>
          </a:p>
        </p:txBody>
      </p:sp>
    </p:spTree>
    <p:extLst>
      <p:ext uri="{BB962C8B-B14F-4D97-AF65-F5344CB8AC3E}">
        <p14:creationId xmlns:p14="http://schemas.microsoft.com/office/powerpoint/2010/main" val="716806095"/>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3958" y="2227"/>
            <a:ext cx="12184083" cy="6853546"/>
          </a:xfrm>
          <a:prstGeom prst="rect">
            <a:avLst/>
          </a:prstGeom>
        </p:spPr>
      </p:pic>
      <p:pic>
        <p:nvPicPr>
          <p:cNvPr id="4" name="Rám">
            <a:extLst>
              <a:ext uri="{FF2B5EF4-FFF2-40B4-BE49-F238E27FC236}">
                <a16:creationId xmlns:a16="http://schemas.microsoft.com/office/drawing/2014/main" id="{972D8906-A7AE-446D-BDB9-B901FC9D4F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847AFE6F-4538-48A8-A652-BB72034B7656}"/>
              </a:ext>
            </a:extLst>
          </p:cNvPr>
          <p:cNvSpPr/>
          <p:nvPr/>
        </p:nvSpPr>
        <p:spPr>
          <a:xfrm>
            <a:off x="10467733" y="6300000"/>
            <a:ext cx="1388302"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Lisbon</a:t>
            </a:r>
            <a:r>
              <a:rPr lang="sk-SK">
                <a:latin typeface="Gabriola" panose="04040605051002020D02" pitchFamily="82" charset="0"/>
              </a:rPr>
              <a:t>, Portugal</a:t>
            </a:r>
            <a:endParaRPr lang="en-US">
              <a:latin typeface="Gabriola" panose="04040605051002020D02" pitchFamily="82" charset="0"/>
            </a:endParaRPr>
          </a:p>
        </p:txBody>
      </p:sp>
    </p:spTree>
    <p:extLst>
      <p:ext uri="{BB962C8B-B14F-4D97-AF65-F5344CB8AC3E}">
        <p14:creationId xmlns:p14="http://schemas.microsoft.com/office/powerpoint/2010/main" val="500161805"/>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BA5AD56A-C6EC-4499-AC94-2313537D86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DED44332-DC2D-4D88-9D7E-2F0CE0EAC137}"/>
              </a:ext>
            </a:extLst>
          </p:cNvPr>
          <p:cNvSpPr/>
          <p:nvPr/>
        </p:nvSpPr>
        <p:spPr>
          <a:xfrm>
            <a:off x="10267358" y="6300000"/>
            <a:ext cx="1588677"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Bratislava, Slovakia</a:t>
            </a:r>
          </a:p>
        </p:txBody>
      </p:sp>
    </p:spTree>
    <p:extLst>
      <p:ext uri="{BB962C8B-B14F-4D97-AF65-F5344CB8AC3E}">
        <p14:creationId xmlns:p14="http://schemas.microsoft.com/office/powerpoint/2010/main" val="60458817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4468" y="0"/>
            <a:ext cx="12184263" cy="6858000"/>
          </a:xfrm>
          <a:prstGeom prst="rect">
            <a:avLst/>
          </a:prstGeom>
        </p:spPr>
      </p:pic>
      <p:pic>
        <p:nvPicPr>
          <p:cNvPr id="4" name="Rám">
            <a:extLst>
              <a:ext uri="{FF2B5EF4-FFF2-40B4-BE49-F238E27FC236}">
                <a16:creationId xmlns:a16="http://schemas.microsoft.com/office/drawing/2014/main" id="{1C920628-4730-4010-B340-2E01002907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37697040-FDD6-4A2F-A9C5-6870F36E7E9E}"/>
              </a:ext>
            </a:extLst>
          </p:cNvPr>
          <p:cNvSpPr/>
          <p:nvPr/>
        </p:nvSpPr>
        <p:spPr>
          <a:xfrm>
            <a:off x="10442085" y="6300000"/>
            <a:ext cx="141395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Warsaw, Poland</a:t>
            </a:r>
          </a:p>
        </p:txBody>
      </p:sp>
    </p:spTree>
    <p:extLst>
      <p:ext uri="{BB962C8B-B14F-4D97-AF65-F5344CB8AC3E}">
        <p14:creationId xmlns:p14="http://schemas.microsoft.com/office/powerpoint/2010/main" val="43257264"/>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9D7D2923-7266-4811-8693-A30D0982E5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84214ADF-EE8A-4A96-80E4-BA52DF86B37F}"/>
              </a:ext>
            </a:extLst>
          </p:cNvPr>
          <p:cNvSpPr/>
          <p:nvPr/>
        </p:nvSpPr>
        <p:spPr>
          <a:xfrm>
            <a:off x="10616813" y="6300000"/>
            <a:ext cx="1239222"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Tallin, Estonia</a:t>
            </a:r>
          </a:p>
        </p:txBody>
      </p:sp>
    </p:spTree>
    <p:extLst>
      <p:ext uri="{BB962C8B-B14F-4D97-AF65-F5344CB8AC3E}">
        <p14:creationId xmlns:p14="http://schemas.microsoft.com/office/powerpoint/2010/main" val="64558025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B2000C63-3CD4-4E48-8648-154C5C98D0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2CD6E1D7-302E-4AEC-8E9E-E3E7FB195E26}"/>
              </a:ext>
            </a:extLst>
          </p:cNvPr>
          <p:cNvSpPr/>
          <p:nvPr/>
        </p:nvSpPr>
        <p:spPr>
          <a:xfrm>
            <a:off x="10358729" y="6300000"/>
            <a:ext cx="1497306"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Vilnius</a:t>
            </a:r>
            <a:r>
              <a:rPr lang="sk-SK">
                <a:latin typeface="Gabriola" panose="04040605051002020D02" pitchFamily="82" charset="0"/>
              </a:rPr>
              <a:t>,</a:t>
            </a:r>
            <a:r>
              <a:rPr lang="en-US">
                <a:latin typeface="Gabriola" panose="04040605051002020D02" pitchFamily="82" charset="0"/>
              </a:rPr>
              <a:t> Lithuania</a:t>
            </a:r>
          </a:p>
        </p:txBody>
      </p:sp>
    </p:spTree>
    <p:extLst>
      <p:ext uri="{BB962C8B-B14F-4D97-AF65-F5344CB8AC3E}">
        <p14:creationId xmlns:p14="http://schemas.microsoft.com/office/powerpoint/2010/main" val="426861767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4005" y="0"/>
            <a:ext cx="12183989" cy="6858000"/>
          </a:xfrm>
          <a:prstGeom prst="rect">
            <a:avLst/>
          </a:prstGeom>
        </p:spPr>
      </p:pic>
      <p:pic>
        <p:nvPicPr>
          <p:cNvPr id="4" name="Rám">
            <a:extLst>
              <a:ext uri="{FF2B5EF4-FFF2-40B4-BE49-F238E27FC236}">
                <a16:creationId xmlns:a16="http://schemas.microsoft.com/office/drawing/2014/main" id="{60A48F2D-849A-405C-B40A-3ECD22CFE5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D5E3FB1D-B637-4B34-B389-200D8FB39729}"/>
              </a:ext>
            </a:extLst>
          </p:cNvPr>
          <p:cNvSpPr/>
          <p:nvPr/>
        </p:nvSpPr>
        <p:spPr>
          <a:xfrm>
            <a:off x="7904531" y="6300000"/>
            <a:ext cx="3951504"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v-SE">
                <a:latin typeface="Gabriola" panose="04040605051002020D02" pitchFamily="82" charset="0"/>
              </a:rPr>
              <a:t>Rovaniemi </a:t>
            </a:r>
            <a:r>
              <a:rPr lang="sk-SK">
                <a:latin typeface="Gabriola" panose="04040605051002020D02" pitchFamily="82" charset="0"/>
              </a:rPr>
              <a:t>(</a:t>
            </a:r>
            <a:r>
              <a:rPr lang="sv-SE">
                <a:latin typeface="Gabriola" panose="04040605051002020D02" pitchFamily="82" charset="0"/>
              </a:rPr>
              <a:t>Santa Klaus Village</a:t>
            </a:r>
            <a:r>
              <a:rPr lang="sk-SK">
                <a:latin typeface="Gabriola" panose="04040605051002020D02" pitchFamily="82" charset="0"/>
              </a:rPr>
              <a:t>)</a:t>
            </a:r>
            <a:r>
              <a:rPr lang="sv-SE">
                <a:latin typeface="Gabriola" panose="04040605051002020D02" pitchFamily="82" charset="0"/>
              </a:rPr>
              <a:t> in Lapland, Finland</a:t>
            </a:r>
            <a:endParaRPr lang="en-US">
              <a:latin typeface="Gabriola" panose="04040605051002020D02" pitchFamily="82" charset="0"/>
            </a:endParaRPr>
          </a:p>
        </p:txBody>
      </p:sp>
    </p:spTree>
    <p:extLst>
      <p:ext uri="{BB962C8B-B14F-4D97-AF65-F5344CB8AC3E}">
        <p14:creationId xmlns:p14="http://schemas.microsoft.com/office/powerpoint/2010/main" val="265919809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pic>
        <p:nvPicPr>
          <p:cNvPr id="4" name="Rám">
            <a:extLst>
              <a:ext uri="{FF2B5EF4-FFF2-40B4-BE49-F238E27FC236}">
                <a16:creationId xmlns:a16="http://schemas.microsoft.com/office/drawing/2014/main" id="{62A7AE42-5BDB-40A5-90CC-E4C81B08DD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A985EEAD-29F2-44C2-866C-420BFBE0931F}"/>
              </a:ext>
            </a:extLst>
          </p:cNvPr>
          <p:cNvSpPr/>
          <p:nvPr/>
        </p:nvSpPr>
        <p:spPr>
          <a:xfrm>
            <a:off x="9265481" y="6300000"/>
            <a:ext cx="2590554"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Real-time Santa doing his rounds</a:t>
            </a:r>
          </a:p>
        </p:txBody>
      </p:sp>
    </p:spTree>
    <p:extLst>
      <p:ext uri="{BB962C8B-B14F-4D97-AF65-F5344CB8AC3E}">
        <p14:creationId xmlns:p14="http://schemas.microsoft.com/office/powerpoint/2010/main" val="409777257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pic>
        <p:nvPicPr>
          <p:cNvPr id="4" name="Rám">
            <a:extLst>
              <a:ext uri="{FF2B5EF4-FFF2-40B4-BE49-F238E27FC236}">
                <a16:creationId xmlns:a16="http://schemas.microsoft.com/office/drawing/2014/main" id="{2A5249C6-4B31-4E73-948C-BB34D44EBC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E1AB45D1-D7A2-4113-A7D5-297587B14897}"/>
              </a:ext>
            </a:extLst>
          </p:cNvPr>
          <p:cNvSpPr/>
          <p:nvPr/>
        </p:nvSpPr>
        <p:spPr>
          <a:xfrm>
            <a:off x="10219268" y="6300000"/>
            <a:ext cx="1636767"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Trondheim, Norway</a:t>
            </a:r>
            <a:endParaRPr lang="en-US">
              <a:latin typeface="Gabriola" panose="04040605051002020D02" pitchFamily="82" charset="0"/>
            </a:endParaRPr>
          </a:p>
        </p:txBody>
      </p:sp>
    </p:spTree>
    <p:extLst>
      <p:ext uri="{BB962C8B-B14F-4D97-AF65-F5344CB8AC3E}">
        <p14:creationId xmlns:p14="http://schemas.microsoft.com/office/powerpoint/2010/main" val="41520231"/>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2462" y="0"/>
            <a:ext cx="12187075" cy="6858000"/>
          </a:xfrm>
          <a:prstGeom prst="rect">
            <a:avLst/>
          </a:prstGeom>
        </p:spPr>
      </p:pic>
      <p:pic>
        <p:nvPicPr>
          <p:cNvPr id="4" name="Rám">
            <a:extLst>
              <a:ext uri="{FF2B5EF4-FFF2-40B4-BE49-F238E27FC236}">
                <a16:creationId xmlns:a16="http://schemas.microsoft.com/office/drawing/2014/main" id="{58F4435E-0506-4E82-B251-A8892B6EE7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514CEC40-8D02-455D-AFA5-2A07111DC84B}"/>
              </a:ext>
            </a:extLst>
          </p:cNvPr>
          <p:cNvSpPr/>
          <p:nvPr/>
        </p:nvSpPr>
        <p:spPr>
          <a:xfrm>
            <a:off x="10527044" y="6300000"/>
            <a:ext cx="1328991"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M</a:t>
            </a:r>
            <a:r>
              <a:rPr lang="en-US">
                <a:latin typeface="Gabriola" panose="04040605051002020D02" pitchFamily="82" charset="0"/>
              </a:rPr>
              <a:t>oscow, </a:t>
            </a:r>
            <a:r>
              <a:rPr lang="sk-SK">
                <a:latin typeface="Gabriola" panose="04040605051002020D02" pitchFamily="82" charset="0"/>
              </a:rPr>
              <a:t>R</a:t>
            </a:r>
            <a:r>
              <a:rPr lang="en-US">
                <a:latin typeface="Gabriola" panose="04040605051002020D02" pitchFamily="82" charset="0"/>
              </a:rPr>
              <a:t>ussia</a:t>
            </a:r>
          </a:p>
        </p:txBody>
      </p:sp>
    </p:spTree>
    <p:extLst>
      <p:ext uri="{BB962C8B-B14F-4D97-AF65-F5344CB8AC3E}">
        <p14:creationId xmlns:p14="http://schemas.microsoft.com/office/powerpoint/2010/main" val="396423882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2556" y="1438"/>
            <a:ext cx="12186887" cy="6855124"/>
          </a:xfrm>
          <a:prstGeom prst="rect">
            <a:avLst/>
          </a:prstGeom>
        </p:spPr>
      </p:pic>
      <p:pic>
        <p:nvPicPr>
          <p:cNvPr id="4" name="Rám">
            <a:extLst>
              <a:ext uri="{FF2B5EF4-FFF2-40B4-BE49-F238E27FC236}">
                <a16:creationId xmlns:a16="http://schemas.microsoft.com/office/drawing/2014/main" id="{9D9C7CB3-1C31-463D-BE49-75CD6D6BB3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0A204318-998B-4A5E-B94C-08CAEA7BBF28}"/>
              </a:ext>
            </a:extLst>
          </p:cNvPr>
          <p:cNvSpPr/>
          <p:nvPr/>
        </p:nvSpPr>
        <p:spPr>
          <a:xfrm>
            <a:off x="10685742" y="6300000"/>
            <a:ext cx="1170293"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Lviv, Ukraine</a:t>
            </a:r>
          </a:p>
        </p:txBody>
      </p:sp>
    </p:spTree>
    <p:extLst>
      <p:ext uri="{BB962C8B-B14F-4D97-AF65-F5344CB8AC3E}">
        <p14:creationId xmlns:p14="http://schemas.microsoft.com/office/powerpoint/2010/main" val="2801882194"/>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718B2BE1-F97E-42DD-A1EF-7AE57A8755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2E13707D-139F-471D-9341-3F7834F5A76B}"/>
              </a:ext>
            </a:extLst>
          </p:cNvPr>
          <p:cNvSpPr/>
          <p:nvPr/>
        </p:nvSpPr>
        <p:spPr>
          <a:xfrm>
            <a:off x="10554296" y="6300000"/>
            <a:ext cx="1301739"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New York, USA</a:t>
            </a:r>
          </a:p>
        </p:txBody>
      </p:sp>
    </p:spTree>
    <p:extLst>
      <p:ext uri="{BB962C8B-B14F-4D97-AF65-F5344CB8AC3E}">
        <p14:creationId xmlns:p14="http://schemas.microsoft.com/office/powerpoint/2010/main" val="2576049003"/>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5" name="Rám">
            <a:extLst>
              <a:ext uri="{FF2B5EF4-FFF2-40B4-BE49-F238E27FC236}">
                <a16:creationId xmlns:a16="http://schemas.microsoft.com/office/drawing/2014/main" id="{311034C4-D095-445C-AC8A-2C736B34D2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6" name="Text">
            <a:extLst>
              <a:ext uri="{FF2B5EF4-FFF2-40B4-BE49-F238E27FC236}">
                <a16:creationId xmlns:a16="http://schemas.microsoft.com/office/drawing/2014/main" id="{D1570703-9CA2-4A69-9CEE-1FBA35D49A71}"/>
              </a:ext>
            </a:extLst>
          </p:cNvPr>
          <p:cNvSpPr/>
          <p:nvPr/>
        </p:nvSpPr>
        <p:spPr>
          <a:xfrm>
            <a:off x="10393996" y="6300000"/>
            <a:ext cx="146204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Kansas City, USA</a:t>
            </a:r>
            <a:endParaRPr lang="en-US">
              <a:latin typeface="Gabriola" panose="04040605051002020D02" pitchFamily="82" charset="0"/>
            </a:endParaRPr>
          </a:p>
        </p:txBody>
      </p:sp>
    </p:spTree>
    <p:extLst>
      <p:ext uri="{BB962C8B-B14F-4D97-AF65-F5344CB8AC3E}">
        <p14:creationId xmlns:p14="http://schemas.microsoft.com/office/powerpoint/2010/main" val="270814973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1522"/>
            <a:ext cx="12192000" cy="6858000"/>
          </a:xfrm>
          <a:prstGeom prst="rect">
            <a:avLst/>
          </a:prstGeom>
        </p:spPr>
      </p:pic>
      <p:pic>
        <p:nvPicPr>
          <p:cNvPr id="5" name="Rám">
            <a:extLst>
              <a:ext uri="{FF2B5EF4-FFF2-40B4-BE49-F238E27FC236}">
                <a16:creationId xmlns:a16="http://schemas.microsoft.com/office/drawing/2014/main" id="{AE1AB04A-F4CC-4DFB-8670-D4A5DBA55A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6" name="Text">
            <a:extLst>
              <a:ext uri="{FF2B5EF4-FFF2-40B4-BE49-F238E27FC236}">
                <a16:creationId xmlns:a16="http://schemas.microsoft.com/office/drawing/2014/main" id="{EDF11A24-85CD-405A-B2F7-04D0D7C9D234}"/>
              </a:ext>
            </a:extLst>
          </p:cNvPr>
          <p:cNvSpPr/>
          <p:nvPr/>
        </p:nvSpPr>
        <p:spPr>
          <a:xfrm>
            <a:off x="10769098" y="6300000"/>
            <a:ext cx="1086937"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Miami, USA</a:t>
            </a:r>
            <a:endParaRPr lang="en-US">
              <a:latin typeface="Gabriola" panose="04040605051002020D02" pitchFamily="82" charset="0"/>
            </a:endParaRPr>
          </a:p>
        </p:txBody>
      </p:sp>
    </p:spTree>
    <p:extLst>
      <p:ext uri="{BB962C8B-B14F-4D97-AF65-F5344CB8AC3E}">
        <p14:creationId xmlns:p14="http://schemas.microsoft.com/office/powerpoint/2010/main" val="2133624315"/>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pic>
        <p:nvPicPr>
          <p:cNvPr id="5" name="Rám">
            <a:extLst>
              <a:ext uri="{FF2B5EF4-FFF2-40B4-BE49-F238E27FC236}">
                <a16:creationId xmlns:a16="http://schemas.microsoft.com/office/drawing/2014/main" id="{5129076D-4711-4AFD-95B8-46E97AA0D2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6" name="Text">
            <a:extLst>
              <a:ext uri="{FF2B5EF4-FFF2-40B4-BE49-F238E27FC236}">
                <a16:creationId xmlns:a16="http://schemas.microsoft.com/office/drawing/2014/main" id="{6D449B24-A675-4D7A-B258-D4BFE1C6E056}"/>
              </a:ext>
            </a:extLst>
          </p:cNvPr>
          <p:cNvSpPr/>
          <p:nvPr/>
        </p:nvSpPr>
        <p:spPr>
          <a:xfrm>
            <a:off x="9154875" y="6300000"/>
            <a:ext cx="270116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Disney World in Los Angeles, USA</a:t>
            </a:r>
          </a:p>
        </p:txBody>
      </p:sp>
    </p:spTree>
    <p:extLst>
      <p:ext uri="{BB962C8B-B14F-4D97-AF65-F5344CB8AC3E}">
        <p14:creationId xmlns:p14="http://schemas.microsoft.com/office/powerpoint/2010/main" val="1118773054"/>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pic>
        <p:nvPicPr>
          <p:cNvPr id="4" name="Rám">
            <a:extLst>
              <a:ext uri="{FF2B5EF4-FFF2-40B4-BE49-F238E27FC236}">
                <a16:creationId xmlns:a16="http://schemas.microsoft.com/office/drawing/2014/main" id="{47E17580-675D-4C68-8DA5-6E263BE10E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40F66509-0531-4696-B3C1-79DEC8E200E7}"/>
              </a:ext>
            </a:extLst>
          </p:cNvPr>
          <p:cNvSpPr/>
          <p:nvPr/>
        </p:nvSpPr>
        <p:spPr>
          <a:xfrm>
            <a:off x="10057365" y="6300000"/>
            <a:ext cx="1798670"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sk-SK">
                <a:latin typeface="Gabriola" panose="04040605051002020D02" pitchFamily="82" charset="0"/>
              </a:rPr>
              <a:t>Quebeck City</a:t>
            </a:r>
            <a:r>
              <a:rPr lang="en-US">
                <a:latin typeface="Gabriola" panose="04040605051002020D02" pitchFamily="82" charset="0"/>
              </a:rPr>
              <a:t>, Canada</a:t>
            </a:r>
          </a:p>
        </p:txBody>
      </p:sp>
    </p:spTree>
    <p:extLst>
      <p:ext uri="{BB962C8B-B14F-4D97-AF65-F5344CB8AC3E}">
        <p14:creationId xmlns:p14="http://schemas.microsoft.com/office/powerpoint/2010/main" val="3639226861"/>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5469" y="0"/>
            <a:ext cx="12182261" cy="6858000"/>
          </a:xfrm>
          <a:prstGeom prst="rect">
            <a:avLst/>
          </a:prstGeom>
        </p:spPr>
      </p:pic>
      <p:pic>
        <p:nvPicPr>
          <p:cNvPr id="4" name="Rám">
            <a:extLst>
              <a:ext uri="{FF2B5EF4-FFF2-40B4-BE49-F238E27FC236}">
                <a16:creationId xmlns:a16="http://schemas.microsoft.com/office/drawing/2014/main" id="{5B207A7A-2B1D-4E9C-8580-E51D3F459A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1554"/>
          </a:xfrm>
          <a:prstGeom prst="rect">
            <a:avLst/>
          </a:prstGeom>
        </p:spPr>
      </p:pic>
      <p:sp>
        <p:nvSpPr>
          <p:cNvPr id="5" name="Text">
            <a:extLst>
              <a:ext uri="{FF2B5EF4-FFF2-40B4-BE49-F238E27FC236}">
                <a16:creationId xmlns:a16="http://schemas.microsoft.com/office/drawing/2014/main" id="{10867B57-7984-4515-891C-5695C33F64C0}"/>
              </a:ext>
            </a:extLst>
          </p:cNvPr>
          <p:cNvSpPr/>
          <p:nvPr/>
        </p:nvSpPr>
        <p:spPr>
          <a:xfrm>
            <a:off x="7470118" y="6300000"/>
            <a:ext cx="4385917" cy="386054"/>
          </a:xfrm>
          <a:prstGeom prst="rect">
            <a:avLst/>
          </a:prstGeom>
          <a:gradFill flip="none" rotWithShape="1">
            <a:gsLst>
              <a:gs pos="50000">
                <a:schemeClr val="accent6">
                  <a:lumMod val="50000"/>
                </a:schemeClr>
              </a:gs>
              <a:gs pos="0">
                <a:schemeClr val="accent6">
                  <a:lumMod val="60000"/>
                  <a:lumOff val="40000"/>
                </a:schemeClr>
              </a:gs>
              <a:gs pos="75000">
                <a:schemeClr val="accent6">
                  <a:lumMod val="75000"/>
                </a:schemeClr>
              </a:gs>
              <a:gs pos="25000">
                <a:schemeClr val="accent6">
                  <a:lumMod val="75000"/>
                </a:schemeClr>
              </a:gs>
              <a:gs pos="100000">
                <a:schemeClr val="accent6">
                  <a:lumMod val="60000"/>
                  <a:lumOff val="40000"/>
                </a:schemeClr>
              </a:gs>
            </a:gsLst>
            <a:lin ang="16200000" scaled="1"/>
            <a:tileRect/>
          </a:gra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36000" rIns="108000" bIns="72000" numCol="1" spcCol="0" rtlCol="0" fromWordArt="0" anchor="ctr" anchorCtr="0" forceAA="0" compatLnSpc="1">
            <a:prstTxWarp prst="textNoShape">
              <a:avLst/>
            </a:prstTxWarp>
            <a:spAutoFit/>
          </a:bodyPr>
          <a:lstStyle/>
          <a:p>
            <a:pPr algn="r"/>
            <a:r>
              <a:rPr lang="en-US">
                <a:latin typeface="Gabriola" panose="04040605051002020D02" pitchFamily="82" charset="0"/>
              </a:rPr>
              <a:t>Okay friends,  let’s have some aesthetic Christmas </a:t>
            </a:r>
            <a:r>
              <a:rPr lang="sk-SK">
                <a:latin typeface="Gabriola" panose="04040605051002020D02" pitchFamily="82" charset="0"/>
              </a:rPr>
              <a:t>d</a:t>
            </a:r>
            <a:r>
              <a:rPr lang="en-US">
                <a:latin typeface="Gabriola" panose="04040605051002020D02" pitchFamily="82" charset="0"/>
              </a:rPr>
              <a:t>inner...</a:t>
            </a:r>
          </a:p>
        </p:txBody>
      </p:sp>
    </p:spTree>
    <p:extLst>
      <p:ext uri="{BB962C8B-B14F-4D97-AF65-F5344CB8AC3E}">
        <p14:creationId xmlns:p14="http://schemas.microsoft.com/office/powerpoint/2010/main" val="206174945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1">
            <a:extLst>
              <a:ext uri="{FF2B5EF4-FFF2-40B4-BE49-F238E27FC236}">
                <a16:creationId xmlns:a16="http://schemas.microsoft.com/office/drawing/2014/main" id="{55FECCD3-E650-4169-B8C5-3F0EE3460D60}"/>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grpSp>
        <p:nvGrpSpPr>
          <p:cNvPr id="10" name="VIZ 2">
            <a:extLst>
              <a:ext uri="{FF2B5EF4-FFF2-40B4-BE49-F238E27FC236}">
                <a16:creationId xmlns:a16="http://schemas.microsoft.com/office/drawing/2014/main" id="{5C24D1AC-2467-4415-B9D2-E7124DC3820E}"/>
              </a:ext>
            </a:extLst>
          </p:cNvPr>
          <p:cNvGrpSpPr/>
          <p:nvPr/>
        </p:nvGrpSpPr>
        <p:grpSpPr>
          <a:xfrm>
            <a:off x="5596631" y="3240037"/>
            <a:ext cx="5468761" cy="3084027"/>
            <a:chOff x="5596631" y="3240037"/>
            <a:chExt cx="5468761" cy="3084027"/>
          </a:xfrm>
        </p:grpSpPr>
        <p:pic>
          <p:nvPicPr>
            <p:cNvPr id="15" name="Vizitka 2">
              <a:extLst>
                <a:ext uri="{FF2B5EF4-FFF2-40B4-BE49-F238E27FC236}">
                  <a16:creationId xmlns:a16="http://schemas.microsoft.com/office/drawing/2014/main" id="{7C68F254-330A-45C9-AD1B-C626DA78F1B8}"/>
                </a:ext>
              </a:extLst>
            </p:cNvPr>
            <p:cNvPicPr>
              <a:picLocks/>
            </p:cNvPicPr>
            <p:nvPr/>
          </p:nvPicPr>
          <p:blipFill>
            <a:blip r:embed="rId3" cstate="print">
              <a:duotone>
                <a:srgbClr val="E7E6E6">
                  <a:shade val="45000"/>
                  <a:satMod val="135000"/>
                </a:srgbClr>
                <a:prstClr val="white"/>
              </a:duotone>
              <a:extLst>
                <a:ext uri="{28A0092B-C50C-407E-A947-70E740481C1C}">
                  <a14:useLocalDpi xmlns:a14="http://schemas.microsoft.com/office/drawing/2010/main" val="0"/>
                </a:ext>
              </a:extLst>
            </a:blip>
            <a:stretch>
              <a:fillRect/>
            </a:stretch>
          </p:blipFill>
          <p:spPr>
            <a:xfrm>
              <a:off x="5695388" y="3317695"/>
              <a:ext cx="5291928" cy="2924487"/>
            </a:xfrm>
            <a:prstGeom prst="rect">
              <a:avLst/>
            </a:prstGeom>
            <a:ln w="44450">
              <a:solidFill>
                <a:schemeClr val="bg1"/>
              </a:solidFill>
            </a:ln>
          </p:spPr>
        </p:pic>
        <p:pic>
          <p:nvPicPr>
            <p:cNvPr id="19" name="Logo">
              <a:extLst>
                <a:ext uri="{FF2B5EF4-FFF2-40B4-BE49-F238E27FC236}">
                  <a16:creationId xmlns:a16="http://schemas.microsoft.com/office/drawing/2014/main" id="{D4C79C36-9690-4257-8F58-51AF046C4C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99272" y="3754513"/>
              <a:ext cx="3684161" cy="2050850"/>
            </a:xfrm>
            <a:prstGeom prst="rect">
              <a:avLst/>
            </a:prstGeom>
            <a:ln>
              <a:noFill/>
            </a:ln>
          </p:spPr>
        </p:pic>
        <p:pic>
          <p:nvPicPr>
            <p:cNvPr id="35" name="Roh 2d">
              <a:extLst>
                <a:ext uri="{FF2B5EF4-FFF2-40B4-BE49-F238E27FC236}">
                  <a16:creationId xmlns:a16="http://schemas.microsoft.com/office/drawing/2014/main" id="{FC5683BB-B0AD-441B-9E50-89C4F8081AD1}"/>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10800000">
              <a:off x="10488134" y="5746806"/>
              <a:ext cx="577257" cy="577257"/>
            </a:xfrm>
            <a:prstGeom prst="rect">
              <a:avLst/>
            </a:prstGeom>
            <a:noFill/>
            <a:ln w="9525">
              <a:noFill/>
              <a:miter lim="800000"/>
              <a:headEnd/>
              <a:tailEnd/>
            </a:ln>
            <a:extLst/>
          </p:spPr>
        </p:pic>
        <p:pic>
          <p:nvPicPr>
            <p:cNvPr id="36" name="Roh 2c">
              <a:extLst>
                <a:ext uri="{FF2B5EF4-FFF2-40B4-BE49-F238E27FC236}">
                  <a16:creationId xmlns:a16="http://schemas.microsoft.com/office/drawing/2014/main" id="{C0A8B5A6-D9D6-49D7-8440-FA456C92AAA6}"/>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16200000">
              <a:off x="5596631" y="5746807"/>
              <a:ext cx="577257" cy="577257"/>
            </a:xfrm>
            <a:prstGeom prst="rect">
              <a:avLst/>
            </a:prstGeom>
            <a:noFill/>
            <a:ln w="9525">
              <a:noFill/>
              <a:miter lim="800000"/>
              <a:headEnd/>
              <a:tailEnd/>
            </a:ln>
            <a:extLst/>
          </p:spPr>
        </p:pic>
        <p:pic>
          <p:nvPicPr>
            <p:cNvPr id="37" name="Roh 2b">
              <a:extLst>
                <a:ext uri="{FF2B5EF4-FFF2-40B4-BE49-F238E27FC236}">
                  <a16:creationId xmlns:a16="http://schemas.microsoft.com/office/drawing/2014/main" id="{A6630BC3-FCA8-44FF-A9A5-FF307B659B0F}"/>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5400000">
              <a:off x="10488135" y="3240037"/>
              <a:ext cx="577257" cy="577257"/>
            </a:xfrm>
            <a:prstGeom prst="rect">
              <a:avLst/>
            </a:prstGeom>
            <a:noFill/>
            <a:ln w="9525">
              <a:noFill/>
              <a:miter lim="800000"/>
              <a:headEnd/>
              <a:tailEnd/>
            </a:ln>
            <a:extLst/>
          </p:spPr>
        </p:pic>
      </p:grpSp>
      <p:grpSp>
        <p:nvGrpSpPr>
          <p:cNvPr id="2" name="VIZ 1">
            <a:extLst>
              <a:ext uri="{FF2B5EF4-FFF2-40B4-BE49-F238E27FC236}">
                <a16:creationId xmlns:a16="http://schemas.microsoft.com/office/drawing/2014/main" id="{461799BB-3D84-47D7-A3AD-EED7DA0B763C}"/>
              </a:ext>
            </a:extLst>
          </p:cNvPr>
          <p:cNvGrpSpPr/>
          <p:nvPr/>
        </p:nvGrpSpPr>
        <p:grpSpPr>
          <a:xfrm>
            <a:off x="1140284" y="538026"/>
            <a:ext cx="5437835" cy="3105730"/>
            <a:chOff x="1140284" y="538026"/>
            <a:chExt cx="5437835" cy="3105730"/>
          </a:xfrm>
        </p:grpSpPr>
        <p:pic>
          <p:nvPicPr>
            <p:cNvPr id="6" name="Vizitka 1">
              <a:extLst>
                <a:ext uri="{FF2B5EF4-FFF2-40B4-BE49-F238E27FC236}">
                  <a16:creationId xmlns:a16="http://schemas.microsoft.com/office/drawing/2014/main" id="{BAD0C965-F93D-47D1-897C-44FB71C93537}"/>
                </a:ext>
              </a:extLst>
            </p:cNvPr>
            <p:cNvPicPr>
              <a:picLocks/>
            </p:cNvPicPr>
            <p:nvPr/>
          </p:nvPicPr>
          <p:blipFill>
            <a:blip r:embed="rId7" cstate="print">
              <a:duotone>
                <a:srgbClr val="E7E6E6">
                  <a:shade val="45000"/>
                  <a:satMod val="135000"/>
                </a:srgbClr>
                <a:prstClr val="white"/>
              </a:duotone>
              <a:extLst>
                <a:ext uri="{28A0092B-C50C-407E-A947-70E740481C1C}">
                  <a14:useLocalDpi xmlns:a14="http://schemas.microsoft.com/office/drawing/2010/main" val="0"/>
                </a:ext>
              </a:extLst>
            </a:blip>
            <a:stretch>
              <a:fillRect/>
            </a:stretch>
          </p:blipFill>
          <p:spPr>
            <a:xfrm>
              <a:off x="1232762" y="620245"/>
              <a:ext cx="5257111" cy="2924487"/>
            </a:xfrm>
            <a:prstGeom prst="rect">
              <a:avLst/>
            </a:prstGeom>
            <a:ln w="44450">
              <a:solidFill>
                <a:schemeClr val="bg1"/>
              </a:solidFill>
            </a:ln>
          </p:spPr>
        </p:pic>
        <p:pic>
          <p:nvPicPr>
            <p:cNvPr id="7" name="Roh 1a">
              <a:extLst>
                <a:ext uri="{FF2B5EF4-FFF2-40B4-BE49-F238E27FC236}">
                  <a16:creationId xmlns:a16="http://schemas.microsoft.com/office/drawing/2014/main" id="{95383509-6DA4-4834-901B-B095969F8ABF}"/>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a:off x="1144731" y="538026"/>
              <a:ext cx="577257" cy="577257"/>
            </a:xfrm>
            <a:prstGeom prst="rect">
              <a:avLst/>
            </a:prstGeom>
            <a:noFill/>
            <a:ln w="9525">
              <a:noFill/>
              <a:miter lim="800000"/>
              <a:headEnd/>
              <a:tailEnd/>
            </a:ln>
            <a:extLst/>
          </p:spPr>
        </p:pic>
        <p:sp>
          <p:nvSpPr>
            <p:cNvPr id="11" name="Text 1a">
              <a:extLst>
                <a:ext uri="{FF2B5EF4-FFF2-40B4-BE49-F238E27FC236}">
                  <a16:creationId xmlns:a16="http://schemas.microsoft.com/office/drawing/2014/main" id="{3B11B5ED-AC24-4E30-93C1-0F0A9262C9D7}"/>
                </a:ext>
              </a:extLst>
            </p:cNvPr>
            <p:cNvSpPr txBox="1"/>
            <p:nvPr/>
          </p:nvSpPr>
          <p:spPr>
            <a:xfrm>
              <a:off x="1474104" y="776451"/>
              <a:ext cx="4747019" cy="1198726"/>
            </a:xfrm>
            <a:prstGeom prst="rect">
              <a:avLst/>
            </a:prstGeom>
            <a:noFill/>
            <a:ln>
              <a:noFill/>
            </a:ln>
          </p:spPr>
          <p:txBody>
            <a:bodyPr wrap="square" rtlCol="0">
              <a:spAutoFit/>
            </a:bodyPr>
            <a:lstStyle/>
            <a:p>
              <a:pPr marL="0" marR="0" lvl="0" indent="0" algn="ctr" defTabSz="442158" eaLnBrk="0" fontAlgn="base" latinLnBrk="0" hangingPunct="0">
                <a:lnSpc>
                  <a:spcPct val="100000"/>
                </a:lnSpc>
                <a:spcBef>
                  <a:spcPct val="0"/>
                </a:spcBef>
                <a:spcAft>
                  <a:spcPct val="0"/>
                </a:spcAft>
                <a:buClrTx/>
                <a:buSzTx/>
                <a:buFontTx/>
                <a:buNone/>
                <a:tabLst/>
                <a:defRPr/>
              </a:pPr>
              <a:r>
                <a:rPr kumimoji="0" lang="en-US" sz="1741" b="0" i="0" u="none" strike="noStrike" kern="0" cap="none" spc="0" normalizeH="0" baseline="0" noProof="0">
                  <a:ln w="3175">
                    <a:solidFill>
                      <a:prstClr val="black">
                        <a:alpha val="55000"/>
                      </a:prstClr>
                    </a:solidFill>
                  </a:ln>
                  <a:solidFill>
                    <a:srgbClr val="FBAC19"/>
                  </a:solidFill>
                  <a:effectLst/>
                  <a:uLnTx/>
                  <a:uFillTx/>
                  <a:latin typeface=".ArnoldBoecklinTTEE" panose="020B0500000000000000" pitchFamily="34" charset="2"/>
                </a:rPr>
                <a:t>Hope you have enjoyed viewing this presentation</a:t>
              </a:r>
              <a:endParaRPr kumimoji="0" lang="sk-SK" sz="1741" b="0" i="0" u="none" strike="noStrike" kern="0" cap="none" spc="0" normalizeH="0" baseline="0" noProof="0">
                <a:ln w="3175">
                  <a:solidFill>
                    <a:prstClr val="black">
                      <a:alpha val="55000"/>
                    </a:prstClr>
                  </a:solidFill>
                </a:ln>
                <a:solidFill>
                  <a:srgbClr val="FBAC19"/>
                </a:solidFill>
                <a:effectLst/>
                <a:uLnTx/>
                <a:uFillTx/>
                <a:latin typeface=".ArnoldBoecklinTTEE" panose="020B0500000000000000" pitchFamily="34" charset="2"/>
              </a:endParaRPr>
            </a:p>
            <a:p>
              <a:pPr marL="0" marR="0" lvl="0" indent="0" algn="ctr" defTabSz="44215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a:ln w="3175">
                  <a:solidFill>
                    <a:prstClr val="black">
                      <a:alpha val="55000"/>
                    </a:prstClr>
                  </a:solidFill>
                </a:ln>
                <a:solidFill>
                  <a:srgbClr val="FBAC19"/>
                </a:solidFill>
                <a:effectLst/>
                <a:uLnTx/>
                <a:uFillTx/>
                <a:latin typeface=".ArnoldBoecklinTTEE" panose="020B0500000000000000" pitchFamily="34" charset="2"/>
              </a:endParaRPr>
            </a:p>
            <a:p>
              <a:pPr lvl="0" algn="ctr" defTabSz="442158" eaLnBrk="0" fontAlgn="base" hangingPunct="0">
                <a:spcBef>
                  <a:spcPct val="0"/>
                </a:spcBef>
                <a:spcAft>
                  <a:spcPct val="0"/>
                </a:spcAft>
                <a:defRPr/>
              </a:pPr>
              <a:r>
                <a:rPr lang="sk-SK" sz="2708" kern="0">
                  <a:ln w="3175">
                    <a:solidFill>
                      <a:prstClr val="black">
                        <a:alpha val="55000"/>
                      </a:prstClr>
                    </a:solidFill>
                  </a:ln>
                  <a:solidFill>
                    <a:srgbClr val="FBAC19"/>
                  </a:solidFill>
                  <a:latin typeface=".ArnoldBoecklinTTEE" panose="020B0500000000000000" pitchFamily="34" charset="2"/>
                </a:rPr>
                <a:t>Have a nice Christmas Time</a:t>
              </a:r>
              <a:endParaRPr kumimoji="0" lang="sk-SK" sz="2708" b="0" i="0" u="none" strike="noStrike" kern="0" cap="none" spc="0" normalizeH="0" baseline="0" noProof="0">
                <a:ln w="3175">
                  <a:solidFill>
                    <a:prstClr val="black">
                      <a:alpha val="55000"/>
                    </a:prstClr>
                  </a:solidFill>
                </a:ln>
                <a:solidFill>
                  <a:srgbClr val="FBAC19"/>
                </a:solidFill>
                <a:effectLst/>
                <a:uLnTx/>
                <a:uFillTx/>
                <a:latin typeface=".ArnoldBoecklinTTEE" panose="020B0500000000000000" pitchFamily="34" charset="2"/>
              </a:endParaRPr>
            </a:p>
          </p:txBody>
        </p:sp>
        <p:sp>
          <p:nvSpPr>
            <p:cNvPr id="12" name="Text 1b">
              <a:extLst>
                <a:ext uri="{FF2B5EF4-FFF2-40B4-BE49-F238E27FC236}">
                  <a16:creationId xmlns:a16="http://schemas.microsoft.com/office/drawing/2014/main" id="{8F9C0855-7A6A-465B-BCE3-29B672A77C0F}"/>
                </a:ext>
              </a:extLst>
            </p:cNvPr>
            <p:cNvSpPr txBox="1"/>
            <p:nvPr/>
          </p:nvSpPr>
          <p:spPr>
            <a:xfrm>
              <a:off x="1502405" y="2460580"/>
              <a:ext cx="4728596" cy="742383"/>
            </a:xfrm>
            <a:prstGeom prst="rect">
              <a:avLst/>
            </a:prstGeom>
            <a:noFill/>
            <a:ln>
              <a:noFill/>
            </a:ln>
          </p:spPr>
          <p:txBody>
            <a:bodyPr wrap="square" rtlCol="0">
              <a:spAutoFit/>
            </a:bodyPr>
            <a:lstStyle/>
            <a:p>
              <a:pPr marR="0" indent="0" algn="ctr" defTabSz="442158" eaLnBrk="0" fontAlgn="base" hangingPunct="0">
                <a:lnSpc>
                  <a:spcPct val="100000"/>
                </a:lnSpc>
                <a:spcBef>
                  <a:spcPct val="0"/>
                </a:spcBef>
                <a:spcAft>
                  <a:spcPct val="0"/>
                </a:spcAft>
                <a:buClrTx/>
                <a:buSzTx/>
                <a:buFontTx/>
                <a:buNone/>
                <a:tabLst/>
                <a:defRPr/>
              </a:pPr>
              <a:r>
                <a:rPr lang="en-US" sz="2000" b="1" i="1" kern="0">
                  <a:solidFill>
                    <a:srgbClr val="843C0C"/>
                  </a:solidFill>
                  <a:latin typeface="Gabriola" panose="04040605051002020D02" pitchFamily="82" charset="0"/>
                </a:rPr>
                <a:t>With regards </a:t>
              </a:r>
              <a:r>
                <a:rPr lang="sk-SK" sz="2000" b="1" i="1" kern="0">
                  <a:solidFill>
                    <a:srgbClr val="843C0C"/>
                  </a:solidFill>
                  <a:latin typeface="Gabriola" panose="04040605051002020D02" pitchFamily="82" charset="0"/>
                </a:rPr>
                <a:t>-</a:t>
              </a:r>
              <a:r>
                <a:rPr lang="en-US" sz="2000" b="1" i="1" kern="0">
                  <a:solidFill>
                    <a:srgbClr val="843C0C"/>
                  </a:solidFill>
                  <a:latin typeface="Gabriola" panose="04040605051002020D02" pitchFamily="82" charset="0"/>
                </a:rPr>
                <a:t> Tony Chacko and Steve Rumpler</a:t>
              </a:r>
            </a:p>
            <a:p>
              <a:pPr marL="0" marR="0" lvl="0" indent="0" algn="ctr" defTabSz="442158" eaLnBrk="0" fontAlgn="base" latinLnBrk="0" hangingPunct="0">
                <a:lnSpc>
                  <a:spcPct val="100000"/>
                </a:lnSpc>
                <a:spcBef>
                  <a:spcPct val="0"/>
                </a:spcBef>
                <a:spcAft>
                  <a:spcPct val="0"/>
                </a:spcAft>
                <a:buClrTx/>
                <a:buSzTx/>
                <a:buFontTx/>
                <a:buNone/>
                <a:tabLst/>
                <a:defRPr/>
              </a:pPr>
              <a:endParaRPr kumimoji="0" lang="en-US" sz="870" b="0" i="0" u="none" strike="noStrike" kern="0" cap="none" spc="0" normalizeH="0" baseline="0" noProof="0">
                <a:ln>
                  <a:noFill/>
                </a:ln>
                <a:solidFill>
                  <a:prstClr val="black"/>
                </a:solidFill>
                <a:effectLst/>
                <a:uLnTx/>
                <a:uFillTx/>
              </a:endParaRPr>
            </a:p>
            <a:p>
              <a:pPr marL="0" marR="0" lvl="0" indent="0" algn="ctr" defTabSz="442158" eaLnBrk="0" fontAlgn="base" latinLnBrk="0" hangingPunct="0">
                <a:lnSpc>
                  <a:spcPct val="100000"/>
                </a:lnSpc>
                <a:spcBef>
                  <a:spcPct val="0"/>
                </a:spcBef>
                <a:spcAft>
                  <a:spcPct val="0"/>
                </a:spcAft>
                <a:buClrTx/>
                <a:buSzTx/>
                <a:buFontTx/>
                <a:buNone/>
                <a:tabLst/>
                <a:defRPr/>
              </a:pPr>
              <a:r>
                <a:rPr kumimoji="0" lang="en-US" sz="1354" b="1" i="0" u="none" strike="noStrike" kern="0" cap="none" spc="0" normalizeH="0" baseline="0" noProof="0">
                  <a:ln>
                    <a:noFill/>
                  </a:ln>
                  <a:solidFill>
                    <a:prstClr val="black"/>
                  </a:solidFill>
                  <a:effectLst/>
                  <a:uLnTx/>
                  <a:uFillTx/>
                </a:rPr>
                <a:t>(tonychacko2000@gmail.com   /   </a:t>
              </a:r>
              <a:r>
                <a:rPr kumimoji="0" lang="sk-SK" sz="1354" b="1" i="0" u="none" strike="noStrike" kern="0" cap="none" spc="0" normalizeH="0" baseline="0" noProof="0">
                  <a:ln>
                    <a:noFill/>
                  </a:ln>
                  <a:solidFill>
                    <a:prstClr val="black"/>
                  </a:solidFill>
                  <a:effectLst/>
                  <a:uLnTx/>
                  <a:uFillTx/>
                </a:rPr>
                <a:t>pista2011</a:t>
              </a:r>
              <a:r>
                <a:rPr kumimoji="0" lang="en-US" sz="1354" b="1" i="0" u="none" strike="noStrike" kern="0" cap="none" spc="0" normalizeH="0" baseline="0" noProof="0">
                  <a:ln>
                    <a:noFill/>
                  </a:ln>
                  <a:solidFill>
                    <a:prstClr val="black"/>
                  </a:solidFill>
                  <a:effectLst/>
                  <a:uLnTx/>
                  <a:uFillTx/>
                </a:rPr>
                <a:t>@gmail.com)</a:t>
              </a:r>
            </a:p>
          </p:txBody>
        </p:sp>
        <p:sp>
          <p:nvSpPr>
            <p:cNvPr id="13" name="Text 2a">
              <a:extLst>
                <a:ext uri="{FF2B5EF4-FFF2-40B4-BE49-F238E27FC236}">
                  <a16:creationId xmlns:a16="http://schemas.microsoft.com/office/drawing/2014/main" id="{53911F60-9F43-44EF-8ACA-816ACB7CA4D4}"/>
                </a:ext>
              </a:extLst>
            </p:cNvPr>
            <p:cNvSpPr txBox="1"/>
            <p:nvPr/>
          </p:nvSpPr>
          <p:spPr>
            <a:xfrm>
              <a:off x="2066696" y="2117340"/>
              <a:ext cx="3589242" cy="400110"/>
            </a:xfrm>
            <a:prstGeom prst="rect">
              <a:avLst/>
            </a:prstGeom>
            <a:noFill/>
            <a:ln>
              <a:noFill/>
            </a:ln>
          </p:spPr>
          <p:txBody>
            <a:bodyPr wrap="square" rtlCol="0">
              <a:spAutoFit/>
            </a:bodyPr>
            <a:lstStyle/>
            <a:p>
              <a:pPr lvl="0" algn="ctr" defTabSz="442158" eaLnBrk="0" fontAlgn="base" hangingPunct="0">
                <a:spcBef>
                  <a:spcPct val="0"/>
                </a:spcBef>
                <a:spcAft>
                  <a:spcPct val="0"/>
                </a:spcAft>
              </a:pPr>
              <a:r>
                <a:rPr lang="sk-SK" sz="2000" b="1" i="1" kern="0">
                  <a:solidFill>
                    <a:srgbClr val="843C0C"/>
                  </a:solidFill>
                  <a:latin typeface="Gabriola" panose="04040605051002020D02" pitchFamily="82" charset="0"/>
                </a:rPr>
                <a:t>Music :  The Nazarene - Michael Card </a:t>
              </a:r>
            </a:p>
          </p:txBody>
        </p:sp>
        <p:pic>
          <p:nvPicPr>
            <p:cNvPr id="34" name="Roh 1b">
              <a:extLst>
                <a:ext uri="{FF2B5EF4-FFF2-40B4-BE49-F238E27FC236}">
                  <a16:creationId xmlns:a16="http://schemas.microsoft.com/office/drawing/2014/main" id="{C1F5C6D3-D95E-442A-B6DD-E99B5484D7B3}"/>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5400000">
              <a:off x="6000862" y="538363"/>
              <a:ext cx="577257" cy="577257"/>
            </a:xfrm>
            <a:prstGeom prst="rect">
              <a:avLst/>
            </a:prstGeom>
            <a:noFill/>
            <a:ln w="9525">
              <a:noFill/>
              <a:miter lim="800000"/>
              <a:headEnd/>
              <a:tailEnd/>
            </a:ln>
            <a:extLst/>
          </p:spPr>
        </p:pic>
        <p:pic>
          <p:nvPicPr>
            <p:cNvPr id="32" name="Roh 1d">
              <a:extLst>
                <a:ext uri="{FF2B5EF4-FFF2-40B4-BE49-F238E27FC236}">
                  <a16:creationId xmlns:a16="http://schemas.microsoft.com/office/drawing/2014/main" id="{8145A601-0EA7-4C28-848D-2F172B55CEA4}"/>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10800000">
              <a:off x="5980936" y="3046275"/>
              <a:ext cx="577257" cy="577257"/>
            </a:xfrm>
            <a:prstGeom prst="rect">
              <a:avLst/>
            </a:prstGeom>
            <a:noFill/>
            <a:ln w="9525">
              <a:noFill/>
              <a:miter lim="800000"/>
              <a:headEnd/>
              <a:tailEnd/>
            </a:ln>
            <a:extLst/>
          </p:spPr>
        </p:pic>
        <p:pic>
          <p:nvPicPr>
            <p:cNvPr id="33" name="Roh 1c">
              <a:extLst>
                <a:ext uri="{FF2B5EF4-FFF2-40B4-BE49-F238E27FC236}">
                  <a16:creationId xmlns:a16="http://schemas.microsoft.com/office/drawing/2014/main" id="{00C68F99-1CE8-4D6F-8690-97C7144388AA}"/>
                </a:ext>
              </a:extLst>
            </p:cNvPr>
            <p:cNvPicPr>
              <a:picLocks noChangeAspect="1" noChangeArrowheads="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500"/>
                      </a14:imgEffect>
                      <a14:imgEffect>
                        <a14:saturation sat="35000"/>
                      </a14:imgEffect>
                    </a14:imgLayer>
                  </a14:imgProps>
                </a:ext>
                <a:ext uri="{28A0092B-C50C-407E-A947-70E740481C1C}">
                  <a14:useLocalDpi xmlns:a14="http://schemas.microsoft.com/office/drawing/2010/main" val="0"/>
                </a:ext>
              </a:extLst>
            </a:blip>
            <a:srcRect/>
            <a:stretch>
              <a:fillRect/>
            </a:stretch>
          </p:blipFill>
          <p:spPr bwMode="auto">
            <a:xfrm rot="16200000">
              <a:off x="1140284" y="3066499"/>
              <a:ext cx="577257" cy="577257"/>
            </a:xfrm>
            <a:prstGeom prst="rect">
              <a:avLst/>
            </a:prstGeom>
            <a:noFill/>
            <a:ln w="9525">
              <a:noFill/>
              <a:miter lim="800000"/>
              <a:headEnd/>
              <a:tailEnd/>
            </a:ln>
            <a:extLst/>
          </p:spPr>
        </p:pic>
      </p:grpSp>
      <p:pic>
        <p:nvPicPr>
          <p:cNvPr id="39" name="OBR 2">
            <a:extLst>
              <a:ext uri="{FF2B5EF4-FFF2-40B4-BE49-F238E27FC236}">
                <a16:creationId xmlns:a16="http://schemas.microsoft.com/office/drawing/2014/main" id="{DBC0D9B7-C8C9-4154-87B9-33FEAB13AB6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44131" y="622637"/>
            <a:ext cx="1219099" cy="1657975"/>
          </a:xfrm>
          <a:prstGeom prst="rect">
            <a:avLst/>
          </a:prstGeom>
        </p:spPr>
      </p:pic>
      <p:pic>
        <p:nvPicPr>
          <p:cNvPr id="29" name="OBR 1">
            <a:extLst>
              <a:ext uri="{FF2B5EF4-FFF2-40B4-BE49-F238E27FC236}">
                <a16:creationId xmlns:a16="http://schemas.microsoft.com/office/drawing/2014/main" id="{7C0DF4AF-94E2-4813-952B-64025AF2231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77434" y="3835313"/>
            <a:ext cx="1692570" cy="2437301"/>
          </a:xfrm>
          <a:prstGeom prst="rect">
            <a:avLst/>
          </a:prstGeom>
        </p:spPr>
      </p:pic>
      <p:pic>
        <p:nvPicPr>
          <p:cNvPr id="20" name="Myš">
            <a:extLst>
              <a:ext uri="{FF2B5EF4-FFF2-40B4-BE49-F238E27FC236}">
                <a16:creationId xmlns:a16="http://schemas.microsoft.com/office/drawing/2014/main" id="{FA022157-7334-49E7-A9FE-D6D186570CB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306910" y="6066503"/>
            <a:ext cx="531312" cy="531312"/>
          </a:xfrm>
          <a:prstGeom prst="rect">
            <a:avLst/>
          </a:prstGeom>
        </p:spPr>
      </p:pic>
    </p:spTree>
    <p:extLst>
      <p:ext uri="{BB962C8B-B14F-4D97-AF65-F5344CB8AC3E}">
        <p14:creationId xmlns:p14="http://schemas.microsoft.com/office/powerpoint/2010/main" val="259704267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fltVal val="0"/>
                                          </p:val>
                                        </p:tav>
                                        <p:tav tm="100000">
                                          <p:val>
                                            <p:strVal val="#ppt_w"/>
                                          </p:val>
                                        </p:tav>
                                      </p:tavLst>
                                    </p:anim>
                                    <p:anim calcmode="lin" valueType="num">
                                      <p:cBhvr>
                                        <p:cTn id="8" dur="2500" fill="hold"/>
                                        <p:tgtEl>
                                          <p:spTgt spid="2"/>
                                        </p:tgtEl>
                                        <p:attrNameLst>
                                          <p:attrName>ppt_h</p:attrName>
                                        </p:attrNameLst>
                                      </p:cBhvr>
                                      <p:tavLst>
                                        <p:tav tm="0">
                                          <p:val>
                                            <p:fltVal val="0"/>
                                          </p:val>
                                        </p:tav>
                                        <p:tav tm="100000">
                                          <p:val>
                                            <p:strVal val="#ppt_h"/>
                                          </p:val>
                                        </p:tav>
                                      </p:tavLst>
                                    </p:anim>
                                    <p:animEffect transition="in" filter="fade">
                                      <p:cBhvr>
                                        <p:cTn id="9" dur="2500"/>
                                        <p:tgtEl>
                                          <p:spTgt spid="2"/>
                                        </p:tgtEl>
                                      </p:cBhvr>
                                    </p:animEffect>
                                    <p:anim calcmode="lin" valueType="num">
                                      <p:cBhvr>
                                        <p:cTn id="10" dur="2500" fill="hold"/>
                                        <p:tgtEl>
                                          <p:spTgt spid="2"/>
                                        </p:tgtEl>
                                        <p:attrNameLst>
                                          <p:attrName>ppt_x</p:attrName>
                                        </p:attrNameLst>
                                      </p:cBhvr>
                                      <p:tavLst>
                                        <p:tav tm="0">
                                          <p:val>
                                            <p:fltVal val="0.5"/>
                                          </p:val>
                                        </p:tav>
                                        <p:tav tm="100000">
                                          <p:val>
                                            <p:strVal val="#ppt_x"/>
                                          </p:val>
                                        </p:tav>
                                      </p:tavLst>
                                    </p:anim>
                                    <p:anim calcmode="lin" valueType="num">
                                      <p:cBhvr>
                                        <p:cTn id="11" dur="25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5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2500" fill="hold"/>
                                        <p:tgtEl>
                                          <p:spTgt spid="10"/>
                                        </p:tgtEl>
                                        <p:attrNameLst>
                                          <p:attrName>ppt_w</p:attrName>
                                        </p:attrNameLst>
                                      </p:cBhvr>
                                      <p:tavLst>
                                        <p:tav tm="0">
                                          <p:val>
                                            <p:fltVal val="0"/>
                                          </p:val>
                                        </p:tav>
                                        <p:tav tm="100000">
                                          <p:val>
                                            <p:strVal val="#ppt_w"/>
                                          </p:val>
                                        </p:tav>
                                      </p:tavLst>
                                    </p:anim>
                                    <p:anim calcmode="lin" valueType="num">
                                      <p:cBhvr>
                                        <p:cTn id="15" dur="2500" fill="hold"/>
                                        <p:tgtEl>
                                          <p:spTgt spid="10"/>
                                        </p:tgtEl>
                                        <p:attrNameLst>
                                          <p:attrName>ppt_h</p:attrName>
                                        </p:attrNameLst>
                                      </p:cBhvr>
                                      <p:tavLst>
                                        <p:tav tm="0">
                                          <p:val>
                                            <p:fltVal val="0"/>
                                          </p:val>
                                        </p:tav>
                                        <p:tav tm="100000">
                                          <p:val>
                                            <p:strVal val="#ppt_h"/>
                                          </p:val>
                                        </p:tav>
                                      </p:tavLst>
                                    </p:anim>
                                    <p:animEffect transition="in" filter="fade">
                                      <p:cBhvr>
                                        <p:cTn id="16" dur="2500"/>
                                        <p:tgtEl>
                                          <p:spTgt spid="10"/>
                                        </p:tgtEl>
                                      </p:cBhvr>
                                    </p:animEffect>
                                    <p:anim calcmode="lin" valueType="num">
                                      <p:cBhvr>
                                        <p:cTn id="17" dur="2500" fill="hold"/>
                                        <p:tgtEl>
                                          <p:spTgt spid="10"/>
                                        </p:tgtEl>
                                        <p:attrNameLst>
                                          <p:attrName>ppt_x</p:attrName>
                                        </p:attrNameLst>
                                      </p:cBhvr>
                                      <p:tavLst>
                                        <p:tav tm="0">
                                          <p:val>
                                            <p:fltVal val="0.5"/>
                                          </p:val>
                                        </p:tav>
                                        <p:tav tm="100000">
                                          <p:val>
                                            <p:strVal val="#ppt_x"/>
                                          </p:val>
                                        </p:tav>
                                      </p:tavLst>
                                    </p:anim>
                                    <p:anim calcmode="lin" valueType="num">
                                      <p:cBhvr>
                                        <p:cTn id="18" dur="2500" fill="hold"/>
                                        <p:tgtEl>
                                          <p:spTgt spid="10"/>
                                        </p:tgtEl>
                                        <p:attrNameLst>
                                          <p:attrName>ppt_y</p:attrName>
                                        </p:attrNameLst>
                                      </p:cBhvr>
                                      <p:tavLst>
                                        <p:tav tm="0">
                                          <p:val>
                                            <p:fltVal val="0.5"/>
                                          </p:val>
                                        </p:tav>
                                        <p:tav tm="100000">
                                          <p:val>
                                            <p:strVal val="#ppt_y"/>
                                          </p:val>
                                        </p:tav>
                                      </p:tavLst>
                                    </p:anim>
                                  </p:childTnLst>
                                </p:cTn>
                              </p:par>
                            </p:childTnLst>
                          </p:cTn>
                        </p:par>
                        <p:par>
                          <p:cTn id="19" fill="hold">
                            <p:stCondLst>
                              <p:cond delay="4000"/>
                            </p:stCondLst>
                            <p:childTnLst>
                              <p:par>
                                <p:cTn id="20" presetID="42" presetClass="entr" presetSubtype="0" fill="hold" nodeType="afterEffect">
                                  <p:stCondLst>
                                    <p:cond delay="50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1500"/>
                                        <p:tgtEl>
                                          <p:spTgt spid="29"/>
                                        </p:tgtEl>
                                      </p:cBhvr>
                                    </p:animEffect>
                                    <p:anim calcmode="lin" valueType="num">
                                      <p:cBhvr>
                                        <p:cTn id="23" dur="1500" fill="hold"/>
                                        <p:tgtEl>
                                          <p:spTgt spid="29"/>
                                        </p:tgtEl>
                                        <p:attrNameLst>
                                          <p:attrName>ppt_x</p:attrName>
                                        </p:attrNameLst>
                                      </p:cBhvr>
                                      <p:tavLst>
                                        <p:tav tm="0">
                                          <p:val>
                                            <p:strVal val="#ppt_x"/>
                                          </p:val>
                                        </p:tav>
                                        <p:tav tm="100000">
                                          <p:val>
                                            <p:strVal val="#ppt_x"/>
                                          </p:val>
                                        </p:tav>
                                      </p:tavLst>
                                    </p:anim>
                                    <p:anim calcmode="lin" valueType="num">
                                      <p:cBhvr>
                                        <p:cTn id="24" dur="1500" fill="hold"/>
                                        <p:tgtEl>
                                          <p:spTgt spid="29"/>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50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1500"/>
                                        <p:tgtEl>
                                          <p:spTgt spid="39"/>
                                        </p:tgtEl>
                                      </p:cBhvr>
                                    </p:animEffect>
                                    <p:anim calcmode="lin" valueType="num">
                                      <p:cBhvr>
                                        <p:cTn id="28" dur="1500" fill="hold"/>
                                        <p:tgtEl>
                                          <p:spTgt spid="39"/>
                                        </p:tgtEl>
                                        <p:attrNameLst>
                                          <p:attrName>ppt_x</p:attrName>
                                        </p:attrNameLst>
                                      </p:cBhvr>
                                      <p:tavLst>
                                        <p:tav tm="0">
                                          <p:val>
                                            <p:strVal val="#ppt_x"/>
                                          </p:val>
                                        </p:tav>
                                        <p:tav tm="100000">
                                          <p:val>
                                            <p:strVal val="#ppt_x"/>
                                          </p:val>
                                        </p:tav>
                                      </p:tavLst>
                                    </p:anim>
                                    <p:anim calcmode="lin" valueType="num">
                                      <p:cBhvr>
                                        <p:cTn id="29" dur="1500" fill="hold"/>
                                        <p:tgtEl>
                                          <p:spTgt spid="39"/>
                                        </p:tgtEl>
                                        <p:attrNameLst>
                                          <p:attrName>ppt_y</p:attrName>
                                        </p:attrNameLst>
                                      </p:cBhvr>
                                      <p:tavLst>
                                        <p:tav tm="0">
                                          <p:val>
                                            <p:strVal val="#ppt_y-.1"/>
                                          </p:val>
                                        </p:tav>
                                        <p:tav tm="100000">
                                          <p:val>
                                            <p:strVal val="#ppt_y"/>
                                          </p:val>
                                        </p:tav>
                                      </p:tavLst>
                                    </p:anim>
                                  </p:childTnLst>
                                </p:cTn>
                              </p:par>
                            </p:childTnLst>
                          </p:cTn>
                        </p:par>
                        <p:par>
                          <p:cTn id="30" fill="hold">
                            <p:stCondLst>
                              <p:cond delay="6000"/>
                            </p:stCondLst>
                            <p:childTnLst>
                              <p:par>
                                <p:cTn id="31" presetID="53" presetClass="entr" presetSubtype="16" fill="hold" nodeType="afterEffect">
                                  <p:stCondLst>
                                    <p:cond delay="500"/>
                                  </p:stCondLst>
                                  <p:childTnLst>
                                    <p:set>
                                      <p:cBhvr>
                                        <p:cTn id="32" dur="1" fill="hold">
                                          <p:stCondLst>
                                            <p:cond delay="0"/>
                                          </p:stCondLst>
                                        </p:cTn>
                                        <p:tgtEl>
                                          <p:spTgt spid="20"/>
                                        </p:tgtEl>
                                        <p:attrNameLst>
                                          <p:attrName>style.visibility</p:attrName>
                                        </p:attrNameLst>
                                      </p:cBhvr>
                                      <p:to>
                                        <p:strVal val="visible"/>
                                      </p:to>
                                    </p:set>
                                    <p:anim calcmode="lin" valueType="num">
                                      <p:cBhvr>
                                        <p:cTn id="33" dur="1500" fill="hold"/>
                                        <p:tgtEl>
                                          <p:spTgt spid="20"/>
                                        </p:tgtEl>
                                        <p:attrNameLst>
                                          <p:attrName>ppt_w</p:attrName>
                                        </p:attrNameLst>
                                      </p:cBhvr>
                                      <p:tavLst>
                                        <p:tav tm="0">
                                          <p:val>
                                            <p:fltVal val="0"/>
                                          </p:val>
                                        </p:tav>
                                        <p:tav tm="100000">
                                          <p:val>
                                            <p:strVal val="#ppt_w"/>
                                          </p:val>
                                        </p:tav>
                                      </p:tavLst>
                                    </p:anim>
                                    <p:anim calcmode="lin" valueType="num">
                                      <p:cBhvr>
                                        <p:cTn id="34" dur="1500" fill="hold"/>
                                        <p:tgtEl>
                                          <p:spTgt spid="20"/>
                                        </p:tgtEl>
                                        <p:attrNameLst>
                                          <p:attrName>ppt_h</p:attrName>
                                        </p:attrNameLst>
                                      </p:cBhvr>
                                      <p:tavLst>
                                        <p:tav tm="0">
                                          <p:val>
                                            <p:fltVal val="0"/>
                                          </p:val>
                                        </p:tav>
                                        <p:tav tm="100000">
                                          <p:val>
                                            <p:strVal val="#ppt_h"/>
                                          </p:val>
                                        </p:tav>
                                      </p:tavLst>
                                    </p:anim>
                                    <p:animEffect transition="in" filter="fade">
                                      <p:cBhvr>
                                        <p:cTn id="35" dur="1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829034"/>
            <a:ext cx="12192000" cy="5028876"/>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9087001" y="5439447"/>
            <a:ext cx="2088397" cy="580827"/>
          </a:xfrm>
          <a:prstGeom prst="rect">
            <a:avLst/>
          </a:prstGeom>
          <a:noFill/>
        </p:spPr>
        <p:txBody>
          <a:bodyPr lIns="91336" tIns="45670" rIns="91336" bIns="4567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490">
              <a:defRPr/>
            </a:pPr>
            <a:r>
              <a:rPr lang="sk-SK" sz="3175" b="1" spc="50">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818069" y="5315637"/>
            <a:ext cx="2626767" cy="832386"/>
          </a:xfrm>
          <a:prstGeom prst="ellipse">
            <a:avLst/>
          </a:prstGeom>
          <a:noFill/>
          <a:ln w="25400" cap="flat" cmpd="sng" algn="ctr">
            <a:solidFill>
              <a:srgbClr val="1F497D">
                <a:lumMod val="40000"/>
                <a:lumOff val="60000"/>
              </a:srgbClr>
            </a:solidFill>
            <a:prstDash val="solid"/>
          </a:ln>
          <a:effectLst/>
        </p:spPr>
        <p:txBody>
          <a:bodyPr lIns="91336" tIns="45670" rIns="91336" bIns="45670" anchor="ctr"/>
          <a:lstStyle/>
          <a:p>
            <a:pPr algn="ctr" defTabSz="913490">
              <a:defRPr/>
            </a:pPr>
            <a:endParaRPr lang="sk-SK" sz="18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701422" y="5155782"/>
            <a:ext cx="2860065" cy="1152091"/>
          </a:xfrm>
          <a:prstGeom prst="actionButtonBlank">
            <a:avLst/>
          </a:prstGeom>
          <a:noFill/>
          <a:ln w="25400" cap="flat" cmpd="sng" algn="ctr">
            <a:noFill/>
            <a:prstDash val="solid"/>
          </a:ln>
          <a:effectLst/>
        </p:spPr>
        <p:txBody>
          <a:bodyPr lIns="91336" tIns="45670" rIns="91336" bIns="45670" anchor="ctr"/>
          <a:lstStyle/>
          <a:p>
            <a:pPr algn="ctr" defTabSz="913490">
              <a:defRPr/>
            </a:pPr>
            <a:endParaRPr lang="sk-SK" sz="1814"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412</Words>
  <Application>Microsoft Office PowerPoint</Application>
  <PresentationFormat>Širokouhlá</PresentationFormat>
  <Paragraphs>55</Paragraphs>
  <Slides>39</Slides>
  <Notes>0</Notes>
  <HiddenSlides>0</HiddenSlides>
  <MMClips>0</MMClips>
  <ScaleCrop>false</ScaleCrop>
  <HeadingPairs>
    <vt:vector size="6" baseType="variant">
      <vt:variant>
        <vt:lpstr>Použité písma</vt:lpstr>
      </vt:variant>
      <vt:variant>
        <vt:i4>11</vt:i4>
      </vt:variant>
      <vt:variant>
        <vt:lpstr>Motív</vt:lpstr>
      </vt:variant>
      <vt:variant>
        <vt:i4>2</vt:i4>
      </vt:variant>
      <vt:variant>
        <vt:lpstr>Nadpisy snímok</vt:lpstr>
      </vt:variant>
      <vt:variant>
        <vt:i4>39</vt:i4>
      </vt:variant>
    </vt:vector>
  </HeadingPairs>
  <TitlesOfParts>
    <vt:vector size="52" baseType="lpstr">
      <vt:lpstr>.ArnoldBoecklinTTEE</vt:lpstr>
      <vt:lpstr>Arabia CE</vt:lpstr>
      <vt:lpstr>Kristen ITC</vt:lpstr>
      <vt:lpstr>Gabriola</vt:lpstr>
      <vt:lpstr>Arial</vt:lpstr>
      <vt:lpstr>Calibri</vt:lpstr>
      <vt:lpstr>Castanet</vt:lpstr>
      <vt:lpstr>Showcard Gothic</vt:lpstr>
      <vt:lpstr>Calibri Light</vt:lpstr>
      <vt:lpstr>Timpani CE</vt:lpstr>
      <vt:lpstr>Wingdings</vt:lpstr>
      <vt:lpstr>Office Theme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129</cp:revision>
  <dcterms:created xsi:type="dcterms:W3CDTF">2018-12-07T04:05:01Z</dcterms:created>
  <dcterms:modified xsi:type="dcterms:W3CDTF">2018-12-14T12:52:05Z</dcterms:modified>
</cp:coreProperties>
</file>