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</p:sldIdLst>
  <p:sldSz cx="12312650" cy="8280400"/>
  <p:notesSz cx="6858000" cy="9144000"/>
  <p:defaultTextStyle>
    <a:defPPr>
      <a:defRPr lang="es-ES"/>
    </a:defPPr>
    <a:lvl1pPr marL="0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8371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6741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65112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53483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41853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30224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18595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06965" algn="l" defTabSz="117674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4/Vpg1kOrc/wA5wXDXf8g==" hashData="PZjOVfhU3jyD96CytKzmV6arw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2670" y="1470"/>
      </p:cViewPr>
      <p:guideLst>
        <p:guide orient="horz" pos="2608"/>
        <p:guide pos="387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3449" y="2572292"/>
            <a:ext cx="10465753" cy="17749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46898" y="4692227"/>
            <a:ext cx="8618855" cy="211610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88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18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8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5184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415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2614" y="5320925"/>
            <a:ext cx="10465753" cy="1644579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72614" y="3509587"/>
            <a:ext cx="10465753" cy="1811337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88371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74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11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4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18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85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696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2471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5633" y="1932094"/>
            <a:ext cx="5438087" cy="546468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58930" y="1932094"/>
            <a:ext cx="5438087" cy="546468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9323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3" y="1853507"/>
            <a:ext cx="5440225" cy="77245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371" indent="0">
              <a:buNone/>
              <a:defRPr sz="2600" b="1"/>
            </a:lvl2pPr>
            <a:lvl3pPr marL="1176741" indent="0">
              <a:buNone/>
              <a:defRPr sz="2300" b="1"/>
            </a:lvl3pPr>
            <a:lvl4pPr marL="1765112" indent="0">
              <a:buNone/>
              <a:defRPr sz="2100" b="1"/>
            </a:lvl4pPr>
            <a:lvl5pPr marL="2353483" indent="0">
              <a:buNone/>
              <a:defRPr sz="2100" b="1"/>
            </a:lvl5pPr>
            <a:lvl6pPr marL="2941853" indent="0">
              <a:buNone/>
              <a:defRPr sz="2100" b="1"/>
            </a:lvl6pPr>
            <a:lvl7pPr marL="3530224" indent="0">
              <a:buNone/>
              <a:defRPr sz="2100" b="1"/>
            </a:lvl7pPr>
            <a:lvl8pPr marL="4118595" indent="0">
              <a:buNone/>
              <a:defRPr sz="2100" b="1"/>
            </a:lvl8pPr>
            <a:lvl9pPr marL="4706965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5633" y="2625960"/>
            <a:ext cx="5440225" cy="477081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54656" y="1853507"/>
            <a:ext cx="5442362" cy="77245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371" indent="0">
              <a:buNone/>
              <a:defRPr sz="2600" b="1"/>
            </a:lvl2pPr>
            <a:lvl3pPr marL="1176741" indent="0">
              <a:buNone/>
              <a:defRPr sz="2300" b="1"/>
            </a:lvl3pPr>
            <a:lvl4pPr marL="1765112" indent="0">
              <a:buNone/>
              <a:defRPr sz="2100" b="1"/>
            </a:lvl4pPr>
            <a:lvl5pPr marL="2353483" indent="0">
              <a:buNone/>
              <a:defRPr sz="2100" b="1"/>
            </a:lvl5pPr>
            <a:lvl6pPr marL="2941853" indent="0">
              <a:buNone/>
              <a:defRPr sz="2100" b="1"/>
            </a:lvl6pPr>
            <a:lvl7pPr marL="3530224" indent="0">
              <a:buNone/>
              <a:defRPr sz="2100" b="1"/>
            </a:lvl7pPr>
            <a:lvl8pPr marL="4118595" indent="0">
              <a:buNone/>
              <a:defRPr sz="2100" b="1"/>
            </a:lvl8pPr>
            <a:lvl9pPr marL="4706965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54656" y="2625960"/>
            <a:ext cx="5442362" cy="477081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3224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9957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7229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3" y="329682"/>
            <a:ext cx="4050777" cy="140306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13904" y="329683"/>
            <a:ext cx="6883113" cy="7067092"/>
          </a:xfrm>
        </p:spPr>
        <p:txBody>
          <a:bodyPr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5633" y="1732751"/>
            <a:ext cx="4050777" cy="5664024"/>
          </a:xfrm>
        </p:spPr>
        <p:txBody>
          <a:bodyPr/>
          <a:lstStyle>
            <a:lvl1pPr marL="0" indent="0">
              <a:buNone/>
              <a:defRPr sz="1800"/>
            </a:lvl1pPr>
            <a:lvl2pPr marL="588371" indent="0">
              <a:buNone/>
              <a:defRPr sz="1500"/>
            </a:lvl2pPr>
            <a:lvl3pPr marL="1176741" indent="0">
              <a:buNone/>
              <a:defRPr sz="1300"/>
            </a:lvl3pPr>
            <a:lvl4pPr marL="1765112" indent="0">
              <a:buNone/>
              <a:defRPr sz="1200"/>
            </a:lvl4pPr>
            <a:lvl5pPr marL="2353483" indent="0">
              <a:buNone/>
              <a:defRPr sz="1200"/>
            </a:lvl5pPr>
            <a:lvl6pPr marL="2941853" indent="0">
              <a:buNone/>
              <a:defRPr sz="1200"/>
            </a:lvl6pPr>
            <a:lvl7pPr marL="3530224" indent="0">
              <a:buNone/>
              <a:defRPr sz="1200"/>
            </a:lvl7pPr>
            <a:lvl8pPr marL="4118595" indent="0">
              <a:buNone/>
              <a:defRPr sz="1200"/>
            </a:lvl8pPr>
            <a:lvl9pPr marL="4706965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5696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3366" y="5796280"/>
            <a:ext cx="7387590" cy="684284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13366" y="739869"/>
            <a:ext cx="7387590" cy="4968240"/>
          </a:xfrm>
        </p:spPr>
        <p:txBody>
          <a:bodyPr/>
          <a:lstStyle>
            <a:lvl1pPr marL="0" indent="0">
              <a:buNone/>
              <a:defRPr sz="4100"/>
            </a:lvl1pPr>
            <a:lvl2pPr marL="588371" indent="0">
              <a:buNone/>
              <a:defRPr sz="3600"/>
            </a:lvl2pPr>
            <a:lvl3pPr marL="1176741" indent="0">
              <a:buNone/>
              <a:defRPr sz="3100"/>
            </a:lvl3pPr>
            <a:lvl4pPr marL="1765112" indent="0">
              <a:buNone/>
              <a:defRPr sz="2600"/>
            </a:lvl4pPr>
            <a:lvl5pPr marL="2353483" indent="0">
              <a:buNone/>
              <a:defRPr sz="2600"/>
            </a:lvl5pPr>
            <a:lvl6pPr marL="2941853" indent="0">
              <a:buNone/>
              <a:defRPr sz="2600"/>
            </a:lvl6pPr>
            <a:lvl7pPr marL="3530224" indent="0">
              <a:buNone/>
              <a:defRPr sz="2600"/>
            </a:lvl7pPr>
            <a:lvl8pPr marL="4118595" indent="0">
              <a:buNone/>
              <a:defRPr sz="2600"/>
            </a:lvl8pPr>
            <a:lvl9pPr marL="4706965" indent="0">
              <a:buNone/>
              <a:defRPr sz="2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3366" y="6480564"/>
            <a:ext cx="7387590" cy="971796"/>
          </a:xfrm>
        </p:spPr>
        <p:txBody>
          <a:bodyPr/>
          <a:lstStyle>
            <a:lvl1pPr marL="0" indent="0">
              <a:buNone/>
              <a:defRPr sz="1800"/>
            </a:lvl1pPr>
            <a:lvl2pPr marL="588371" indent="0">
              <a:buNone/>
              <a:defRPr sz="1500"/>
            </a:lvl2pPr>
            <a:lvl3pPr marL="1176741" indent="0">
              <a:buNone/>
              <a:defRPr sz="1300"/>
            </a:lvl3pPr>
            <a:lvl4pPr marL="1765112" indent="0">
              <a:buNone/>
              <a:defRPr sz="1200"/>
            </a:lvl4pPr>
            <a:lvl5pPr marL="2353483" indent="0">
              <a:buNone/>
              <a:defRPr sz="1200"/>
            </a:lvl5pPr>
            <a:lvl6pPr marL="2941853" indent="0">
              <a:buNone/>
              <a:defRPr sz="1200"/>
            </a:lvl6pPr>
            <a:lvl7pPr marL="3530224" indent="0">
              <a:buNone/>
              <a:defRPr sz="1200"/>
            </a:lvl7pPr>
            <a:lvl8pPr marL="4118595" indent="0">
              <a:buNone/>
              <a:defRPr sz="1200"/>
            </a:lvl8pPr>
            <a:lvl9pPr marL="4706965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9357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607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926671" y="331600"/>
            <a:ext cx="2770346" cy="70651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5632" y="331600"/>
            <a:ext cx="8105828" cy="70651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2569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3449" y="2572310"/>
            <a:ext cx="10465753" cy="1774919"/>
          </a:xfrm>
          <a:prstGeom prst="rect">
            <a:avLst/>
          </a:prstGeom>
        </p:spPr>
        <p:txBody>
          <a:bodyPr lIns="117374" tIns="58684" rIns="117374" bIns="586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46898" y="4692227"/>
            <a:ext cx="8618855" cy="2116103"/>
          </a:xfrm>
          <a:prstGeom prst="rect">
            <a:avLst/>
          </a:prstGeom>
        </p:spPr>
        <p:txBody>
          <a:bodyPr lIns="117374" tIns="58684" rIns="117374" bIns="58684"/>
          <a:lstStyle>
            <a:lvl1pPr marL="0" indent="0" algn="ctr">
              <a:buNone/>
              <a:defRPr/>
            </a:lvl1pPr>
            <a:lvl2pPr marL="586862" indent="0" algn="ctr">
              <a:buNone/>
              <a:defRPr/>
            </a:lvl2pPr>
            <a:lvl3pPr marL="1173733" indent="0" algn="ctr">
              <a:buNone/>
              <a:defRPr/>
            </a:lvl3pPr>
            <a:lvl4pPr marL="1760595" indent="0" algn="ctr">
              <a:buNone/>
              <a:defRPr/>
            </a:lvl4pPr>
            <a:lvl5pPr marL="2347459" indent="0" algn="ctr">
              <a:buNone/>
              <a:defRPr/>
            </a:lvl5pPr>
            <a:lvl6pPr marL="2934337" indent="0" algn="ctr">
              <a:buNone/>
              <a:defRPr/>
            </a:lvl6pPr>
            <a:lvl7pPr marL="3521190" indent="0" algn="ctr">
              <a:buNone/>
              <a:defRPr/>
            </a:lvl7pPr>
            <a:lvl8pPr marL="4108049" indent="0" algn="ctr">
              <a:buNone/>
              <a:defRPr/>
            </a:lvl8pPr>
            <a:lvl9pPr marL="469491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988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74" tIns="58684" rIns="117374" bIns="586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5638" y="1932095"/>
            <a:ext cx="11081385" cy="5464682"/>
          </a:xfrm>
          <a:prstGeom prst="rect">
            <a:avLst/>
          </a:prstGeom>
        </p:spPr>
        <p:txBody>
          <a:bodyPr lIns="117374" tIns="58684" rIns="117374" bIns="5868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8225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2614" y="5320930"/>
            <a:ext cx="10465753" cy="1644581"/>
          </a:xfrm>
          <a:prstGeom prst="rect">
            <a:avLst/>
          </a:prstGeom>
        </p:spPr>
        <p:txBody>
          <a:bodyPr lIns="117374" tIns="58684" rIns="117374" bIns="58684"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72614" y="3509591"/>
            <a:ext cx="10465753" cy="1811337"/>
          </a:xfrm>
          <a:prstGeom prst="rect">
            <a:avLst/>
          </a:prstGeom>
        </p:spPr>
        <p:txBody>
          <a:bodyPr lIns="117374" tIns="58684" rIns="117374" bIns="58684" anchor="b"/>
          <a:lstStyle>
            <a:lvl1pPr marL="0" indent="0">
              <a:buNone/>
              <a:defRPr sz="2600"/>
            </a:lvl1pPr>
            <a:lvl2pPr marL="586862" indent="0">
              <a:buNone/>
              <a:defRPr sz="2300"/>
            </a:lvl2pPr>
            <a:lvl3pPr marL="1173733" indent="0">
              <a:buNone/>
              <a:defRPr sz="2100"/>
            </a:lvl3pPr>
            <a:lvl4pPr marL="1760595" indent="0">
              <a:buNone/>
              <a:defRPr sz="1800"/>
            </a:lvl4pPr>
            <a:lvl5pPr marL="2347459" indent="0">
              <a:buNone/>
              <a:defRPr sz="1800"/>
            </a:lvl5pPr>
            <a:lvl6pPr marL="2934337" indent="0">
              <a:buNone/>
              <a:defRPr sz="1800"/>
            </a:lvl6pPr>
            <a:lvl7pPr marL="3521190" indent="0">
              <a:buNone/>
              <a:defRPr sz="1800"/>
            </a:lvl7pPr>
            <a:lvl8pPr marL="4108049" indent="0">
              <a:buNone/>
              <a:defRPr sz="1800"/>
            </a:lvl8pPr>
            <a:lvl9pPr marL="4694919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714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74" tIns="58684" rIns="117374" bIns="586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5637" y="1932095"/>
            <a:ext cx="5438087" cy="5464682"/>
          </a:xfrm>
          <a:prstGeom prst="rect">
            <a:avLst/>
          </a:prstGeom>
        </p:spPr>
        <p:txBody>
          <a:bodyPr lIns="117374" tIns="58684" rIns="117374" bIns="58684"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58933" y="1932095"/>
            <a:ext cx="5438087" cy="5464682"/>
          </a:xfrm>
          <a:prstGeom prst="rect">
            <a:avLst/>
          </a:prstGeom>
        </p:spPr>
        <p:txBody>
          <a:bodyPr lIns="117374" tIns="58684" rIns="117374" bIns="58684"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174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74" tIns="58684" rIns="117374" bIns="58684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5" y="1853508"/>
            <a:ext cx="5440225" cy="772456"/>
          </a:xfrm>
          <a:prstGeom prst="rect">
            <a:avLst/>
          </a:prstGeom>
        </p:spPr>
        <p:txBody>
          <a:bodyPr lIns="117374" tIns="58684" rIns="117374" bIns="58684" anchor="b"/>
          <a:lstStyle>
            <a:lvl1pPr marL="0" indent="0">
              <a:buNone/>
              <a:defRPr sz="3200" b="1"/>
            </a:lvl1pPr>
            <a:lvl2pPr marL="586862" indent="0">
              <a:buNone/>
              <a:defRPr sz="2600" b="1"/>
            </a:lvl2pPr>
            <a:lvl3pPr marL="1173733" indent="0">
              <a:buNone/>
              <a:defRPr sz="2300" b="1"/>
            </a:lvl3pPr>
            <a:lvl4pPr marL="1760595" indent="0">
              <a:buNone/>
              <a:defRPr sz="2100" b="1"/>
            </a:lvl4pPr>
            <a:lvl5pPr marL="2347459" indent="0">
              <a:buNone/>
              <a:defRPr sz="2100" b="1"/>
            </a:lvl5pPr>
            <a:lvl6pPr marL="2934337" indent="0">
              <a:buNone/>
              <a:defRPr sz="2100" b="1"/>
            </a:lvl6pPr>
            <a:lvl7pPr marL="3521190" indent="0">
              <a:buNone/>
              <a:defRPr sz="2100" b="1"/>
            </a:lvl7pPr>
            <a:lvl8pPr marL="4108049" indent="0">
              <a:buNone/>
              <a:defRPr sz="2100" b="1"/>
            </a:lvl8pPr>
            <a:lvl9pPr marL="4694919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5635" y="2625966"/>
            <a:ext cx="5440225" cy="4770814"/>
          </a:xfrm>
          <a:prstGeom prst="rect">
            <a:avLst/>
          </a:prstGeom>
        </p:spPr>
        <p:txBody>
          <a:bodyPr lIns="117374" tIns="58684" rIns="117374" bIns="58684"/>
          <a:lstStyle>
            <a:lvl1pPr>
              <a:defRPr sz="32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54672" y="1853508"/>
            <a:ext cx="5442362" cy="772456"/>
          </a:xfrm>
          <a:prstGeom prst="rect">
            <a:avLst/>
          </a:prstGeom>
        </p:spPr>
        <p:txBody>
          <a:bodyPr lIns="117374" tIns="58684" rIns="117374" bIns="58684" anchor="b"/>
          <a:lstStyle>
            <a:lvl1pPr marL="0" indent="0">
              <a:buNone/>
              <a:defRPr sz="3200" b="1"/>
            </a:lvl1pPr>
            <a:lvl2pPr marL="586862" indent="0">
              <a:buNone/>
              <a:defRPr sz="2600" b="1"/>
            </a:lvl2pPr>
            <a:lvl3pPr marL="1173733" indent="0">
              <a:buNone/>
              <a:defRPr sz="2300" b="1"/>
            </a:lvl3pPr>
            <a:lvl4pPr marL="1760595" indent="0">
              <a:buNone/>
              <a:defRPr sz="2100" b="1"/>
            </a:lvl4pPr>
            <a:lvl5pPr marL="2347459" indent="0">
              <a:buNone/>
              <a:defRPr sz="2100" b="1"/>
            </a:lvl5pPr>
            <a:lvl6pPr marL="2934337" indent="0">
              <a:buNone/>
              <a:defRPr sz="2100" b="1"/>
            </a:lvl6pPr>
            <a:lvl7pPr marL="3521190" indent="0">
              <a:buNone/>
              <a:defRPr sz="2100" b="1"/>
            </a:lvl7pPr>
            <a:lvl8pPr marL="4108049" indent="0">
              <a:buNone/>
              <a:defRPr sz="2100" b="1"/>
            </a:lvl8pPr>
            <a:lvl9pPr marL="4694919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54672" y="2625966"/>
            <a:ext cx="5442362" cy="4770814"/>
          </a:xfrm>
          <a:prstGeom prst="rect">
            <a:avLst/>
          </a:prstGeom>
        </p:spPr>
        <p:txBody>
          <a:bodyPr lIns="117374" tIns="58684" rIns="117374" bIns="58684"/>
          <a:lstStyle>
            <a:lvl1pPr>
              <a:defRPr sz="32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974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74" tIns="58684" rIns="117374" bIns="586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4230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0133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709" y="329721"/>
            <a:ext cx="4050777" cy="1403069"/>
          </a:xfrm>
          <a:prstGeom prst="rect">
            <a:avLst/>
          </a:prstGeom>
        </p:spPr>
        <p:txBody>
          <a:bodyPr lIns="117374" tIns="58684" rIns="117374" bIns="58684"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13904" y="329689"/>
            <a:ext cx="6883113" cy="7067091"/>
          </a:xfrm>
          <a:prstGeom prst="rect">
            <a:avLst/>
          </a:prstGeom>
        </p:spPr>
        <p:txBody>
          <a:bodyPr lIns="117374" tIns="58684" rIns="117374" bIns="58684"/>
          <a:lstStyle>
            <a:lvl1pPr>
              <a:defRPr sz="4100"/>
            </a:lvl1pPr>
            <a:lvl2pPr>
              <a:defRPr sz="3600"/>
            </a:lvl2pPr>
            <a:lvl3pPr>
              <a:defRPr sz="32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5709" y="1732790"/>
            <a:ext cx="4050777" cy="5664024"/>
          </a:xfrm>
          <a:prstGeom prst="rect">
            <a:avLst/>
          </a:prstGeom>
        </p:spPr>
        <p:txBody>
          <a:bodyPr lIns="117374" tIns="58684" rIns="117374" bIns="58684"/>
          <a:lstStyle>
            <a:lvl1pPr marL="0" indent="0">
              <a:buNone/>
              <a:defRPr sz="1800"/>
            </a:lvl1pPr>
            <a:lvl2pPr marL="586862" indent="0">
              <a:buNone/>
              <a:defRPr sz="1500"/>
            </a:lvl2pPr>
            <a:lvl3pPr marL="1173733" indent="0">
              <a:buNone/>
              <a:defRPr sz="1400"/>
            </a:lvl3pPr>
            <a:lvl4pPr marL="1760595" indent="0">
              <a:buNone/>
              <a:defRPr sz="1200"/>
            </a:lvl4pPr>
            <a:lvl5pPr marL="2347459" indent="0">
              <a:buNone/>
              <a:defRPr sz="1200"/>
            </a:lvl5pPr>
            <a:lvl6pPr marL="2934337" indent="0">
              <a:buNone/>
              <a:defRPr sz="1200"/>
            </a:lvl6pPr>
            <a:lvl7pPr marL="3521190" indent="0">
              <a:buNone/>
              <a:defRPr sz="1200"/>
            </a:lvl7pPr>
            <a:lvl8pPr marL="4108049" indent="0">
              <a:buNone/>
              <a:defRPr sz="1200"/>
            </a:lvl8pPr>
            <a:lvl9pPr marL="4694919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734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13370" y="5796281"/>
            <a:ext cx="7387590" cy="684288"/>
          </a:xfrm>
          <a:prstGeom prst="rect">
            <a:avLst/>
          </a:prstGeom>
        </p:spPr>
        <p:txBody>
          <a:bodyPr lIns="117374" tIns="58684" rIns="117374" bIns="58684"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13370" y="739869"/>
            <a:ext cx="7387590" cy="4968240"/>
          </a:xfrm>
          <a:prstGeom prst="rect">
            <a:avLst/>
          </a:prstGeom>
        </p:spPr>
        <p:txBody>
          <a:bodyPr lIns="117374" tIns="58684" rIns="117374" bIns="58684"/>
          <a:lstStyle>
            <a:lvl1pPr marL="0" indent="0">
              <a:buNone/>
              <a:defRPr sz="4100"/>
            </a:lvl1pPr>
            <a:lvl2pPr marL="586862" indent="0">
              <a:buNone/>
              <a:defRPr sz="3600"/>
            </a:lvl2pPr>
            <a:lvl3pPr marL="1173733" indent="0">
              <a:buNone/>
              <a:defRPr sz="3200"/>
            </a:lvl3pPr>
            <a:lvl4pPr marL="1760595" indent="0">
              <a:buNone/>
              <a:defRPr sz="2600"/>
            </a:lvl4pPr>
            <a:lvl5pPr marL="2347459" indent="0">
              <a:buNone/>
              <a:defRPr sz="2600"/>
            </a:lvl5pPr>
            <a:lvl6pPr marL="2934337" indent="0">
              <a:buNone/>
              <a:defRPr sz="2600"/>
            </a:lvl6pPr>
            <a:lvl7pPr marL="3521190" indent="0">
              <a:buNone/>
              <a:defRPr sz="2600"/>
            </a:lvl7pPr>
            <a:lvl8pPr marL="4108049" indent="0">
              <a:buNone/>
              <a:defRPr sz="2600"/>
            </a:lvl8pPr>
            <a:lvl9pPr marL="4694919" indent="0">
              <a:buNone/>
              <a:defRPr sz="2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13370" y="6480614"/>
            <a:ext cx="7387590" cy="971798"/>
          </a:xfrm>
          <a:prstGeom prst="rect">
            <a:avLst/>
          </a:prstGeom>
        </p:spPr>
        <p:txBody>
          <a:bodyPr lIns="117374" tIns="58684" rIns="117374" bIns="58684"/>
          <a:lstStyle>
            <a:lvl1pPr marL="0" indent="0">
              <a:buNone/>
              <a:defRPr sz="1800"/>
            </a:lvl1pPr>
            <a:lvl2pPr marL="586862" indent="0">
              <a:buNone/>
              <a:defRPr sz="1500"/>
            </a:lvl2pPr>
            <a:lvl3pPr marL="1173733" indent="0">
              <a:buNone/>
              <a:defRPr sz="1400"/>
            </a:lvl3pPr>
            <a:lvl4pPr marL="1760595" indent="0">
              <a:buNone/>
              <a:defRPr sz="1200"/>
            </a:lvl4pPr>
            <a:lvl5pPr marL="2347459" indent="0">
              <a:buNone/>
              <a:defRPr sz="1200"/>
            </a:lvl5pPr>
            <a:lvl6pPr marL="2934337" indent="0">
              <a:buNone/>
              <a:defRPr sz="1200"/>
            </a:lvl6pPr>
            <a:lvl7pPr marL="3521190" indent="0">
              <a:buNone/>
              <a:defRPr sz="1200"/>
            </a:lvl7pPr>
            <a:lvl8pPr marL="4108049" indent="0">
              <a:buNone/>
              <a:defRPr sz="1200"/>
            </a:lvl8pPr>
            <a:lvl9pPr marL="4694919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6890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638" y="331633"/>
            <a:ext cx="11081385" cy="1380068"/>
          </a:xfrm>
          <a:prstGeom prst="rect">
            <a:avLst/>
          </a:prstGeom>
        </p:spPr>
        <p:txBody>
          <a:bodyPr lIns="117374" tIns="58684" rIns="117374" bIns="586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5638" y="1932095"/>
            <a:ext cx="11081385" cy="5464682"/>
          </a:xfrm>
          <a:prstGeom prst="rect">
            <a:avLst/>
          </a:prstGeom>
        </p:spPr>
        <p:txBody>
          <a:bodyPr vert="eaVert" lIns="117374" tIns="58684" rIns="117374" bIns="5868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7688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926671" y="331647"/>
            <a:ext cx="2770346" cy="7065175"/>
          </a:xfrm>
          <a:prstGeom prst="rect">
            <a:avLst/>
          </a:prstGeom>
        </p:spPr>
        <p:txBody>
          <a:bodyPr vert="eaVert" lIns="117374" tIns="58684" rIns="117374" bIns="5868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5632" y="331647"/>
            <a:ext cx="8105828" cy="7065175"/>
          </a:xfrm>
          <a:prstGeom prst="rect">
            <a:avLst/>
          </a:prstGeom>
        </p:spPr>
        <p:txBody>
          <a:bodyPr vert="eaVert" lIns="117374" tIns="58684" rIns="117374" bIns="5868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067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15633" y="331600"/>
            <a:ext cx="11081385" cy="1380067"/>
          </a:xfrm>
          <a:prstGeom prst="rect">
            <a:avLst/>
          </a:prstGeom>
        </p:spPr>
        <p:txBody>
          <a:bodyPr vert="horz" lIns="117674" tIns="58837" rIns="117674" bIns="58837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5633" y="1932094"/>
            <a:ext cx="11081385" cy="5464681"/>
          </a:xfrm>
          <a:prstGeom prst="rect">
            <a:avLst/>
          </a:prstGeom>
        </p:spPr>
        <p:txBody>
          <a:bodyPr vert="horz" lIns="117674" tIns="58837" rIns="117674" bIns="58837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15632" y="7674704"/>
            <a:ext cx="2872952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6BC00-498B-4A6B-8EBC-DAAF777FDA48}" type="datetimeFigureOut">
              <a:rPr lang="es-ES" smtClean="0"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206822" y="7674704"/>
            <a:ext cx="3899006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824066" y="7674704"/>
            <a:ext cx="2872952" cy="440855"/>
          </a:xfrm>
          <a:prstGeom prst="rect">
            <a:avLst/>
          </a:prstGeom>
        </p:spPr>
        <p:txBody>
          <a:bodyPr vert="horz" lIns="117674" tIns="58837" rIns="117674" bIns="5883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86332-8F7A-44C3-BBDE-C7D0FC27BCA4}" type="slidenum">
              <a:rPr lang="es-ES" smtClean="0"/>
              <a:t>‹Nº›</a:t>
            </a:fld>
            <a:endParaRPr lang="es-ES"/>
          </a:p>
        </p:txBody>
      </p:sp>
      <p:pic>
        <p:nvPicPr>
          <p:cNvPr id="1026" name="Picture 2" descr="http://mm.siemprenavidad.com/uploads/2012/11/fondo-pantalla-feliz-navidad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42" y="0"/>
            <a:ext cx="12329591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988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76741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278" indent="-441278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102" indent="-367732" algn="l" defTabSz="1176741" rtl="0" eaLnBrk="1" latinLnBrk="0" hangingPunct="1">
        <a:spcBef>
          <a:spcPct val="20000"/>
        </a:spcBef>
        <a:buFont typeface="Arial" panose="020B0604020202020204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0927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297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7668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039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4409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2780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151" indent="-294185" algn="l" defTabSz="117674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371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741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112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483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853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224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8595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6965" algn="l" defTabSz="11767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5632" y="7540546"/>
            <a:ext cx="2872952" cy="575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7374" tIns="58684" rIns="117374" bIns="58684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7373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093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5pPr>
      <a:lvl6pPr marL="586862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6pPr>
      <a:lvl7pPr marL="1173733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7pPr>
      <a:lvl8pPr marL="1760595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8pPr>
      <a:lvl9pPr marL="2347459" algn="ctr" rtl="0" fontAlgn="base">
        <a:spcBef>
          <a:spcPct val="0"/>
        </a:spcBef>
        <a:spcAft>
          <a:spcPct val="0"/>
        </a:spcAft>
        <a:defRPr sz="5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40152" indent="-440152" algn="l" rtl="0" fontAlgn="base">
        <a:spcBef>
          <a:spcPct val="20000"/>
        </a:spcBef>
        <a:spcAft>
          <a:spcPct val="0"/>
        </a:spcAft>
        <a:buChar char="•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3657" indent="-366794" algn="l" rtl="0" fontAlgn="base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  <a:cs typeface="+mn-cs"/>
        </a:defRPr>
      </a:lvl2pPr>
      <a:lvl3pPr marL="1467172" indent="-293433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54026" indent="-293433" algn="l" rtl="0" fontAlgn="base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640894" indent="-293433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3227760" indent="-293433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3814619" indent="-293433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4401497" indent="-293433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4988355" indent="-293433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862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733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595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7459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4337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21190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8049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4919" algn="l" defTabSz="11737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gif"/><Relationship Id="rId5" Type="http://schemas.openxmlformats.org/officeDocument/2006/relationships/image" Target="../media/image53.gif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838" y="1588"/>
            <a:ext cx="12506326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799770" y="611808"/>
            <a:ext cx="7821051" cy="186333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sz="4800" b="1" dirty="0" smtClean="0">
                <a:ln w="19050">
                  <a:solidFill>
                    <a:srgbClr val="00B05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anose="04020904020102020604" pitchFamily="82" charset="0"/>
              </a:rPr>
              <a:t>Te  invito   A   MI   CASA</a:t>
            </a:r>
            <a:endParaRPr lang="es-ES" sz="4800" b="1" dirty="0">
              <a:ln w="19050">
                <a:solidFill>
                  <a:srgbClr val="00B05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anose="04020904020102020604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748" y="2489771"/>
            <a:ext cx="6251227" cy="1648841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sz="4800" b="1" dirty="0" smtClean="0">
                <a:ln w="19050">
                  <a:solidFill>
                    <a:srgbClr val="00B05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anose="04020904020102020604" pitchFamily="82" charset="0"/>
              </a:rPr>
              <a:t>ESTA      NAVIDAD</a:t>
            </a:r>
            <a:endParaRPr lang="es-ES" sz="4800" b="1" dirty="0">
              <a:ln w="19050">
                <a:solidFill>
                  <a:srgbClr val="00B05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anose="04020904020102020604" pitchFamily="82" charset="0"/>
            </a:endParaRPr>
          </a:p>
        </p:txBody>
      </p:sp>
      <p:pic>
        <p:nvPicPr>
          <p:cNvPr id="7" name="Picture 33" descr="C:\Users\Eleni\Desktop\Ven a mi casa esta Navidad\Diapositiva4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838" y="1588"/>
            <a:ext cx="12506326" cy="8393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1" descr="C:\Users\Eleni\Desktop\25 DE DICIEMBRE\Diapositiva2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950" y="-12328"/>
            <a:ext cx="12459438" cy="8393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71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3147">
        <p14:glitter dir="d"/>
        <p:sndAc>
          <p:stSnd loop="1">
            <p:snd r:embed="rId2" name="Luis_Aguile_Ven_A_Mi_Casa_Esta_Navidad.wav"/>
          </p:stSnd>
        </p:sndAc>
      </p:transition>
    </mc:Choice>
    <mc:Fallback xmlns="">
      <p:transition spd="slow" advTm="33147">
        <p:fade/>
        <p:sndAc>
          <p:stSnd loop="1">
            <p:snd r:embed="rId7" name="Luis_Aguile_Ven_A_Mi_Casa_Esta_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7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Ven a mi casa esta Navidad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2"/>
            <a:ext cx="12312650" cy="827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2"/>
            <a:ext cx="12312650" cy="827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28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045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2265">
        <p14:glitter dir="u" pattern="hexagon"/>
      </p:transition>
    </mc:Choice>
    <mc:Fallback xmlns="">
      <p:transition spd="slow" advTm="222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25 DE DICIEMBRE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5" y="0"/>
            <a:ext cx="12503174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269430" y="1709738"/>
            <a:ext cx="7747149" cy="317009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Vijaya" panose="020B0604020202020204" pitchFamily="34" charset="0"/>
              </a:rPr>
              <a:t>En Navidad muchas personas se encuentran lejos de sus hogares </a:t>
            </a:r>
            <a:r>
              <a:rPr lang="es-ES" sz="4000" b="1" dirty="0" err="1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Vijaya" panose="020B0604020202020204" pitchFamily="34" charset="0"/>
              </a:rPr>
              <a:t>ó</a:t>
            </a:r>
            <a:r>
              <a:rPr lang="es-ES" sz="4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Vijaya" panose="020B0604020202020204" pitchFamily="34" charset="0"/>
              </a:rPr>
              <a:t> solas </a:t>
            </a:r>
            <a:r>
              <a:rPr lang="es-ES" sz="4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Vijaya" panose="020B0604020202020204" pitchFamily="34" charset="0"/>
              </a:rPr>
              <a:t>por distintos motivos y no pueden compartir con sus seres queridos esas celebraciones donde impera la unión, la paz y el amor.</a:t>
            </a:r>
          </a:p>
        </p:txBody>
      </p:sp>
      <p:pic>
        <p:nvPicPr>
          <p:cNvPr id="7" name="Picture 24" descr="C:\Users\Eleni\Desktop\Ven a mi casa esta Navidad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9" y="0"/>
            <a:ext cx="12673408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Eleni\Desktop\Ven a mi casa esta Navidad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601" y="-31750"/>
            <a:ext cx="12705629" cy="830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61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4000">
        <p14:glitter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1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25 DE DICIEMBRE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6" y="3175"/>
            <a:ext cx="1232279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411909" y="4572248"/>
            <a:ext cx="8568952" cy="34778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4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Entonces sentimos un nudo en la garganta cuando no podemos cambiar las circunstancias  </a:t>
            </a:r>
            <a:r>
              <a:rPr lang="es-ES" sz="4400" b="1" dirty="0" err="1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ó</a:t>
            </a:r>
            <a:r>
              <a:rPr lang="es-ES" sz="44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no </a:t>
            </a:r>
            <a:r>
              <a:rPr lang="es-ES" sz="44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podemos remediar de alguna manera tanta desolación  en la Navidad de esos corazones tristes y solitarios</a:t>
            </a:r>
          </a:p>
        </p:txBody>
      </p:sp>
      <p:pic>
        <p:nvPicPr>
          <p:cNvPr id="6" name="Picture 11" descr="C:\Users\Eleni\Desktop\Ven a mi casa esta Navidad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26" y="3176"/>
            <a:ext cx="12337975" cy="826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Ven a mi casa esta Navidad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31" y="3176"/>
            <a:ext cx="12318180" cy="838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42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338">
        <p14:glitter dir="d" pattern="hexagon"/>
      </p:transition>
    </mc:Choice>
    <mc:Fallback xmlns="">
      <p:transition spd="slow" advTm="243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4" descr="C:\Users\Eleni\Desktop\Ven a mi casa esta Navidad\Diapositiva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Ven a mi casa esta Navidad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26" y="3175"/>
            <a:ext cx="12337976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Ven a mi casa esta Navidad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76" y="0"/>
            <a:ext cx="12331626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92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406">
        <p14:glitter pattern="hexagon"/>
      </p:transition>
    </mc:Choice>
    <mc:Fallback xmlns="">
      <p:transition spd="slow" advTm="234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25 DE DICIEMBRE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6" y="0"/>
            <a:ext cx="1232279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431902" y="217786"/>
            <a:ext cx="8568952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4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Se suceden llamadas de amigos y familiares que nos desean toda clase de buenos augurios y también alguna que otra llamada de alguien que está apesadumbrado y quiere aunque sea escuchar nuestra voz que le recuerde algo del afecto de antaño.</a:t>
            </a:r>
          </a:p>
        </p:txBody>
      </p:sp>
      <p:pic>
        <p:nvPicPr>
          <p:cNvPr id="6" name="Picture 43" descr="C:\Users\Eleni\Desktop\Ven a mi casa esta Navidad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7" y="3175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0" descr="C:\Users\Eleni\Desktop\Ven a mi casa esta Navidad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649" y="0"/>
            <a:ext cx="12327111" cy="828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Eleni\Desktop\Ven a mi casa esta Navidad\Diapositiva8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0"/>
          <a:stretch/>
        </p:blipFill>
        <p:spPr bwMode="auto">
          <a:xfrm>
            <a:off x="-10146" y="3175"/>
            <a:ext cx="12322796" cy="827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48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7580">
        <p14:glitter dir="u" pattern="hexagon"/>
      </p:transition>
    </mc:Choice>
    <mc:Fallback xmlns="">
      <p:transition spd="slow" advTm="475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9" descr="C:\Users\Eleni\Desktop\25 DE DICIEMBRE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00878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1.bp.blogspot.com/-FTQYc2hCZxc/UJVm0qISR_I/AAAAAAAACoE/lZbnnCJHBaY/s1600/corazones+de+navidad1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983" l="9831" r="100000">
                        <a14:foregroundMark x1="49492" y1="85424" x2="47458" y2="87458"/>
                        <a14:foregroundMark x1="45424" y1="74576" x2="54237" y2="901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33" y="5724376"/>
            <a:ext cx="2193502" cy="219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84238" y="599182"/>
            <a:ext cx="6768752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En estas fechas muchas personas están solos aunque rodeados de gente y bullicio a su alrededor.</a:t>
            </a:r>
            <a:br>
              <a:rPr lang="es-ES" sz="32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</a:br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Por lo que  recuerden que el sol sale para todos y  desde el fondo de muchos corazones solidarios, hay una invitación permanente al amor fraternal, que expresa: ven a mi casa esta Navidad, porque hay suficiente amor para iluminar corazones apagados.</a:t>
            </a:r>
          </a:p>
        </p:txBody>
      </p:sp>
      <p:pic>
        <p:nvPicPr>
          <p:cNvPr id="6" name="Picture 37" descr="C:\Users\Eleni\Desktop\Ven a mi casa esta Navidad\Diapositiva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968"/>
            <a:ext cx="12300878" cy="830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Eleni\Desktop\Ven a mi casa esta Navidad\Diapositiva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26" y="-7714"/>
            <a:ext cx="12326203" cy="828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Eleni\Desktop\Ven a mi casa esta Navidad\Diapositiva9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26" y="-19967"/>
            <a:ext cx="12337976" cy="831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67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55609">
        <p14:glitter dir="d" pattern="hexagon"/>
      </p:transition>
    </mc:Choice>
    <mc:Fallback xmlns="">
      <p:transition spd="slow" advTm="55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8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50" descr="C:\Users\Eleni\Desktop\Ven a mi casa esta Navidad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66" y="3175"/>
            <a:ext cx="1233611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Mesa Navidad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175"/>
            <a:ext cx="12312649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Ven a mi casa esta Navidad\Diapositiva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66" y="1"/>
            <a:ext cx="12336116" cy="829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36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261">
        <p14:glitter pattern="hexagon"/>
      </p:transition>
    </mc:Choice>
    <mc:Fallback xmlns="">
      <p:transition spd="slow" advTm="19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4" descr="C:\Users\Eleni\Desktop\25 DE DICIEMBRE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5" y="0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879923" y="1979960"/>
            <a:ext cx="738085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En las casas de muchos hay festejos y estamos todos invitados, la luz del nacimiento divino del eterno amor esta despuntando en el cielo, todos somos luz, todos somos uno</a:t>
            </a:r>
            <a:r>
              <a:rPr lang="es-ES" sz="4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,</a:t>
            </a:r>
          </a:p>
          <a:p>
            <a:r>
              <a:rPr lang="es-ES" sz="40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   ¡¡¡ </a:t>
            </a:r>
            <a:r>
              <a:rPr lang="es-ES" sz="4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Feliz Navidad !!!</a:t>
            </a:r>
          </a:p>
        </p:txBody>
      </p:sp>
      <p:pic>
        <p:nvPicPr>
          <p:cNvPr id="6" name="Picture 54" descr="C:\Users\Eleni\Desktop\Ven a mi casa esta Navidad\Diapositiva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6" y="1"/>
            <a:ext cx="12322795" cy="827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Mesa Navidad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5" y="1"/>
            <a:ext cx="12306300" cy="827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Eleni\Desktop\Ven a mi casa esta Navidad\Diapositiva9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1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71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6808">
        <p14:glitter dir="d"/>
      </p:transition>
    </mc:Choice>
    <mc:Fallback xmlns="">
      <p:transition spd="slow" advTm="46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9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Ven a mi casa esta Navidad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26" y="-7714"/>
            <a:ext cx="1233797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2" descr="C:\Users\Eleni\Desktop\Ven a mi casa esta Navidad\Diapositiva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7" y="-7713"/>
            <a:ext cx="12336486" cy="828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Ven a mi casa esta Navidad\Diapositiva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7" y="-7713"/>
            <a:ext cx="12336487" cy="830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23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2000">
        <p14:glitter dir="u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68" descr="C:\Users\Eleni\Desktop\Ven a mi casa esta Navidad\Diapositiva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650" cy="830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Mesa Navidad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86" y="0"/>
            <a:ext cx="12311021" cy="828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Eleni\Desktop\Ven a mi casa esta Navidad\Diapositiva9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86" y="0"/>
            <a:ext cx="1233249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01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742">
        <p14:glitter dir="d" pattern="hexagon"/>
      </p:transition>
    </mc:Choice>
    <mc:Fallback xmlns="">
      <p:transition spd="slow" advTm="187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Mesa Navidad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08271"/>
            <a:ext cx="12442924" cy="840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9" descr="C:\Users\Eleni\Desktop\Ven a mi casa esta Navidad\Diapositiva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163" y="-108271"/>
            <a:ext cx="12456715" cy="840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25 DE DICIEMBRE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542" y="-108272"/>
            <a:ext cx="12437095" cy="856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1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864">
        <p14:glitter dir="r"/>
      </p:transition>
    </mc:Choice>
    <mc:Fallback xmlns="">
      <p:transition spd="slow" advTm="248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25 DE DICIEMBRE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309351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420021" y="3708152"/>
            <a:ext cx="6264696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 visto la Felicidad y me ha dicho que iba a tu casa ,le  he  pedido  que  llevase también la Salud  y el Amor .</a:t>
            </a:r>
          </a:p>
          <a:p>
            <a:r>
              <a:rPr lang="es-ES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Tratalos</a:t>
            </a:r>
            <a: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 bien van de mi parte</a:t>
            </a:r>
            <a:endParaRPr lang="es-E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6" name="Picture 13" descr="C:\Users\Eleni\Desktop\Ven a mi casa esta Navidad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26" y="1"/>
            <a:ext cx="12337976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leni\Desktop\Mesa Navidad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" y="-76199"/>
            <a:ext cx="12306300" cy="8373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Eleni\Desktop\Ven a mi casa esta Navidad\Diapositiva8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26" y="-76199"/>
            <a:ext cx="12359879" cy="846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31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8000">
        <p14:glitter dir="u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6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3" descr="C:\Users\Eleni\Desktop\Ven a mi casa esta Navidad\Diapositiva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0630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Eleni\Desktop\Mesa Navidad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9" y="1"/>
            <a:ext cx="12513344" cy="829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4" descr="C:\Users\Eleni\Desktop\Ven a mi casa esta Navidad\Diapositiva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9" y="1"/>
            <a:ext cx="12513344" cy="830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5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2000">
        <p14:glitter dir="u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3" y="1588"/>
            <a:ext cx="12487276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085" y="1843087"/>
            <a:ext cx="1560478" cy="129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07" y="0"/>
            <a:ext cx="12491370" cy="8315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canalgif.net/Gifs-animados/Navidad/Feliz-navidad/Imagen-animada-Feliz-navidad-2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873224">
            <a:off x="2665053" y="968097"/>
            <a:ext cx="4666932" cy="230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4.bp.blogspot.com/-HB2roILl5CU/Upp_Cn7UCtI/AAAAAAAB_w0/gm4K9pqjrYc/s400/Maravillosa-colecci%C3%B3n-de-Im%C3%A1genes-y-postales-gifs-navide%C3%B1as+(3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654" y="5419028"/>
            <a:ext cx="4142759" cy="262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98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vortex dir="d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32126"/>
            <a:ext cx="12312650" cy="27601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7365" tIns="58679" rIns="117365" bIns="58679" anchor="ctr"/>
          <a:lstStyle/>
          <a:p>
            <a:pPr defTabSz="117364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08114"/>
            <a:ext cx="12312650" cy="60722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7365" tIns="58679" rIns="117365" bIns="58679" anchor="ctr"/>
          <a:lstStyle/>
          <a:p>
            <a:pPr algn="ctr" defTabSz="117364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742" y="1"/>
            <a:ext cx="6566747" cy="188609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00114"/>
            <a:ext cx="12312650" cy="3057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7365" tIns="58679" rIns="117365" bIns="58679">
            <a:spAutoFit/>
          </a:bodyPr>
          <a:lstStyle/>
          <a:p>
            <a:pPr algn="ctr" defTabSz="1173641" fontAlgn="base">
              <a:spcBef>
                <a:spcPct val="50000"/>
              </a:spcBef>
              <a:spcAft>
                <a:spcPct val="0"/>
              </a:spcAft>
            </a:pPr>
            <a:r>
              <a:rPr lang="es-ES" sz="7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7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7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7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39082" y="5704288"/>
            <a:ext cx="3591190" cy="206519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7365" tIns="58679" rIns="117365" bIns="58679">
            <a:spAutoFit/>
          </a:bodyPr>
          <a:lstStyle/>
          <a:p>
            <a:pPr algn="ctr" defTabSz="1173641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73641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2806" y="5060267"/>
            <a:ext cx="3180768" cy="285213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8088" y="5888289"/>
            <a:ext cx="1641687" cy="11960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588210"/>
            <a:ext cx="718238" cy="64403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32242"/>
            <a:ext cx="718238" cy="64403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876270"/>
            <a:ext cx="718238" cy="64403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20301"/>
            <a:ext cx="718238" cy="644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2212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899">
        <p14:glitter pattern="hexagon"/>
      </p:transition>
    </mc:Choice>
    <mc:Fallback xmlns=""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202</Words>
  <Application>Microsoft Office PowerPoint</Application>
  <PresentationFormat>Personalizado</PresentationFormat>
  <Paragraphs>12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</dc:creator>
  <cp:lastModifiedBy>Usuario</cp:lastModifiedBy>
  <cp:revision>14</cp:revision>
  <dcterms:created xsi:type="dcterms:W3CDTF">2016-12-15T23:04:57Z</dcterms:created>
  <dcterms:modified xsi:type="dcterms:W3CDTF">2016-12-16T17:32:43Z</dcterms:modified>
</cp:coreProperties>
</file>