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6"/>
  </p:notesMasterIdLst>
  <p:sldIdLst>
    <p:sldId id="377" r:id="rId3"/>
    <p:sldId id="379" r:id="rId4"/>
    <p:sldId id="387" r:id="rId5"/>
    <p:sldId id="400" r:id="rId6"/>
    <p:sldId id="401" r:id="rId7"/>
    <p:sldId id="408" r:id="rId8"/>
    <p:sldId id="402" r:id="rId9"/>
    <p:sldId id="404" r:id="rId10"/>
    <p:sldId id="411" r:id="rId11"/>
    <p:sldId id="403" r:id="rId12"/>
    <p:sldId id="386" r:id="rId13"/>
    <p:sldId id="407" r:id="rId14"/>
    <p:sldId id="385" r:id="rId15"/>
    <p:sldId id="389" r:id="rId16"/>
    <p:sldId id="409" r:id="rId17"/>
    <p:sldId id="414" r:id="rId18"/>
    <p:sldId id="384" r:id="rId19"/>
    <p:sldId id="413" r:id="rId20"/>
    <p:sldId id="382" r:id="rId21"/>
    <p:sldId id="380" r:id="rId22"/>
    <p:sldId id="410" r:id="rId23"/>
    <p:sldId id="405" r:id="rId24"/>
    <p:sldId id="388" r:id="rId25"/>
    <p:sldId id="415" r:id="rId26"/>
    <p:sldId id="391" r:id="rId27"/>
    <p:sldId id="392" r:id="rId28"/>
    <p:sldId id="416" r:id="rId29"/>
    <p:sldId id="393" r:id="rId30"/>
    <p:sldId id="417" r:id="rId31"/>
    <p:sldId id="395" r:id="rId32"/>
    <p:sldId id="418" r:id="rId33"/>
    <p:sldId id="383" r:id="rId34"/>
    <p:sldId id="394" r:id="rId35"/>
    <p:sldId id="420" r:id="rId36"/>
    <p:sldId id="398" r:id="rId37"/>
    <p:sldId id="419" r:id="rId38"/>
    <p:sldId id="399" r:id="rId39"/>
    <p:sldId id="422" r:id="rId40"/>
    <p:sldId id="406" r:id="rId41"/>
    <p:sldId id="397" r:id="rId42"/>
    <p:sldId id="396" r:id="rId43"/>
    <p:sldId id="378" r:id="rId44"/>
    <p:sldId id="421" r:id="rId45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u/T7D7S1+23AqG7o5bZmw" hashData="FIbsRHvTxK1v1ufMLgCcHRYQQ7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2D4"/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288" y="-258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50.jpeg"/><Relationship Id="rId4" Type="http://schemas.openxmlformats.org/officeDocument/2006/relationships/image" Target="../media/image3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Jose Luis\Escritorio\26709-19236-1-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1269663" cy="7816996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34369" y="1601772"/>
            <a:ext cx="7286676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SANDECES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EN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NAVIDAD</a:t>
            </a:r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, </a:t>
            </a:r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2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7277905" y="6673870"/>
            <a:ext cx="3084242" cy="523220"/>
          </a:xfrm>
          <a:prstGeom prst="rect">
            <a:avLst/>
          </a:prstGeom>
          <a:solidFill>
            <a:srgbClr val="EC22D4"/>
          </a:solidFill>
        </p:spPr>
        <p:txBody>
          <a:bodyPr wrap="none" rtlCol="0">
            <a:spAutoFit/>
          </a:bodyPr>
          <a:lstStyle/>
          <a:p>
            <a:r>
              <a:rPr lang="es-ES" sz="2800" b="1" dirty="0" smtClean="0"/>
              <a:t>PASALAS TODAS TU</a:t>
            </a:r>
            <a:endParaRPr lang="es-ES" sz="2800" b="1" dirty="0"/>
          </a:p>
        </p:txBody>
      </p:sp>
    </p:spTree>
  </p:cSld>
  <p:clrMapOvr>
    <a:masterClrMapping/>
  </p:clrMapOvr>
  <p:transition spd="slow" advTm="8000">
    <p:comb dir="vert"/>
    <p:sndAc>
      <p:stSnd loop="1">
        <p:snd r:embed="rId2" name="John Lennon -_Happy Xmas (War Is Over)_-Offical Video-HQ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Jose Luis\Desktop\1b6e3b1411e8dfbb94d7c02c5e15f8e6.jpg"/>
          <p:cNvPicPr>
            <a:picLocks noChangeAspect="1" noChangeArrowheads="1"/>
          </p:cNvPicPr>
          <p:nvPr/>
        </p:nvPicPr>
        <p:blipFill>
          <a:blip r:embed="rId3"/>
          <a:srcRect l="2456" t="5800" r="3145" b="5662"/>
          <a:stretch>
            <a:fillRect/>
          </a:stretch>
        </p:blipFill>
        <p:spPr bwMode="auto">
          <a:xfrm>
            <a:off x="0" y="-469930"/>
            <a:ext cx="11686318" cy="8102630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469930"/>
            <a:ext cx="2848749" cy="379833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4" name="Picture 2" descr="C:\Documents and Settings\Jose Luis\Escritorio\cristtira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77509" y="-58994"/>
            <a:ext cx="5500726" cy="76916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chiste-grafico-ik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81197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Belenvivi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18" name="Picture 2" descr="C:\Documents and Settings\Jose Luis\Escritorio\63574a701994c8842af6511c04faa96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3195" y="-1"/>
            <a:ext cx="7206468" cy="77240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Documents and Settings\Jose Luis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77179" y="1173144"/>
            <a:ext cx="7929618" cy="53705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CFigLVJUsAAWi9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2" name="Picture 2" descr="C:\Documents and Settings\Jose Luis\Escritorio\5A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0385" y="-1"/>
            <a:ext cx="6849278" cy="77382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061212-probador-feliz.jpg"/>
          <p:cNvPicPr>
            <a:picLocks noChangeAspect="1" noChangeArrowheads="1"/>
          </p:cNvPicPr>
          <p:nvPr/>
        </p:nvPicPr>
        <p:blipFill>
          <a:blip r:embed="rId2"/>
          <a:srcRect t="6010" b="7882"/>
          <a:stretch>
            <a:fillRect/>
          </a:stretch>
        </p:blipFill>
        <p:spPr bwMode="auto">
          <a:xfrm>
            <a:off x="0" y="0"/>
            <a:ext cx="1129231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80275" y="-612806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C:\Users\Jose Luis\Desktop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8219" y="0"/>
            <a:ext cx="791144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290" name="Picture 2" descr="C:\Documents and Settings\Jose Luis\Escritorio\chiste-de-cura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1824" y="-1"/>
            <a:ext cx="6777840" cy="77738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C:\Documents and Settings\Jose Luis\Escritorio\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C:\Users\Jose Luis\Desktop\CZfq-HZWwAAgm0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5" name="Picture 3" descr="C:\Documents and Settings\Jose Luis\Escritorio\BbEarcdIEAE4tTJ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06203" y="458764"/>
            <a:ext cx="5463594" cy="71739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se Luis\Escritorio\CAXkwjqUgAEWOB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C:\Users\Jose Luis\Desktop\f56ce99ff54f8ae5c884fcd302860a4a.jpg"/>
          <p:cNvPicPr>
            <a:picLocks noChangeAspect="1" noChangeArrowheads="1"/>
          </p:cNvPicPr>
          <p:nvPr/>
        </p:nvPicPr>
        <p:blipFill>
          <a:blip r:embed="rId4"/>
          <a:srcRect b="6848"/>
          <a:stretch>
            <a:fillRect/>
          </a:stretch>
        </p:blipFill>
        <p:spPr bwMode="auto">
          <a:xfrm>
            <a:off x="-1" y="-1"/>
            <a:ext cx="11269664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362" name="Picture 2" descr="C:\Documents and Settings\Jose Luis\Escritorio\_chistesgraficos27_01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77509" y="-166161"/>
            <a:ext cx="5849146" cy="779886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C:\Users\Jose Luis\Desktop\chistes-cortos-de-navid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4" name="Picture 2" descr="C:\Users\Jose Luis\Desktop\4652e3d003530168a452b18697e98c0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6005" y="-1"/>
            <a:ext cx="7563658" cy="81745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386" name="Picture 2" descr="C:\Documents and Settings\Jose Luis\Escritorio\31850_ultimatum-a-sant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6963" y="0"/>
            <a:ext cx="763270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091227.arbol.navidad.pobre.jpg"/>
          <p:cNvPicPr>
            <a:picLocks noChangeAspect="1" noChangeArrowheads="1"/>
          </p:cNvPicPr>
          <p:nvPr/>
        </p:nvPicPr>
        <p:blipFill>
          <a:blip r:embed="rId3"/>
          <a:srcRect t="5075" b="10690"/>
          <a:stretch>
            <a:fillRect/>
          </a:stretch>
        </p:blipFill>
        <p:spPr bwMode="auto">
          <a:xfrm>
            <a:off x="0" y="0"/>
            <a:ext cx="1125539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  <p:sndAc>
      <p:stSnd>
        <p:snd r:embed="rId2" name="(ray coniff) - jingle bells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Jose Luis\Desktop\15384418_1254187914628204_6701559741260180431_o.jpg"/>
          <p:cNvPicPr>
            <a:picLocks noChangeAspect="1" noChangeArrowheads="1"/>
          </p:cNvPicPr>
          <p:nvPr/>
        </p:nvPicPr>
        <p:blipFill>
          <a:blip r:embed="rId3"/>
          <a:srcRect b="18345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2134369" cy="284582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0" name="Picture 2" descr="C:\Documents and Settings\Jose Luis\Escritorio\22781_pedido-de-navid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11269663" cy="8105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6124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BzJQXkYIAAEvG96.jpg"/>
          <p:cNvPicPr>
            <a:picLocks noChangeAspect="1" noChangeArrowheads="1"/>
          </p:cNvPicPr>
          <p:nvPr/>
        </p:nvPicPr>
        <p:blipFill>
          <a:blip r:embed="rId2"/>
          <a:srcRect b="6596"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4" name="Picture 2" descr="C:\Documents and Settings\Jose Luis\Escritorio\22940_feliz-navid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91955" y="-398492"/>
            <a:ext cx="5777708" cy="86729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 descr="C:\Users\Jose Luis\Desktop\descar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048" y="765184"/>
            <a:ext cx="9429816" cy="63596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9458" name="Picture 2" descr="C:\Documents and Settings\Jose Luis\Escritorio\a6d0eace24a6423815dd45aa85a8f996--spanish-memes-mim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63393" y="458764"/>
            <a:ext cx="4902450" cy="67192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image.jpg"/>
          <p:cNvPicPr>
            <a:picLocks noChangeAspect="1" noChangeArrowheads="1"/>
          </p:cNvPicPr>
          <p:nvPr/>
        </p:nvPicPr>
        <p:blipFill>
          <a:blip r:embed="rId2"/>
          <a:srcRect l="3092" t="5075" r="4359" b="5075"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482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49079" y="0"/>
            <a:ext cx="5920584" cy="79042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Jose Luis\Desktop\humor-navid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88374" y="-469929"/>
            <a:ext cx="12223997" cy="8350486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C:\Users\Jose Luis\Desktop\descarga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19989" y="887392"/>
            <a:ext cx="8492352" cy="57516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2530" name="Picture 2" descr="C:\Documents and Settings\Jose Luis\Escritorio\e6f6ae8471245d9de9ec85f2481da45a--spanish-class-spanish-jokes.jpg"/>
          <p:cNvPicPr>
            <a:picLocks noChangeAspect="1" noChangeArrowheads="1"/>
          </p:cNvPicPr>
          <p:nvPr/>
        </p:nvPicPr>
        <p:blipFill>
          <a:blip r:embed="rId4"/>
          <a:srcRect l="3092" t="4823" r="3726" b="4950"/>
          <a:stretch>
            <a:fillRect/>
          </a:stretch>
        </p:blipFill>
        <p:spPr bwMode="auto">
          <a:xfrm>
            <a:off x="-1" y="-1"/>
            <a:ext cx="11269663" cy="77754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64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C:\Documents and Settings\Jose Luis\Escritorio\22899_regalos-de-navid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8837" y="-541368"/>
            <a:ext cx="12215898" cy="91619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papa noel en mo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  <p:sndAc>
      <p:stSnd>
        <p:snd r:embed="rId2" name="John Lennon -_Happy Xmas (War Is Over)_-Offical Video-HQ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Jose Luis\Escritorio\hqdefault.jpg"/>
          <p:cNvPicPr>
            <a:picLocks noChangeAspect="1" noChangeArrowheads="1"/>
          </p:cNvPicPr>
          <p:nvPr/>
        </p:nvPicPr>
        <p:blipFill>
          <a:blip r:embed="rId3"/>
          <a:srcRect l="11145" t="15370" r="10937" b="13498"/>
          <a:stretch>
            <a:fillRect/>
          </a:stretch>
        </p:blipFill>
        <p:spPr bwMode="auto">
          <a:xfrm>
            <a:off x="1705741" y="1173144"/>
            <a:ext cx="8135162" cy="55097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Chiste Consumismo.jpg.jpg"/>
          <p:cNvPicPr>
            <a:picLocks noChangeAspect="1" noChangeArrowheads="1"/>
          </p:cNvPicPr>
          <p:nvPr/>
        </p:nvPicPr>
        <p:blipFill>
          <a:blip r:embed="rId2"/>
          <a:srcRect t="6010" b="7882"/>
          <a:stretch>
            <a:fillRect/>
          </a:stretch>
        </p:blipFill>
        <p:spPr bwMode="auto">
          <a:xfrm>
            <a:off x="14271" y="0"/>
            <a:ext cx="11255392" cy="80311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Imagenes de Navidad para el 24 de diciembre_3.jpg"/>
          <p:cNvPicPr>
            <a:picLocks noChangeAspect="1" noChangeArrowheads="1"/>
          </p:cNvPicPr>
          <p:nvPr/>
        </p:nvPicPr>
        <p:blipFill>
          <a:blip r:embed="rId2"/>
          <a:srcRect b="822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26709-19236-1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FELIZ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NAVIDAD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634963" y="-255616"/>
            <a:ext cx="4311408" cy="57042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miércoles, 13 de diciembre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10:37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lum bright="65000" contrast="100000"/>
          </a:blip>
          <a:srcRect/>
          <a:stretch>
            <a:fillRect/>
          </a:stretch>
        </p:blipFill>
        <p:spPr bwMode="auto">
          <a:xfrm>
            <a:off x="1562865" y="6173804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DECES EN NAVIDAD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SANDECES EN NAVIDAD 2</Template>
  <TotalTime>3</TotalTime>
  <Words>41</Words>
  <Application>Microsoft Office PowerPoint</Application>
  <PresentationFormat>Personalizado</PresentationFormat>
  <Paragraphs>13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SANDECES EN NAVIDAD 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2017-12-13T09:35:18Z</dcterms:created>
  <dcterms:modified xsi:type="dcterms:W3CDTF">2017-12-13T09:38:35Z</dcterms:modified>
</cp:coreProperties>
</file>