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78" r:id="rId5"/>
    <p:sldId id="260" r:id="rId6"/>
    <p:sldId id="268" r:id="rId7"/>
    <p:sldId id="258" r:id="rId8"/>
    <p:sldId id="265" r:id="rId9"/>
    <p:sldId id="275" r:id="rId10"/>
    <p:sldId id="266" r:id="rId11"/>
    <p:sldId id="274" r:id="rId12"/>
    <p:sldId id="273" r:id="rId13"/>
    <p:sldId id="271" r:id="rId14"/>
    <p:sldId id="261" r:id="rId15"/>
    <p:sldId id="259" r:id="rId16"/>
    <p:sldId id="280" r:id="rId17"/>
    <p:sldId id="270" r:id="rId18"/>
    <p:sldId id="264" r:id="rId19"/>
    <p:sldId id="272" r:id="rId20"/>
    <p:sldId id="262" r:id="rId21"/>
    <p:sldId id="267" r:id="rId22"/>
    <p:sldId id="276" r:id="rId23"/>
    <p:sldId id="277" r:id="rId24"/>
    <p:sldId id="263" r:id="rId25"/>
    <p:sldId id="269" r:id="rId26"/>
    <p:sldId id="279" r:id="rId27"/>
    <p:sldId id="281" r:id="rId28"/>
    <p:sldId id="282" r:id="rId29"/>
  </p:sldIdLst>
  <p:sldSz cx="12192000" cy="6858000"/>
  <p:notesSz cx="6858000" cy="9144000"/>
  <p:embeddedFontLst>
    <p:embeddedFont>
      <p:font typeface="Snowdrift CE" panose="040E0704040304020203" pitchFamily="82" charset="0"/>
      <p:regular r:id="rId30"/>
    </p:embeddedFont>
    <p:embeddedFont>
      <p:font typeface="MS Gothic" panose="020B0609070205080204" pitchFamily="49" charset="-128"/>
      <p:regular r:id="rId31"/>
    </p:embeddedFont>
    <p:embeddedFont>
      <p:font typeface="Kristen ITC" panose="03050502040202030202" pitchFamily="66" charset="0"/>
      <p:regular r:id="rId32"/>
    </p:embeddedFont>
    <p:embeddedFont>
      <p:font typeface="Calibri Light" panose="020F0302020204030204" pitchFamily="34" charset="0"/>
      <p:regular r:id="rId33"/>
      <p: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stanet" pitchFamily="2" charset="0"/>
      <p:regular r:id="rId3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+CxntuGK2zafizGoqTnw==" hashData="u5HRO1o0wt1Mj7q4tj66iCK8jXPRH6ATuNi3T95csjYaCFH+43PG4N++Swted4Iq2oAUMBp9sjsngG7fEIZ0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23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8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7014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815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353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582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12101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5477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675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3552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7670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106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8989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03" indent="0" algn="ctr">
              <a:buNone/>
              <a:defRPr/>
            </a:lvl2pPr>
            <a:lvl3pPr marL="914406" indent="0" algn="ctr">
              <a:buNone/>
              <a:defRPr/>
            </a:lvl3pPr>
            <a:lvl4pPr marL="1371609" indent="0" algn="ctr">
              <a:buNone/>
              <a:defRPr/>
            </a:lvl4pPr>
            <a:lvl5pPr marL="1828812" indent="0" algn="ctr">
              <a:buNone/>
              <a:defRPr/>
            </a:lvl5pPr>
            <a:lvl6pPr marL="2286015" indent="0" algn="ctr">
              <a:buNone/>
              <a:defRPr/>
            </a:lvl6pPr>
            <a:lvl7pPr marL="2743218" indent="0" algn="ctr">
              <a:buNone/>
              <a:defRPr/>
            </a:lvl7pPr>
            <a:lvl8pPr marL="3200421" indent="0" algn="ctr">
              <a:buNone/>
              <a:defRPr/>
            </a:lvl8pPr>
            <a:lvl9pPr marL="3657624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24291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45952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03" indent="0">
              <a:buNone/>
              <a:defRPr sz="1814"/>
            </a:lvl2pPr>
            <a:lvl3pPr marL="914406" indent="0">
              <a:buNone/>
              <a:defRPr sz="1633"/>
            </a:lvl3pPr>
            <a:lvl4pPr marL="1371609" indent="0">
              <a:buNone/>
              <a:defRPr sz="1361"/>
            </a:lvl4pPr>
            <a:lvl5pPr marL="1828812" indent="0">
              <a:buNone/>
              <a:defRPr sz="1361"/>
            </a:lvl5pPr>
            <a:lvl6pPr marL="2286015" indent="0">
              <a:buNone/>
              <a:defRPr sz="1361"/>
            </a:lvl6pPr>
            <a:lvl7pPr marL="2743218" indent="0">
              <a:buNone/>
              <a:defRPr sz="1361"/>
            </a:lvl7pPr>
            <a:lvl8pPr marL="3200421" indent="0">
              <a:buNone/>
              <a:defRPr sz="1361"/>
            </a:lvl8pPr>
            <a:lvl9pPr marL="3657624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50377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08788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03" indent="0">
              <a:buNone/>
              <a:defRPr sz="1996" b="1"/>
            </a:lvl2pPr>
            <a:lvl3pPr marL="914406" indent="0">
              <a:buNone/>
              <a:defRPr sz="1814" b="1"/>
            </a:lvl3pPr>
            <a:lvl4pPr marL="1371609" indent="0">
              <a:buNone/>
              <a:defRPr sz="1633" b="1"/>
            </a:lvl4pPr>
            <a:lvl5pPr marL="1828812" indent="0">
              <a:buNone/>
              <a:defRPr sz="1633" b="1"/>
            </a:lvl5pPr>
            <a:lvl6pPr marL="2286015" indent="0">
              <a:buNone/>
              <a:defRPr sz="1633" b="1"/>
            </a:lvl6pPr>
            <a:lvl7pPr marL="2743218" indent="0">
              <a:buNone/>
              <a:defRPr sz="1633" b="1"/>
            </a:lvl7pPr>
            <a:lvl8pPr marL="3200421" indent="0">
              <a:buNone/>
              <a:defRPr sz="1633" b="1"/>
            </a:lvl8pPr>
            <a:lvl9pPr marL="3657624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03" indent="0">
              <a:buNone/>
              <a:defRPr sz="1996" b="1"/>
            </a:lvl2pPr>
            <a:lvl3pPr marL="914406" indent="0">
              <a:buNone/>
              <a:defRPr sz="1814" b="1"/>
            </a:lvl3pPr>
            <a:lvl4pPr marL="1371609" indent="0">
              <a:buNone/>
              <a:defRPr sz="1633" b="1"/>
            </a:lvl4pPr>
            <a:lvl5pPr marL="1828812" indent="0">
              <a:buNone/>
              <a:defRPr sz="1633" b="1"/>
            </a:lvl5pPr>
            <a:lvl6pPr marL="2286015" indent="0">
              <a:buNone/>
              <a:defRPr sz="1633" b="1"/>
            </a:lvl6pPr>
            <a:lvl7pPr marL="2743218" indent="0">
              <a:buNone/>
              <a:defRPr sz="1633" b="1"/>
            </a:lvl7pPr>
            <a:lvl8pPr marL="3200421" indent="0">
              <a:buNone/>
              <a:defRPr sz="1633" b="1"/>
            </a:lvl8pPr>
            <a:lvl9pPr marL="3657624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70496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9972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19988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03" indent="0">
              <a:buNone/>
              <a:defRPr sz="1179"/>
            </a:lvl2pPr>
            <a:lvl3pPr marL="914406" indent="0">
              <a:buNone/>
              <a:defRPr sz="998"/>
            </a:lvl3pPr>
            <a:lvl4pPr marL="1371609" indent="0">
              <a:buNone/>
              <a:defRPr sz="907"/>
            </a:lvl4pPr>
            <a:lvl5pPr marL="1828812" indent="0">
              <a:buNone/>
              <a:defRPr sz="907"/>
            </a:lvl5pPr>
            <a:lvl6pPr marL="2286015" indent="0">
              <a:buNone/>
              <a:defRPr sz="907"/>
            </a:lvl6pPr>
            <a:lvl7pPr marL="2743218" indent="0">
              <a:buNone/>
              <a:defRPr sz="907"/>
            </a:lvl7pPr>
            <a:lvl8pPr marL="3200421" indent="0">
              <a:buNone/>
              <a:defRPr sz="907"/>
            </a:lvl8pPr>
            <a:lvl9pPr marL="3657624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33037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03" indent="0">
              <a:buNone/>
              <a:defRPr sz="2812"/>
            </a:lvl2pPr>
            <a:lvl3pPr marL="914406" indent="0">
              <a:buNone/>
              <a:defRPr sz="2359"/>
            </a:lvl3pPr>
            <a:lvl4pPr marL="1371609" indent="0">
              <a:buNone/>
              <a:defRPr sz="1996"/>
            </a:lvl4pPr>
            <a:lvl5pPr marL="1828812" indent="0">
              <a:buNone/>
              <a:defRPr sz="1996"/>
            </a:lvl5pPr>
            <a:lvl6pPr marL="2286015" indent="0">
              <a:buNone/>
              <a:defRPr sz="1996"/>
            </a:lvl6pPr>
            <a:lvl7pPr marL="2743218" indent="0">
              <a:buNone/>
              <a:defRPr sz="1996"/>
            </a:lvl7pPr>
            <a:lvl8pPr marL="3200421" indent="0">
              <a:buNone/>
              <a:defRPr sz="1996"/>
            </a:lvl8pPr>
            <a:lvl9pPr marL="3657624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03" indent="0">
              <a:buNone/>
              <a:defRPr sz="1179"/>
            </a:lvl2pPr>
            <a:lvl3pPr marL="914406" indent="0">
              <a:buNone/>
              <a:defRPr sz="998"/>
            </a:lvl3pPr>
            <a:lvl4pPr marL="1371609" indent="0">
              <a:buNone/>
              <a:defRPr sz="907"/>
            </a:lvl4pPr>
            <a:lvl5pPr marL="1828812" indent="0">
              <a:buNone/>
              <a:defRPr sz="907"/>
            </a:lvl5pPr>
            <a:lvl6pPr marL="2286015" indent="0">
              <a:buNone/>
              <a:defRPr sz="907"/>
            </a:lvl6pPr>
            <a:lvl7pPr marL="2743218" indent="0">
              <a:buNone/>
              <a:defRPr sz="907"/>
            </a:lvl7pPr>
            <a:lvl8pPr marL="3200421" indent="0">
              <a:buNone/>
              <a:defRPr sz="907"/>
            </a:lvl8pPr>
            <a:lvl9pPr marL="3657624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30354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797255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9501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51094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44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15. 12. 2016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426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0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06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09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12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63" indent="-342763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693" indent="-285156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063" indent="-227548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40" indent="-227548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577" indent="-227548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617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819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023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225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03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06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9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12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15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218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421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624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2.gif"/><Relationship Id="rId5" Type="http://schemas.openxmlformats.org/officeDocument/2006/relationships/image" Target="../media/image8.png"/><Relationship Id="rId4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enie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878" y="236106"/>
            <a:ext cx="6976753" cy="6275939"/>
          </a:xfrm>
          <a:prstGeom prst="rect">
            <a:avLst/>
          </a:prstGeom>
        </p:spPr>
      </p:pic>
      <p:pic>
        <p:nvPicPr>
          <p:cNvPr id="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Dva"/>
          <p:cNvSpPr/>
          <p:nvPr/>
        </p:nvSpPr>
        <p:spPr>
          <a:xfrm>
            <a:off x="9807195" y="525132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Nula"/>
          <p:cNvSpPr/>
          <p:nvPr/>
        </p:nvSpPr>
        <p:spPr>
          <a:xfrm>
            <a:off x="10155679" y="518337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0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Jedna"/>
          <p:cNvSpPr/>
          <p:nvPr/>
        </p:nvSpPr>
        <p:spPr>
          <a:xfrm>
            <a:off x="10512953" y="511542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Šesť"/>
          <p:cNvSpPr/>
          <p:nvPr/>
        </p:nvSpPr>
        <p:spPr>
          <a:xfrm>
            <a:off x="10852647" y="506068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064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  <p:sndAc>
          <p:stSnd>
            <p:snd r:embed="rId2" name="Feliz Navidad.wav"/>
          </p:stSnd>
        </p:sndAc>
      </p:transition>
    </mc:Choice>
    <mc:Fallback xmlns="">
      <p:transition spd="slow" advClick="0" advTm="7000">
        <p:fade/>
        <p:sndAc>
          <p:stSnd>
            <p:snd r:embed="rId5" name="Feliz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Dear friends"/>
          <p:cNvSpPr txBox="1"/>
          <p:nvPr/>
        </p:nvSpPr>
        <p:spPr>
          <a:xfrm>
            <a:off x="4346917" y="953111"/>
            <a:ext cx="5467704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4400" i="1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Snowdrift CE" panose="040E0704040304020203" pitchFamily="82" charset="0"/>
              </a:rPr>
              <a:t>QUERIDOS AMIGOS</a:t>
            </a:r>
          </a:p>
        </p:txBody>
      </p:sp>
      <p:sp>
        <p:nvSpPr>
          <p:cNvPr id="7" name="Text 1"/>
          <p:cNvSpPr txBox="1"/>
          <p:nvPr/>
        </p:nvSpPr>
        <p:spPr>
          <a:xfrm>
            <a:off x="1645920" y="1852863"/>
            <a:ext cx="938102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>
                <a:ln w="317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Es la temporada de Navidad y estamos llegando al final del a</a:t>
            </a:r>
            <a:r>
              <a:rPr lang="sk-SK" sz="4400">
                <a:ln w="317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ň</a:t>
            </a:r>
            <a:r>
              <a:rPr lang="es-ES" sz="4400">
                <a:ln w="317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o 2016. Es un placer tenerlos como nuestros amigos y este es nuestro deseo para usted y su familia.</a:t>
            </a:r>
            <a:endParaRPr lang="sk-SK" sz="4400">
              <a:ln w="3175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Text 2"/>
          <p:cNvSpPr txBox="1"/>
          <p:nvPr/>
        </p:nvSpPr>
        <p:spPr>
          <a:xfrm>
            <a:off x="2256251" y="2433638"/>
            <a:ext cx="755837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Una Navidad muy feliz y un A</a:t>
            </a:r>
            <a:r>
              <a:rPr lang="sk-SK" sz="44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ň</a:t>
            </a:r>
            <a:r>
              <a:rPr lang="es-ES" sz="44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o Nuevo próspero con el mejor de los saludos</a:t>
            </a:r>
            <a:endParaRPr lang="sk-SK" sz="4400">
              <a:ln w="3175">
                <a:solidFill>
                  <a:schemeClr val="tx1"/>
                </a:solidFill>
              </a:ln>
              <a:solidFill>
                <a:srgbClr val="BF9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Castanet" pitchFamily="2" charset="0"/>
            </a:endParaRPr>
          </a:p>
          <a:p>
            <a:pPr algn="r"/>
            <a:r>
              <a:rPr lang="sk-SK" sz="32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Tony y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Castanet" pitchFamily="2" charset="0"/>
              </a:rPr>
              <a:t>Steve</a:t>
            </a:r>
            <a:endParaRPr lang="sk-SK" sz="3200">
              <a:ln w="3175">
                <a:solidFill>
                  <a:schemeClr val="tx1"/>
                </a:solidFill>
              </a:ln>
              <a:solidFill>
                <a:srgbClr val="BF9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4" name="IND-SVK"/>
          <p:cNvSpPr txBox="1"/>
          <p:nvPr/>
        </p:nvSpPr>
        <p:spPr>
          <a:xfrm>
            <a:off x="4660654" y="5488246"/>
            <a:ext cx="287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solidFill>
                  <a:schemeClr val="accent4">
                    <a:lumMod val="50000"/>
                  </a:schemeClr>
                </a:solidFill>
                <a:latin typeface="Castanet" pitchFamily="2" charset="0"/>
              </a:rPr>
              <a:t>Los amigos indo-eslovacos</a:t>
            </a:r>
          </a:p>
        </p:txBody>
      </p:sp>
      <p:pic>
        <p:nvPicPr>
          <p:cNvPr id="9" name="Podanie rú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092" y="2076616"/>
            <a:ext cx="4650271" cy="2952925"/>
          </a:xfrm>
          <a:prstGeom prst="rect">
            <a:avLst/>
          </a:prstGeom>
        </p:spPr>
      </p:pic>
      <p:sp>
        <p:nvSpPr>
          <p:cNvPr id="10" name="Tony"/>
          <p:cNvSpPr/>
          <p:nvPr/>
        </p:nvSpPr>
        <p:spPr>
          <a:xfrm>
            <a:off x="3012183" y="4135913"/>
            <a:ext cx="8993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BF9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TONY</a:t>
            </a:r>
          </a:p>
        </p:txBody>
      </p:sp>
      <p:sp>
        <p:nvSpPr>
          <p:cNvPr id="12" name="Steve"/>
          <p:cNvSpPr/>
          <p:nvPr/>
        </p:nvSpPr>
        <p:spPr>
          <a:xfrm>
            <a:off x="7960593" y="4135912"/>
            <a:ext cx="95410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BF9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STEVE</a:t>
            </a:r>
          </a:p>
        </p:txBody>
      </p:sp>
      <p:sp>
        <p:nvSpPr>
          <p:cNvPr id="13" name="Mail P"/>
          <p:cNvSpPr txBox="1"/>
          <p:nvPr/>
        </p:nvSpPr>
        <p:spPr>
          <a:xfrm>
            <a:off x="7275771" y="4577006"/>
            <a:ext cx="232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/>
              <a:t>pista2011@gmail.com</a:t>
            </a:r>
          </a:p>
        </p:txBody>
      </p:sp>
      <p:sp>
        <p:nvSpPr>
          <p:cNvPr id="14" name="Mail T"/>
          <p:cNvSpPr txBox="1"/>
          <p:nvPr/>
        </p:nvSpPr>
        <p:spPr>
          <a:xfrm>
            <a:off x="1977005" y="4577006"/>
            <a:ext cx="2969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/>
              <a:t>tonychacko2000@gmail.com</a:t>
            </a:r>
          </a:p>
        </p:txBody>
      </p:sp>
    </p:spTree>
    <p:extLst>
      <p:ext uri="{BB962C8B-B14F-4D97-AF65-F5344CB8AC3E}">
        <p14:creationId xmlns:p14="http://schemas.microsoft.com/office/powerpoint/2010/main" val="369762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1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775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775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allAtOnce"/>
      <p:bldP spid="7" grpId="1" build="allAtOnce"/>
      <p:bldP spid="3" grpId="0" build="allAtOnce"/>
      <p:bldP spid="3" grpId="1" uiExpand="1" build="allAtOnce"/>
      <p:bldP spid="4" grpId="0"/>
      <p:bldP spid="10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4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5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1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00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9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71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80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1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2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30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6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73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01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7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73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750">
        <p:fade/>
      </p:transition>
    </mc:Choice>
    <mc:Fallback xmlns="">
      <p:transition spd="slow" advClick="0" advTm="475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Bell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266" y="5522695"/>
            <a:ext cx="952500" cy="952500"/>
          </a:xfrm>
          <a:prstGeom prst="rect">
            <a:avLst/>
          </a:prstGeom>
        </p:spPr>
      </p:pic>
      <p:sp>
        <p:nvSpPr>
          <p:cNvPr id="6" name="Finish">
            <a:hlinkClick r:id="" action="ppaction://hlinkshowjump?jump=nextslide" highlightClick="1"/>
          </p:cNvPr>
          <p:cNvSpPr/>
          <p:nvPr/>
        </p:nvSpPr>
        <p:spPr>
          <a:xfrm>
            <a:off x="10712920" y="5524901"/>
            <a:ext cx="1058778" cy="981777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Next" hidden="1">
            <a:hlinkClick r:id="" action="ppaction://hlinkshowjump?jump=nextslide" highlightClick="1"/>
          </p:cNvPr>
          <p:cNvSpPr/>
          <p:nvPr/>
        </p:nvSpPr>
        <p:spPr>
          <a:xfrm>
            <a:off x="10865320" y="5677301"/>
            <a:ext cx="1058778" cy="981777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506438" y="320159"/>
            <a:ext cx="3108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solidFill>
                  <a:schemeClr val="bg1"/>
                </a:solidFill>
              </a:rPr>
              <a:t>Música – Michael Bublé, Thalia</a:t>
            </a:r>
          </a:p>
        </p:txBody>
      </p:sp>
      <p:pic>
        <p:nvPicPr>
          <p:cNvPr id="9" name="ŠP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162" y="-10744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33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1523521" y="1600009"/>
            <a:ext cx="914496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1523521" y="1828992"/>
            <a:ext cx="914496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169" y="0"/>
            <a:ext cx="4877793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1523521" y="1905321"/>
            <a:ext cx="9144960" cy="2381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915242" y="4696335"/>
            <a:ext cx="2667160" cy="190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80" y="4339176"/>
            <a:ext cx="2361848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02" y="4931078"/>
            <a:ext cx="1219809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2972473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3505329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4038185"/>
            <a:ext cx="532856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4572481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7949106" y="5857058"/>
            <a:ext cx="2088451" cy="580829"/>
          </a:xfrm>
          <a:prstGeom prst="rect">
            <a:avLst/>
          </a:prstGeom>
          <a:noFill/>
        </p:spPr>
        <p:txBody>
          <a:bodyPr lIns="91339" tIns="45671" rIns="91339" bIns="4567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459">
              <a:defRPr/>
            </a:pPr>
            <a:r>
              <a:rPr lang="sk-SK" sz="3175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7680167" y="5733243"/>
            <a:ext cx="2626836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39" tIns="45671" rIns="91339" bIns="45671" anchor="ctr"/>
          <a:lstStyle/>
          <a:p>
            <a:pPr algn="ctr" defTabSz="913459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7563515" y="5573386"/>
            <a:ext cx="28601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39" tIns="45671" rIns="91339" bIns="45671" anchor="ctr"/>
          <a:lstStyle/>
          <a:p>
            <a:pPr algn="ctr" defTabSz="913459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047482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Širokouhlá</PresentationFormat>
  <Paragraphs>17</Paragraphs>
  <Slides>27</Slides>
  <Notes>0</Notes>
  <HiddenSlides>0</HiddenSlides>
  <MMClips>1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27</vt:i4>
      </vt:variant>
    </vt:vector>
  </HeadingPairs>
  <TitlesOfParts>
    <vt:vector size="38" baseType="lpstr">
      <vt:lpstr>Snowdrift CE</vt:lpstr>
      <vt:lpstr>MS Gothic</vt:lpstr>
      <vt:lpstr>Arial</vt:lpstr>
      <vt:lpstr>Wingdings</vt:lpstr>
      <vt:lpstr>Kristen ITC</vt:lpstr>
      <vt:lpstr>Calibri Light</vt:lpstr>
      <vt:lpstr>Calibri</vt:lpstr>
      <vt:lpstr>Castanet</vt:lpstr>
      <vt:lpstr>Times New Roman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4</cp:revision>
  <dcterms:created xsi:type="dcterms:W3CDTF">2016-12-13T16:35:38Z</dcterms:created>
  <dcterms:modified xsi:type="dcterms:W3CDTF">2016-12-15T18:58:06Z</dcterms:modified>
</cp:coreProperties>
</file>