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  <p:sldMasterId id="2147483672" r:id="rId3"/>
  </p:sldMasterIdLst>
  <p:sldIdLst>
    <p:sldId id="270" r:id="rId4"/>
    <p:sldId id="277" r:id="rId5"/>
    <p:sldId id="284" r:id="rId6"/>
    <p:sldId id="278" r:id="rId7"/>
    <p:sldId id="281" r:id="rId8"/>
    <p:sldId id="276" r:id="rId9"/>
    <p:sldId id="282" r:id="rId10"/>
    <p:sldId id="285" r:id="rId11"/>
    <p:sldId id="280" r:id="rId12"/>
    <p:sldId id="283" r:id="rId13"/>
    <p:sldId id="279" r:id="rId14"/>
    <p:sldId id="1914" r:id="rId15"/>
    <p:sldId id="1916" r:id="rId16"/>
    <p:sldId id="1917" r:id="rId17"/>
    <p:sldId id="268" r:id="rId18"/>
  </p:sldIdLst>
  <p:sldSz cx="12192000" cy="6858000"/>
  <p:notesSz cx="6858000" cy="9144000"/>
  <p:embeddedFontLst>
    <p:embeddedFont>
      <p:font typeface="Brooklyn CE" panose="020B0604020202020204" charset="0"/>
      <p: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Kristen ITC" panose="03050502040202030202" pitchFamily="66" charset="0"/>
      <p:regular r:id="rId24"/>
    </p:embeddedFont>
    <p:embeddedFont>
      <p:font typeface="Nadianne" panose="03020902050305070206" pitchFamily="66" charset="-18"/>
      <p:boldItalic r:id="rId25"/>
    </p:embeddedFont>
    <p:embeddedFont>
      <p:font typeface="SnowCaps" pitchFamily="2" charset="0"/>
      <p:regular r:id="rId26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9POJRNAeRMeenwa2fgSmA==" hashData="iRldoyrhoBTAsZbvSXATNQbNVaXrcD6h3V7BPrPjfWXsdkF8it+G5f6YVPS9Ix2rtz1u/TRbAlWTjNcqwmCfD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DBDB"/>
    <a:srgbClr val="C9C9C9"/>
    <a:srgbClr val="B2B2B2"/>
    <a:srgbClr val="DEA400"/>
    <a:srgbClr val="CC9700"/>
    <a:srgbClr val="9E7500"/>
    <a:srgbClr val="CC9900"/>
    <a:srgbClr val="DEA900"/>
    <a:srgbClr val="866600"/>
    <a:srgbClr val="BE8D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88" autoAdjust="0"/>
    <p:restoredTop sz="94660"/>
  </p:normalViewPr>
  <p:slideViewPr>
    <p:cSldViewPr snapToGrid="0">
      <p:cViewPr varScale="1">
        <p:scale>
          <a:sx n="90" d="100"/>
          <a:sy n="90" d="100"/>
        </p:scale>
        <p:origin x="96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8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3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6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font" Target="fonts/font1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066FBA3-9BA3-B2DC-F9FD-06BEF9C9A5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080F6DD-9F36-96DA-183B-F8243B2808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8F666C6-9D92-CAD7-EB24-6519F277A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12. 12. 2022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CB11B74-68F1-AB82-22BB-06C5B2638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ABBD4147-2469-ED2E-718F-3C1CCF33D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65697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78C8477-AE43-A106-BDDF-E89705862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7C6DACDE-7144-8C50-A6B7-25BD63F9DB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D08C9B7-4CAD-7F6F-9FA9-D63A120BB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12. 12. 2022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2C8EC9E-916C-CCA5-48A7-8B45EF002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6966DA80-F284-6D49-A4F9-9EEDB26F6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93221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378706-2E22-552C-AAC8-340EFBE20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E6B127A-CB24-4626-A68D-186117F7CE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9147BAD-BD82-7B03-671A-3B899AB99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12. 12. 2022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ECCC557-901B-4E57-19D2-B0B0406EB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960B141F-8A84-93D5-0E61-9935B33AD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20890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ED79BB-2785-598F-8142-DB50E66B2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82914163-2F77-0FBA-FBA3-475D813F90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69B76C26-D43A-EE42-9C56-87E839DF83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42C748C-51A6-1723-E290-B0484FD38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12. 12. 2022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E66294D6-DC7B-94E3-D7A4-AE5EA7081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E4C7DEFB-4A9F-516F-B6E9-748113FB0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81399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603DD6-D1CA-7F49-90D2-FCFC4E2D5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EE0B7EE-B814-0D39-25F7-18C5DD01A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3F647C3B-32D1-3E4D-5899-9B7B071762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F62E7BBE-BF3F-4DCB-0EFE-BE41C20C92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4179880-67A9-0FCD-8304-3AC51B59C4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0BB7FF0C-4A69-C5AD-21DC-6C23026FD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12. 12. 2022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4933FBA3-A575-0AED-6417-EE9D96A71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33EB7396-14F0-F5C8-2D86-2683B835D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15848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8DEDF50-3777-B6F0-AE28-F97F031E4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0BBB2CD6-D0E2-E07A-BF61-D49642A167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12. 12. 2022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7DAF651B-0C33-6454-0691-3D40FA420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0E54757-DBE5-7D6E-41CF-C07675844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36738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759DFA15-126C-5A5E-2F50-8767725D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12. 12. 2022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6E4EBDDC-2C4E-AF04-BB5D-283DDD0FD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DCFDEB7-B9F2-9CB2-7DD1-480AEFD055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65872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8697FE-3434-27E5-04B5-8474B1C55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70E8BED-E526-F5CA-7F0B-7FDEA1C5C8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0BF6A3A-7EC5-DEBC-A937-E9C413BE8B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35E90D77-294D-6057-40AF-4005DF1276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12. 12. 2022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7530DEF0-E150-1D65-CB2F-F3E0CA9A6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5C7D44E1-D666-8255-4C33-EAFA5884C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50102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DC5BE1-87F7-5EE1-DD11-3D4266E6B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0EE0835E-E91A-8CC6-8C4E-A3815F2785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988C0DA-3684-57F3-B43B-B65E1394B2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32C5E1AA-785D-56EE-FF33-EE21335F7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12. 12. 2022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EAA153F1-B305-B5BA-2A32-715FD972F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9ED77869-B7AC-B4DD-A448-B9C01F5ED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45594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20C1AA-ACE3-BE33-F33D-5D8EC90A7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F934B3A2-0556-EB19-ACA0-DF9AD8D0D6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22638B4-80BD-739F-39B8-F9FDE8374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12. 12. 2022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12F04A2B-84D1-D89C-4F44-FDEE25BAA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796165-FC78-B9C8-D608-83B1A2C4B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1156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E296386-0157-DE7A-2311-A073FE5ED8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7EE400E7-BCBE-51F3-E2ED-6E8B3C8825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C7F6A7C-D67D-875D-ECC3-D8F4B04DF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0E578-884D-4B0E-89AA-A21F3C022CA0}" type="datetimeFigureOut">
              <a:rPr lang="sk-SK" smtClean="0"/>
              <a:t>12. 12. 2022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0D8B8E24-0CFD-7D56-1556-4DDC427EF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485D661-2354-5D84-3C2A-4C6B62801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5B847-2302-465B-85C1-53A0B435A21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99572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12. 12. 2022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302718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12. 12. 2022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046851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12. 12. 2022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820959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12. 12. 2022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562102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12. 12. 2022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562206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12. 12. 2022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528400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12. 12. 2022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180584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12. 12. 2022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549018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12. 12. 2022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746308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12. 12. 2022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530093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12. 12. 2022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931870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 smtClean="0"/>
              <a:pPr>
                <a:defRPr/>
              </a:pPr>
              <a:t>12. 12. 2022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179673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 smtClean="0"/>
              <a:pPr>
                <a:defRPr/>
              </a:pPr>
              <a:t>12. 12. 2022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843267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 smtClean="0"/>
              <a:pPr>
                <a:defRPr/>
              </a:pPr>
              <a:t>12. 12. 2022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587153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 smtClean="0"/>
              <a:pPr>
                <a:defRPr/>
              </a:pPr>
              <a:t>12. 12. 2022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779204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 smtClean="0"/>
              <a:pPr>
                <a:defRPr/>
              </a:pPr>
              <a:t>12. 12. 2022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926725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 smtClean="0"/>
              <a:pPr>
                <a:defRPr/>
              </a:pPr>
              <a:t>12. 12. 2022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1490015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 smtClean="0"/>
              <a:pPr>
                <a:defRPr/>
              </a:pPr>
              <a:t>12. 12. 2022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930086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 smtClean="0"/>
              <a:pPr>
                <a:defRPr/>
              </a:pPr>
              <a:t>12. 12. 2022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407468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 smtClean="0"/>
              <a:pPr>
                <a:defRPr/>
              </a:pPr>
              <a:t>12. 12. 2022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9721678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 smtClean="0"/>
              <a:pPr>
                <a:defRPr/>
              </a:pPr>
              <a:t>12. 12. 2022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9501879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 smtClean="0"/>
              <a:pPr>
                <a:defRPr/>
              </a:pPr>
              <a:t>12. 12. 2022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16071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5CFEE2-F7EC-E9B4-81C0-DEFAA85D8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FFBF53E-559E-7E67-29A4-7C354B0578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AC3E9864-4EAA-2497-FD09-C5BBDEE73D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8800E578-884D-4B0E-89AA-A21F3C022CA0}" type="datetimeFigureOut">
              <a:rPr lang="sk-SK" smtClean="0"/>
              <a:pPr/>
              <a:t>12. 12. 2022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F17E0493-6866-B5D9-936E-F938248CA7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BE652EC-8826-CC81-322B-F273B0965D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ED85B847-2302-465B-85C1-53A0B435A21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62480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5AF66897-4934-487E-864C-D2566DDFCD31}" type="datetime1">
              <a:rPr lang="sk-SK" smtClean="0"/>
              <a:pPr/>
              <a:t>12. 12. 2022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EF85828B-678F-40F1-8D80-935C067E9A0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99256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12. 12. 2022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82888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12" Type="http://schemas.microsoft.com/office/2007/relationships/hdphoto" Target="../media/hdphoto3.wdp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3.png"/><Relationship Id="rId7" Type="http://schemas.openxmlformats.org/officeDocument/2006/relationships/image" Target="../media/image14.png"/><Relationship Id="rId12" Type="http://schemas.microsoft.com/office/2007/relationships/hdphoto" Target="../media/hdphoto3.wdp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15.jp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3.png"/><Relationship Id="rId7" Type="http://schemas.openxmlformats.org/officeDocument/2006/relationships/image" Target="../media/image17.png"/><Relationship Id="rId12" Type="http://schemas.microsoft.com/office/2007/relationships/hdphoto" Target="../media/hdphoto3.wdp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18.jp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3.png"/><Relationship Id="rId7" Type="http://schemas.openxmlformats.org/officeDocument/2006/relationships/image" Target="../media/image20.png"/><Relationship Id="rId12" Type="http://schemas.microsoft.com/office/2007/relationships/hdphoto" Target="../media/hdphoto3.wdp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21.jp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12" Type="http://schemas.microsoft.com/office/2007/relationships/hdphoto" Target="../media/hdphoto3.wdp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24.jp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12" Type="http://schemas.microsoft.com/office/2007/relationships/hdphoto" Target="../media/hdphoto3.wdp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27.jp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3.png"/><Relationship Id="rId7" Type="http://schemas.openxmlformats.org/officeDocument/2006/relationships/image" Target="../media/image29.png"/><Relationship Id="rId12" Type="http://schemas.microsoft.com/office/2007/relationships/hdphoto" Target="../media/hdphoto3.wdp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30.jp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3.png"/><Relationship Id="rId7" Type="http://schemas.openxmlformats.org/officeDocument/2006/relationships/image" Target="../media/image32.png"/><Relationship Id="rId12" Type="http://schemas.microsoft.com/office/2007/relationships/hdphoto" Target="../media/hdphoto3.wdp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33.jp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3.png"/><Relationship Id="rId7" Type="http://schemas.openxmlformats.org/officeDocument/2006/relationships/image" Target="../media/image35.png"/><Relationship Id="rId12" Type="http://schemas.microsoft.com/office/2007/relationships/hdphoto" Target="../media/hdphoto3.wdp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36.jp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3" Type="http://schemas.openxmlformats.org/officeDocument/2006/relationships/image" Target="../media/image3.png"/><Relationship Id="rId7" Type="http://schemas.openxmlformats.org/officeDocument/2006/relationships/image" Target="../media/image38.png"/><Relationship Id="rId12" Type="http://schemas.microsoft.com/office/2007/relationships/hdphoto" Target="../media/hdphoto3.wdp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openxmlformats.org/officeDocument/2006/relationships/image" Target="../media/image3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2.wav"/><Relationship Id="rId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3.wav"/><Relationship Id="rId5" Type="http://schemas.openxmlformats.org/officeDocument/2006/relationships/image" Target="../media/image43.png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5.jpg"/><Relationship Id="rId4" Type="http://schemas.openxmlformats.org/officeDocument/2006/relationships/hyperlink" Target="https://www.youtube.com/channel/UC4x4T-5Itm_FsR07hKJYstA/videos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3" y="-1523"/>
            <a:ext cx="12191999" cy="685799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0"/>
            <a:ext cx="12191998" cy="6858000"/>
          </a:xfrm>
          <a:prstGeom prst="rect">
            <a:avLst/>
          </a:prstGeom>
        </p:spPr>
      </p:pic>
      <p:sp>
        <p:nvSpPr>
          <p:cNvPr id="3" name="Dátum">
            <a:extLst>
              <a:ext uri="{FF2B5EF4-FFF2-40B4-BE49-F238E27FC236}">
                <a16:creationId xmlns:a16="http://schemas.microsoft.com/office/drawing/2014/main" id="{B101BF38-B681-F23A-A639-17C51CD03690}"/>
              </a:ext>
            </a:extLst>
          </p:cNvPr>
          <p:cNvSpPr/>
          <p:nvPr/>
        </p:nvSpPr>
        <p:spPr>
          <a:xfrm>
            <a:off x="3269282" y="2908597"/>
            <a:ext cx="5674950" cy="1200329"/>
          </a:xfrm>
          <a:prstGeom prst="rect">
            <a:avLst/>
          </a:prstGeom>
          <a:noFill/>
          <a:effectLst>
            <a:glow rad="254000">
              <a:schemeClr val="bg1"/>
            </a:glo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sk-SK" sz="7200" b="1" i="1" cap="none" spc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9E7500"/>
                    </a:gs>
                    <a:gs pos="48000">
                      <a:srgbClr val="CC9700"/>
                    </a:gs>
                    <a:gs pos="99000">
                      <a:srgbClr val="DEA400"/>
                    </a:gs>
                  </a:gsLst>
                  <a:lin ang="16200000" scaled="1"/>
                  <a:tileRect/>
                </a:gradFill>
                <a:effectLst>
                  <a:glow rad="2540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SnowCaps" pitchFamily="2" charset="0"/>
              </a:rPr>
              <a:t>2022 - 2023</a:t>
            </a:r>
          </a:p>
        </p:txBody>
      </p:sp>
      <p:sp>
        <p:nvSpPr>
          <p:cNvPr id="4" name="Nový rok">
            <a:extLst>
              <a:ext uri="{FF2B5EF4-FFF2-40B4-BE49-F238E27FC236}">
                <a16:creationId xmlns:a16="http://schemas.microsoft.com/office/drawing/2014/main" id="{7069560C-DAE9-63A3-E2D0-B7A1435B37A8}"/>
              </a:ext>
            </a:extLst>
          </p:cNvPr>
          <p:cNvSpPr/>
          <p:nvPr/>
        </p:nvSpPr>
        <p:spPr>
          <a:xfrm>
            <a:off x="5513044" y="4402055"/>
            <a:ext cx="602120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sk-SK" sz="8800" b="1" i="1" cap="none" spc="0">
                <a:ln w="19050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2540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SnowCaps" pitchFamily="2" charset="0"/>
              </a:rPr>
              <a:t>NEW YEAR </a:t>
            </a:r>
          </a:p>
        </p:txBody>
      </p:sp>
      <p:sp>
        <p:nvSpPr>
          <p:cNvPr id="7" name="Vianoce">
            <a:extLst>
              <a:ext uri="{FF2B5EF4-FFF2-40B4-BE49-F238E27FC236}">
                <a16:creationId xmlns:a16="http://schemas.microsoft.com/office/drawing/2014/main" id="{30E6CB93-B2C4-3B41-3040-D5BE5938479F}"/>
              </a:ext>
            </a:extLst>
          </p:cNvPr>
          <p:cNvSpPr/>
          <p:nvPr/>
        </p:nvSpPr>
        <p:spPr>
          <a:xfrm>
            <a:off x="948602" y="1168918"/>
            <a:ext cx="630012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sk-SK" sz="8800" b="1" i="1" cap="none" spc="0">
                <a:ln w="19050"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glow rad="2540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SnowCaps" pitchFamily="2" charset="0"/>
              </a:rPr>
              <a:t>CHRISTMAS</a:t>
            </a:r>
            <a:r>
              <a:rPr lang="sk-SK" sz="8800" b="1" i="1" cap="none" spc="0">
                <a:ln w="19050"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glow rad="254000">
                    <a:schemeClr val="bg1"/>
                  </a:glow>
                </a:effectLst>
                <a:latin typeface="SnowCaps" pitchFamily="2" charset="0"/>
              </a:rPr>
              <a:t> </a:t>
            </a:r>
          </a:p>
        </p:txBody>
      </p:sp>
      <p:grpSp>
        <p:nvGrpSpPr>
          <p:cNvPr id="16" name="Fľaša">
            <a:extLst>
              <a:ext uri="{FF2B5EF4-FFF2-40B4-BE49-F238E27FC236}">
                <a16:creationId xmlns:a16="http://schemas.microsoft.com/office/drawing/2014/main" id="{77772FCA-BD8F-0E3F-B634-8D17A92092F8}"/>
              </a:ext>
            </a:extLst>
          </p:cNvPr>
          <p:cNvGrpSpPr/>
          <p:nvPr/>
        </p:nvGrpSpPr>
        <p:grpSpPr>
          <a:xfrm>
            <a:off x="1189124" y="3572350"/>
            <a:ext cx="1688889" cy="2700169"/>
            <a:chOff x="1189124" y="3572350"/>
            <a:chExt cx="1688889" cy="2700169"/>
          </a:xfrm>
        </p:grpSpPr>
        <p:sp>
          <p:nvSpPr>
            <p:cNvPr id="10" name="Ovál F">
              <a:extLst>
                <a:ext uri="{FF2B5EF4-FFF2-40B4-BE49-F238E27FC236}">
                  <a16:creationId xmlns:a16="http://schemas.microsoft.com/office/drawing/2014/main" id="{4C8A8BEE-B4D8-4FEF-090A-1500C20352EF}"/>
                </a:ext>
              </a:extLst>
            </p:cNvPr>
            <p:cNvSpPr/>
            <p:nvPr/>
          </p:nvSpPr>
          <p:spPr>
            <a:xfrm rot="19614579">
              <a:off x="1276361" y="3572350"/>
              <a:ext cx="1461111" cy="270016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  <a:effectLst>
              <a:outerShdw blurRad="139700" dist="38100" dir="1800000" algn="t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9" name="Fľaša">
              <a:extLst>
                <a:ext uri="{FF2B5EF4-FFF2-40B4-BE49-F238E27FC236}">
                  <a16:creationId xmlns:a16="http://schemas.microsoft.com/office/drawing/2014/main" id="{C3781B3F-FDDE-C0C7-27E3-2EB7267A625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2780">
              <a:off x="1189124" y="4003866"/>
              <a:ext cx="1688889" cy="1904762"/>
            </a:xfrm>
            <a:prstGeom prst="rect">
              <a:avLst/>
            </a:prstGeom>
            <a:effectLst>
              <a:outerShdw blurRad="63500" dist="63500" dir="2700000" algn="tl" rotWithShape="0">
                <a:prstClr val="black">
                  <a:alpha val="77000"/>
                </a:prstClr>
              </a:outerShdw>
            </a:effectLst>
          </p:spPr>
        </p:pic>
      </p:grpSp>
      <p:grpSp>
        <p:nvGrpSpPr>
          <p:cNvPr id="15" name="Ozdoba">
            <a:extLst>
              <a:ext uri="{FF2B5EF4-FFF2-40B4-BE49-F238E27FC236}">
                <a16:creationId xmlns:a16="http://schemas.microsoft.com/office/drawing/2014/main" id="{3EB024E0-EF14-B3E8-6920-E431441F8C0B}"/>
              </a:ext>
            </a:extLst>
          </p:cNvPr>
          <p:cNvGrpSpPr/>
          <p:nvPr/>
        </p:nvGrpSpPr>
        <p:grpSpPr>
          <a:xfrm>
            <a:off x="9255320" y="552163"/>
            <a:ext cx="1954178" cy="2700169"/>
            <a:chOff x="9255320" y="552163"/>
            <a:chExt cx="1954178" cy="2700169"/>
          </a:xfrm>
        </p:grpSpPr>
        <p:sp>
          <p:nvSpPr>
            <p:cNvPr id="11" name="Ovál O">
              <a:extLst>
                <a:ext uri="{FF2B5EF4-FFF2-40B4-BE49-F238E27FC236}">
                  <a16:creationId xmlns:a16="http://schemas.microsoft.com/office/drawing/2014/main" id="{67E9F733-660E-3F04-5FF8-703D53F8FEED}"/>
                </a:ext>
              </a:extLst>
            </p:cNvPr>
            <p:cNvSpPr/>
            <p:nvPr/>
          </p:nvSpPr>
          <p:spPr>
            <a:xfrm rot="19614579">
              <a:off x="9454527" y="552163"/>
              <a:ext cx="1461111" cy="270016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  <a:effectLst>
              <a:outerShdw blurRad="139700" dist="38100" dir="1800000" algn="t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k-SK"/>
                <a:t>O</a:t>
              </a:r>
            </a:p>
          </p:txBody>
        </p:sp>
        <p:pic>
          <p:nvPicPr>
            <p:cNvPr id="14" name="Ozdoba">
              <a:extLst>
                <a:ext uri="{FF2B5EF4-FFF2-40B4-BE49-F238E27FC236}">
                  <a16:creationId xmlns:a16="http://schemas.microsoft.com/office/drawing/2014/main" id="{AF4959A3-6968-692C-FA57-6D053F7EB9A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5320" y="915104"/>
              <a:ext cx="1954178" cy="1954178"/>
            </a:xfrm>
            <a:prstGeom prst="rect">
              <a:avLst/>
            </a:prstGeom>
          </p:spPr>
        </p:pic>
      </p:grpSp>
      <p:pic>
        <p:nvPicPr>
          <p:cNvPr id="8" name="Rám">
            <a:extLst>
              <a:ext uri="{FF2B5EF4-FFF2-40B4-BE49-F238E27FC236}">
                <a16:creationId xmlns:a16="http://schemas.microsoft.com/office/drawing/2014/main" id="{8F4CAD33-45DE-519B-C5B8-81F77DCB7B8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55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Christmas Music Box 2.wav"/>
          </p:stSnd>
        </p:sndAc>
      </p:transition>
    </mc:Choice>
    <mc:Fallback xmlns="">
      <p:transition spd="slow" advClick="0" advTm="11000">
        <p:fade/>
        <p:sndAc>
          <p:stSnd loop="1">
            <p:snd r:embed="rId9" name="Christmas Music Box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4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528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9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4CF42440-F844-D7D4-6849-53BB26E1A4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AF459080-7881-7F89-1FB5-629EB98100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18813"/>
              <a:ext cx="1457126" cy="471943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4801464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D310B35A-5D28-5B7E-199D-0001561A49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7A46E2DC-E36D-0F48-A701-13DEC43F5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17853"/>
              <a:ext cx="1457126" cy="473862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57830697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75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75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C100279E-0F63-BE07-5F7F-432BD02E01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13" name="Foto 2">
            <a:extLst>
              <a:ext uri="{FF2B5EF4-FFF2-40B4-BE49-F238E27FC236}">
                <a16:creationId xmlns:a16="http://schemas.microsoft.com/office/drawing/2014/main" id="{86298DB0-FCBB-D985-313F-07A36A9E3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11930"/>
              <a:ext cx="1457126" cy="485708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84270242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006057EE-49A2-EEEB-EACE-1C71FB2078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1DC21388-16B7-3274-7995-7DA7BF80B0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18813"/>
              <a:ext cx="1457126" cy="471943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1886226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 1">
            <a:extLst>
              <a:ext uri="{FF2B5EF4-FFF2-40B4-BE49-F238E27FC236}">
                <a16:creationId xmlns:a16="http://schemas.microsoft.com/office/drawing/2014/main" id="{87832F17-4ECA-5C19-56C1-21415C0884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11" name="Foto 2">
            <a:extLst>
              <a:ext uri="{FF2B5EF4-FFF2-40B4-BE49-F238E27FC236}">
                <a16:creationId xmlns:a16="http://schemas.microsoft.com/office/drawing/2014/main" id="{1E36B10B-246C-73D9-A537-E8416233F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08856"/>
              <a:ext cx="1457126" cy="491857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8270483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C5ED07BE-AFA2-002A-BD83-3B036DD796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D47618B0-4541-403B-BAEB-11EE1C6546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09889"/>
              <a:ext cx="1457126" cy="489790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7258589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8839A309-F660-1937-055F-5698742EF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70353" cy="685190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6518528F-9E3B-73F1-EAF0-C469611F64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70353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17853"/>
              <a:ext cx="1457126" cy="473862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24822002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6A9A8295-DDDB-8A31-83C2-861A1AD50F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5093C231-E8D4-212A-82A4-51CAAE9984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15911"/>
              <a:ext cx="1457126" cy="477746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89243585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4E8C9242-A778-ABF6-A0FD-8255B60CB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2" cy="6845818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9465B571-9D24-ECB8-7A72-310BFEF313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2" cy="6845818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10914"/>
              <a:ext cx="1457126" cy="487740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8238979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1">
            <a:extLst>
              <a:ext uri="{FF2B5EF4-FFF2-40B4-BE49-F238E27FC236}">
                <a16:creationId xmlns:a16="http://schemas.microsoft.com/office/drawing/2014/main" id="{D4F8C1FD-FA05-720A-AB18-45F2D249B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5" name="Foto 2">
            <a:extLst>
              <a:ext uri="{FF2B5EF4-FFF2-40B4-BE49-F238E27FC236}">
                <a16:creationId xmlns:a16="http://schemas.microsoft.com/office/drawing/2014/main" id="{62610E31-746C-E9FD-132D-2672D18111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1171" cy="6851909"/>
          </a:xfrm>
          <a:prstGeom prst="rect">
            <a:avLst/>
          </a:prstGeom>
        </p:spPr>
      </p:pic>
      <p:pic>
        <p:nvPicPr>
          <p:cNvPr id="6" name="Výrez">
            <a:extLst>
              <a:ext uri="{FF2B5EF4-FFF2-40B4-BE49-F238E27FC236}">
                <a16:creationId xmlns:a16="http://schemas.microsoft.com/office/drawing/2014/main" id="{2FD7A701-E9AA-ADF4-5D02-45203FEB6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2" name="Prekrytie">
            <a:extLst>
              <a:ext uri="{FF2B5EF4-FFF2-40B4-BE49-F238E27FC236}">
                <a16:creationId xmlns:a16="http://schemas.microsoft.com/office/drawing/2014/main" id="{BB451B11-AAF6-38D8-A136-AF300BAD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grpSp>
        <p:nvGrpSpPr>
          <p:cNvPr id="2" name="Vlajka">
            <a:extLst>
              <a:ext uri="{FF2B5EF4-FFF2-40B4-BE49-F238E27FC236}">
                <a16:creationId xmlns:a16="http://schemas.microsoft.com/office/drawing/2014/main" id="{442089AE-9FC0-2974-6C02-3911A2DA4BA0}"/>
              </a:ext>
            </a:extLst>
          </p:cNvPr>
          <p:cNvGrpSpPr/>
          <p:nvPr/>
        </p:nvGrpSpPr>
        <p:grpSpPr>
          <a:xfrm>
            <a:off x="740811" y="580005"/>
            <a:ext cx="2196215" cy="1708812"/>
            <a:chOff x="740811" y="580005"/>
            <a:chExt cx="2196215" cy="1708812"/>
          </a:xfrm>
        </p:grpSpPr>
        <p:pic>
          <p:nvPicPr>
            <p:cNvPr id="9" name="Anjel">
              <a:extLst>
                <a:ext uri="{FF2B5EF4-FFF2-40B4-BE49-F238E27FC236}">
                  <a16:creationId xmlns:a16="http://schemas.microsoft.com/office/drawing/2014/main" id="{08991054-4BF4-9D2E-6688-DC2BC09B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811" y="580005"/>
              <a:ext cx="1232083" cy="1386094"/>
            </a:xfrm>
            <a:prstGeom prst="rect">
              <a:avLst/>
            </a:prstGeom>
            <a:effectLst/>
          </p:spPr>
        </p:pic>
        <p:sp>
          <p:nvSpPr>
            <p:cNvPr id="7" name="Mrak">
              <a:extLst>
                <a:ext uri="{FF2B5EF4-FFF2-40B4-BE49-F238E27FC236}">
                  <a16:creationId xmlns:a16="http://schemas.microsoft.com/office/drawing/2014/main" id="{74A0E4E4-D5BF-B99D-1AF8-04951CF4D14C}"/>
                </a:ext>
              </a:extLst>
            </p:cNvPr>
            <p:cNvSpPr/>
            <p:nvPr/>
          </p:nvSpPr>
          <p:spPr>
            <a:xfrm>
              <a:off x="1211617" y="1477564"/>
              <a:ext cx="1725409" cy="811253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>
                  <a:alpha val="46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defRPr/>
              </a:pPr>
              <a:endParaRPr lang="sk-SK" sz="1100" b="1" i="1" kern="0">
                <a:solidFill>
                  <a:prstClr val="black"/>
                </a:solidFill>
                <a:latin typeface="Brooklyn CE" pitchFamily="2" charset="0"/>
                <a:cs typeface="Arabic Typesetting" panose="03020402040406030203" pitchFamily="66" charset="-78"/>
              </a:endParaRPr>
            </a:p>
          </p:txBody>
        </p:sp>
        <p:pic>
          <p:nvPicPr>
            <p:cNvPr id="8" name="Vlajka">
              <a:extLst>
                <a:ext uri="{FF2B5EF4-FFF2-40B4-BE49-F238E27FC236}">
                  <a16:creationId xmlns:a16="http://schemas.microsoft.com/office/drawing/2014/main" id="{7EB64B43-83DE-EF4D-7BA0-87D1B72AF4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48644">
              <a:off x="1390132" y="1617853"/>
              <a:ext cx="1457126" cy="473862"/>
            </a:xfrm>
            <a:prstGeom prst="rect">
              <a:avLst/>
            </a:prstGeom>
          </p:spPr>
        </p:pic>
      </p:grpSp>
      <p:pic>
        <p:nvPicPr>
          <p:cNvPr id="10" name="Pohľadnica">
            <a:extLst>
              <a:ext uri="{FF2B5EF4-FFF2-40B4-BE49-F238E27FC236}">
                <a16:creationId xmlns:a16="http://schemas.microsoft.com/office/drawing/2014/main" id="{579937D3-C552-ED65-E4EB-D23854878F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76002">
            <a:off x="3250407" y="2210981"/>
            <a:ext cx="5748237" cy="37093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6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z="127000" prstMaterial="matte">
            <a:bevelT w="25400" h="12700"/>
            <a:contourClr>
              <a:srgbClr val="FFFFFF"/>
            </a:contourClr>
          </a:sp3d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DB82953-B4E9-C256-B7F5-D38DFB9ED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pic>
        <p:nvPicPr>
          <p:cNvPr id="16" name="Pás">
            <a:extLst>
              <a:ext uri="{FF2B5EF4-FFF2-40B4-BE49-F238E27FC236}">
                <a16:creationId xmlns:a16="http://schemas.microsoft.com/office/drawing/2014/main" id="{FFDE0D32-162C-91C5-03BD-E4CA856C3C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CrisscrossEtching trans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132" y="-3047"/>
            <a:ext cx="2746454" cy="6851909"/>
          </a:xfrm>
          <a:prstGeom prst="rect">
            <a:avLst/>
          </a:prstGeom>
          <a:effectLst>
            <a:outerShdw blurRad="88900" dist="139700" dir="2700000" algn="tl" rotWithShape="0">
              <a:prstClr val="black">
                <a:alpha val="6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42111573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Ohňostroj">
            <a:extLst>
              <a:ext uri="{FF2B5EF4-FFF2-40B4-BE49-F238E27FC236}">
                <a16:creationId xmlns:a16="http://schemas.microsoft.com/office/drawing/2014/main" id="{95369DB5-AC7F-ACA9-F7A3-FB73604C78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020" y="1270000"/>
            <a:ext cx="8067426" cy="4226560"/>
          </a:xfrm>
          <a:prstGeom prst="rect">
            <a:avLst/>
          </a:prstGeom>
        </p:spPr>
      </p:pic>
      <p:sp>
        <p:nvSpPr>
          <p:cNvPr id="20" name="Rok 2022">
            <a:extLst>
              <a:ext uri="{FF2B5EF4-FFF2-40B4-BE49-F238E27FC236}">
                <a16:creationId xmlns:a16="http://schemas.microsoft.com/office/drawing/2014/main" id="{F5420CD4-49D3-4E47-88DA-F3C7894A893C}"/>
              </a:ext>
            </a:extLst>
          </p:cNvPr>
          <p:cNvSpPr/>
          <p:nvPr/>
        </p:nvSpPr>
        <p:spPr>
          <a:xfrm>
            <a:off x="10186055" y="425665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2022</a:t>
            </a:r>
          </a:p>
        </p:txBody>
      </p:sp>
      <p:sp>
        <p:nvSpPr>
          <p:cNvPr id="2" name="Rok 2023">
            <a:extLst>
              <a:ext uri="{FF2B5EF4-FFF2-40B4-BE49-F238E27FC236}">
                <a16:creationId xmlns:a16="http://schemas.microsoft.com/office/drawing/2014/main" id="{EF518F4F-E5AE-1455-BC97-0783A80EBF61}"/>
              </a:ext>
            </a:extLst>
          </p:cNvPr>
          <p:cNvSpPr/>
          <p:nvPr/>
        </p:nvSpPr>
        <p:spPr>
          <a:xfrm>
            <a:off x="10186055" y="445179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2023</a:t>
            </a:r>
          </a:p>
        </p:txBody>
      </p:sp>
      <p:sp>
        <p:nvSpPr>
          <p:cNvPr id="26" name="Krytka">
            <a:extLst>
              <a:ext uri="{FF2B5EF4-FFF2-40B4-BE49-F238E27FC236}">
                <a16:creationId xmlns:a16="http://schemas.microsoft.com/office/drawing/2014/main" id="{E35CE001-2974-F64D-DCC0-AFCABD57E9FA}"/>
              </a:ext>
            </a:extLst>
          </p:cNvPr>
          <p:cNvSpPr/>
          <p:nvPr/>
        </p:nvSpPr>
        <p:spPr>
          <a:xfrm>
            <a:off x="8430016" y="5235879"/>
            <a:ext cx="1756039" cy="35212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7FC0D579-6B01-BADC-C384-7E74DBF1A3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06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>
        <p:sndAc>
          <p:stSnd loop="1">
            <p:snd r:embed="rId2" name="Ohňostroj 0.wav"/>
          </p:stSnd>
        </p:sndAc>
      </p:transition>
    </mc:Choice>
    <mc:Fallback xmlns="">
      <p:transition advClick="0" advTm="12000">
        <p:sndAc>
          <p:stSnd loop="1">
            <p:snd r:embed="rId5" name="Ohňostroj 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anta">
            <a:extLst>
              <a:ext uri="{FF2B5EF4-FFF2-40B4-BE49-F238E27FC236}">
                <a16:creationId xmlns:a16="http://schemas.microsoft.com/office/drawing/2014/main" id="{46EF4F7F-E568-D838-1A84-1FA1953859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FC0D579-6B01-BADC-C384-7E74DBF1A3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>
            <a:extLst>
              <a:ext uri="{FF2B5EF4-FFF2-40B4-BE49-F238E27FC236}">
                <a16:creationId xmlns:a16="http://schemas.microsoft.com/office/drawing/2014/main" id="{34C15740-39B8-4874-629D-5417627E9E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24625">
            <a:off x="11285770" y="6119847"/>
            <a:ext cx="504706" cy="504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83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ndAc>
          <p:stSnd loop="1">
            <p:snd r:embed="rId2" name="Inert.wav"/>
          </p:stSnd>
        </p:sndAc>
      </p:transition>
    </mc:Choice>
    <mc:Fallback xmlns="">
      <p:transition>
        <p:sndAc>
          <p:stSnd loop="1">
            <p:snd r:embed="rId6" name="Inert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>
            <a:extLst>
              <a:ext uri="{FF2B5EF4-FFF2-40B4-BE49-F238E27FC236}">
                <a16:creationId xmlns:a16="http://schemas.microsoft.com/office/drawing/2014/main" id="{6DA718C9-7C99-7A52-A52B-327570CBD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teve">
            <a:extLst>
              <a:ext uri="{FF2B5EF4-FFF2-40B4-BE49-F238E27FC236}">
                <a16:creationId xmlns:a16="http://schemas.microsoft.com/office/drawing/2014/main" id="{43B54B8F-0A7F-4CD7-8FF3-161F537E6B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775" y="5475025"/>
            <a:ext cx="3741153" cy="824821"/>
          </a:xfrm>
          <a:prstGeom prst="rect">
            <a:avLst/>
          </a:prstGeom>
        </p:spPr>
      </p:pic>
      <p:sp>
        <p:nvSpPr>
          <p:cNvPr id="24" name="Kontakt">
            <a:extLst>
              <a:ext uri="{FF2B5EF4-FFF2-40B4-BE49-F238E27FC236}">
                <a16:creationId xmlns:a16="http://schemas.microsoft.com/office/drawing/2014/main" id="{600564D0-3AD1-4459-AD36-23CBC689CE29}"/>
              </a:ext>
            </a:extLst>
          </p:cNvPr>
          <p:cNvSpPr/>
          <p:nvPr/>
        </p:nvSpPr>
        <p:spPr>
          <a:xfrm>
            <a:off x="1488351" y="3394002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003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Contact :			pista2011@gmail.com</a:t>
            </a:r>
          </a:p>
        </p:txBody>
      </p:sp>
      <p:sp>
        <p:nvSpPr>
          <p:cNvPr id="21" name="Autor">
            <a:extLst>
              <a:ext uri="{FF2B5EF4-FFF2-40B4-BE49-F238E27FC236}">
                <a16:creationId xmlns:a16="http://schemas.microsoft.com/office/drawing/2014/main" id="{4D3E03D1-5505-4690-9983-FC19215E5FFC}"/>
              </a:ext>
            </a:extLst>
          </p:cNvPr>
          <p:cNvSpPr/>
          <p:nvPr/>
        </p:nvSpPr>
        <p:spPr>
          <a:xfrm>
            <a:off x="1488351" y="2866392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003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Created by :		Rumpler Štefan  (Slovakia)</a:t>
            </a:r>
          </a:p>
        </p:txBody>
      </p:sp>
      <p:sp>
        <p:nvSpPr>
          <p:cNvPr id="10" name="Fotografie">
            <a:extLst>
              <a:ext uri="{FF2B5EF4-FFF2-40B4-BE49-F238E27FC236}">
                <a16:creationId xmlns:a16="http://schemas.microsoft.com/office/drawing/2014/main" id="{9444F798-970C-48B5-86CF-F3E51DE0E072}"/>
              </a:ext>
            </a:extLst>
          </p:cNvPr>
          <p:cNvSpPr/>
          <p:nvPr/>
        </p:nvSpPr>
        <p:spPr>
          <a:xfrm>
            <a:off x="1488351" y="2338782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003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Photos :			Hruška Petr  (Czech rep.)</a:t>
            </a:r>
          </a:p>
        </p:txBody>
      </p:sp>
      <p:sp>
        <p:nvSpPr>
          <p:cNvPr id="11" name="Hudba">
            <a:extLst>
              <a:ext uri="{FF2B5EF4-FFF2-40B4-BE49-F238E27FC236}">
                <a16:creationId xmlns:a16="http://schemas.microsoft.com/office/drawing/2014/main" id="{26F9EC7E-17D9-4F07-8899-A37CEA42CED1}"/>
              </a:ext>
            </a:extLst>
          </p:cNvPr>
          <p:cNvSpPr/>
          <p:nvPr/>
        </p:nvSpPr>
        <p:spPr>
          <a:xfrm>
            <a:off x="1488351" y="1811172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003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Music :			Christmas Music Box</a:t>
            </a:r>
          </a:p>
        </p:txBody>
      </p:sp>
      <p:sp>
        <p:nvSpPr>
          <p:cNvPr id="9" name="Video">
            <a:hlinkClick r:id="rId4"/>
            <a:extLst>
              <a:ext uri="{FF2B5EF4-FFF2-40B4-BE49-F238E27FC236}">
                <a16:creationId xmlns:a16="http://schemas.microsoft.com/office/drawing/2014/main" id="{8A943F77-9CAD-44CA-9947-0D7C2DE95600}"/>
              </a:ext>
            </a:extLst>
          </p:cNvPr>
          <p:cNvSpPr/>
          <p:nvPr/>
        </p:nvSpPr>
        <p:spPr>
          <a:xfrm>
            <a:off x="1488351" y="4371416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003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Videos :			(click here)</a:t>
            </a:r>
          </a:p>
        </p:txBody>
      </p:sp>
      <p:sp>
        <p:nvSpPr>
          <p:cNvPr id="20" name="Rok">
            <a:extLst>
              <a:ext uri="{FF2B5EF4-FFF2-40B4-BE49-F238E27FC236}">
                <a16:creationId xmlns:a16="http://schemas.microsoft.com/office/drawing/2014/main" id="{F5420CD4-49D3-4E47-88DA-F3C7894A893C}"/>
              </a:ext>
            </a:extLst>
          </p:cNvPr>
          <p:cNvSpPr/>
          <p:nvPr/>
        </p:nvSpPr>
        <p:spPr>
          <a:xfrm>
            <a:off x="10186055" y="425665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003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2022</a:t>
            </a:r>
          </a:p>
        </p:txBody>
      </p:sp>
      <p:sp>
        <p:nvSpPr>
          <p:cNvPr id="12" name="Poďakovanie">
            <a:extLst>
              <a:ext uri="{FF2B5EF4-FFF2-40B4-BE49-F238E27FC236}">
                <a16:creationId xmlns:a16="http://schemas.microsoft.com/office/drawing/2014/main" id="{2887FFE3-A799-40C7-824A-B17F2552B803}"/>
              </a:ext>
            </a:extLst>
          </p:cNvPr>
          <p:cNvSpPr/>
          <p:nvPr/>
        </p:nvSpPr>
        <p:spPr>
          <a:xfrm>
            <a:off x="2251551" y="3925909"/>
            <a:ext cx="6249600" cy="288000"/>
          </a:xfrm>
          <a:prstGeom prst="chevron">
            <a:avLst>
              <a:gd name="adj" fmla="val 0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88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0037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4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Thank</a:t>
            </a:r>
            <a:r>
              <a:rPr kumimoji="0" lang="sk-SK" sz="144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s</a:t>
            </a:r>
            <a:r>
              <a:rPr kumimoji="0" lang="en-US" sz="144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 for </a:t>
            </a:r>
            <a:r>
              <a:rPr kumimoji="0" lang="sk-SK" sz="144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your</a:t>
            </a:r>
            <a:r>
              <a:rPr kumimoji="0" lang="en-US" sz="144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 feedback.</a:t>
            </a:r>
            <a:r>
              <a:rPr kumimoji="0" lang="sk-SK" sz="144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 Welcome in all languages!</a:t>
            </a:r>
          </a:p>
        </p:txBody>
      </p:sp>
      <p:pic>
        <p:nvPicPr>
          <p:cNvPr id="7" name="Vlajky">
            <a:extLst>
              <a:ext uri="{FF2B5EF4-FFF2-40B4-BE49-F238E27FC236}">
                <a16:creationId xmlns:a16="http://schemas.microsoft.com/office/drawing/2014/main" id="{89830172-C0B2-AD39-A80D-2437A7E821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76" y="5289264"/>
            <a:ext cx="2246650" cy="119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282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1" grpId="0" animBg="1"/>
      <p:bldP spid="10" grpId="0" animBg="1"/>
      <p:bldP spid="11" grpId="0" animBg="1"/>
      <p:bldP spid="9" grpId="0" animBg="1"/>
      <p:bldP spid="20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</Words>
  <Application>Microsoft Office PowerPoint</Application>
  <PresentationFormat>Širokouhlá</PresentationFormat>
  <Paragraphs>15</Paragraphs>
  <Slides>15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15</vt:i4>
      </vt:variant>
    </vt:vector>
  </HeadingPairs>
  <TitlesOfParts>
    <vt:vector size="25" baseType="lpstr">
      <vt:lpstr>Kristen ITC</vt:lpstr>
      <vt:lpstr>Brooklyn CE</vt:lpstr>
      <vt:lpstr>Wingdings</vt:lpstr>
      <vt:lpstr>Arial</vt:lpstr>
      <vt:lpstr>Nadianne</vt:lpstr>
      <vt:lpstr>Calibri</vt:lpstr>
      <vt:lpstr>SnowCaps</vt:lpstr>
      <vt:lpstr>Motív Office</vt:lpstr>
      <vt:lpstr>5_Motív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2</cp:revision>
  <dcterms:created xsi:type="dcterms:W3CDTF">2022-10-25T14:23:42Z</dcterms:created>
  <dcterms:modified xsi:type="dcterms:W3CDTF">2022-12-12T10:08:06Z</dcterms:modified>
</cp:coreProperties>
</file>