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4"/>
  </p:notesMasterIdLst>
  <p:sldIdLst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01" r:id="rId20"/>
    <p:sldId id="302" r:id="rId21"/>
    <p:sldId id="282" r:id="rId22"/>
    <p:sldId id="303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YgYear9Y61jTE9RYdkqxA==" hashData="2CklUPESTXtMR4aoxJbKDuZov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34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9962D4-B117-46DD-A234-5E6FC9FD0501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13D12-B9E9-47B3-AF01-D1A619DC767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0749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13D12-B9E9-47B3-AF01-D1A619DC7676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2239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13D12-B9E9-47B3-AF01-D1A619DC7676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3304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49E8-919F-4CE9-B06F-7E37480EB4F5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63C21-8153-4A0C-BFBC-5759342D353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070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49E8-919F-4CE9-B06F-7E37480EB4F5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63C21-8153-4A0C-BFBC-5759342D353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261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49E8-919F-4CE9-B06F-7E37480EB4F5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63C21-8153-4A0C-BFBC-5759342D353B}" type="slidenum">
              <a:rPr lang="es-ES" smtClean="0"/>
              <a:t>‹Nº›</a:t>
            </a:fld>
            <a:endParaRPr lang="es-ES"/>
          </a:p>
        </p:txBody>
      </p:sp>
      <p:pic>
        <p:nvPicPr>
          <p:cNvPr id="6" name="Picture 2" descr="C:\Users\Eleni\Desktop\Cuadros\Bellisimo\5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4775" y="-19050"/>
            <a:ext cx="935355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08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049E8-919F-4CE9-B06F-7E37480EB4F5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63C21-8153-4A0C-BFBC-5759342D353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64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147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6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10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56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0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376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938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354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4612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839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049E8-919F-4CE9-B06F-7E37480EB4F5}" type="datetimeFigureOut">
              <a:rPr lang="es-ES" smtClean="0"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63C21-8153-4A0C-BFBC-5759342D353B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C:\Users\Eleni\Desktop\Cuadros\Bellisimo\50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4775" y="-19050"/>
            <a:ext cx="935355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59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6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jpeg"/><Relationship Id="rId7" Type="http://schemas.microsoft.com/office/2007/relationships/hdphoto" Target="../media/hdphoto2.wdp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11" Type="http://schemas.openxmlformats.org/officeDocument/2006/relationships/image" Target="../media/image7.jpe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13" Type="http://schemas.microsoft.com/office/2007/relationships/hdphoto" Target="../media/hdphoto3.wdp"/><Relationship Id="rId3" Type="http://schemas.microsoft.com/office/2007/relationships/hdphoto" Target="../media/hdphoto4.wdp"/><Relationship Id="rId7" Type="http://schemas.openxmlformats.org/officeDocument/2006/relationships/image" Target="../media/image67.jpeg"/><Relationship Id="rId12" Type="http://schemas.openxmlformats.org/officeDocument/2006/relationships/image" Target="../media/image72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Relationship Id="rId14" Type="http://schemas.openxmlformats.org/officeDocument/2006/relationships/image" Target="../media/image7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0" descr="C:\Users\Eleni\Desktop\Regalos de Navidad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9" y="1"/>
            <a:ext cx="94575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2.bp.blogspot.com/-obQtESCGRPo/UrCecijjfWI/AAAAAAACC90/OryyJIWv3m4/s400/regalos-de-navidad-adornos-para-postales-christmas-ornaments-gifs+(1)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7917" l="5000" r="95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30" y="3152066"/>
            <a:ext cx="3968687" cy="271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jehanara.files.wordpress.com/2012/11/cat-gift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1" b="99349" l="4102" r="97461">
                        <a14:foregroundMark x1="9375" y1="42708" x2="12402" y2="60417"/>
                        <a14:foregroundMark x1="5859" y1="37891" x2="5859" y2="50391"/>
                        <a14:foregroundMark x1="7813" y1="85417" x2="19629" y2="95703"/>
                        <a14:foregroundMark x1="34473" y1="20052" x2="47266" y2="25651"/>
                        <a14:foregroundMark x1="37305" y1="17969" x2="43652" y2="19401"/>
                        <a14:foregroundMark x1="83984" y1="28516" x2="94238" y2="37109"/>
                        <a14:foregroundMark x1="94434" y1="38672" x2="94434" y2="39844"/>
                        <a14:foregroundMark x1="94434" y1="39844" x2="94434" y2="39844"/>
                        <a14:foregroundMark x1="94531" y1="39844" x2="92871" y2="42448"/>
                        <a14:foregroundMark x1="76465" y1="6380" x2="79785" y2="13021"/>
                        <a14:backgroundMark x1="24219" y1="96354" x2="45313" y2="91667"/>
                        <a14:backgroundMark x1="11035" y1="98177" x2="11426" y2="98177"/>
                        <a14:backgroundMark x1="11035" y1="96875" x2="24707" y2="99089"/>
                        <a14:backgroundMark x1="84961" y1="30599" x2="91113" y2="356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5" y="3092369"/>
            <a:ext cx="5281080" cy="396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9606" y="6360134"/>
            <a:ext cx="3090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Ppsx creado por Helen</a:t>
            </a:r>
            <a:endParaRPr lang="es-ES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64522" name="Picture 10" descr="http://lh4.ggpht.com/_IjzyagQUJRE/TPC86Ki_x-I/AAAAAAAAKCA/YjB-HJcPEcA/ElTaller_cornernavi%5B6%5D.png?imgmax=8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828600" y="-149202"/>
            <a:ext cx="3324225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http://lh4.ggpht.com/_IjzyagQUJRE/TPC86Ki_x-I/AAAAAAAAKCA/YjB-HJcPEcA/ElTaller_cornernavi%5B6%5D.png?imgmax=8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9497" y="-134766"/>
            <a:ext cx="3324225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67856" y="715664"/>
            <a:ext cx="2987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FrankRuehl" panose="020E0503060101010101" pitchFamily="34" charset="-79"/>
              </a:rPr>
              <a:t>REGALOS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FrankRuehl" panose="020E0503060101010101" pitchFamily="34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36475" y="1615957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DE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372200" y="2446038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NAVIDAD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pic>
        <p:nvPicPr>
          <p:cNvPr id="1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WatercolorSponge/>
                    </a14:imgEffect>
                    <a14:imgEffect>
                      <a14:colorTemperature colorTemp="112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392558" y="6196844"/>
            <a:ext cx="1574583" cy="646922"/>
          </a:xfrm>
          <a:prstGeom prst="rect">
            <a:avLst/>
          </a:prstGeom>
          <a:noFill/>
        </p:spPr>
      </p:pic>
      <p:pic>
        <p:nvPicPr>
          <p:cNvPr id="11" name="Picture 2" descr="C:\Users\Eleni\Desktop\Cuadros\Bellisimo\48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31" y="0"/>
            <a:ext cx="9521481" cy="705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220070" y="6260931"/>
            <a:ext cx="2172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Automatico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9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140">
        <p14:glitter dir="u"/>
        <p:sndAc>
          <p:stSnd loop="1">
            <p:snd r:embed="rId2" name="adestefidelesinstrumental.wav"/>
          </p:stSnd>
        </p:sndAc>
      </p:transition>
    </mc:Choice>
    <mc:Fallback xmlns="">
      <p:transition spd="slow" advTm="25140">
        <p:fade/>
        <p:sndAc>
          <p:stSnd loop="1">
            <p:snd r:embed="rId12" name="adestefideles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8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1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9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45332" y="425851"/>
            <a:ext cx="5688632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ts val="4400"/>
              </a:lnSpc>
            </a:pPr>
            <a:r>
              <a:rPr lang="es-ES" sz="32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REGALO DE ESCUCHAR</a:t>
            </a:r>
            <a:endParaRPr lang="es-ES" sz="3200" b="1" i="1" u="sng" dirty="0" smtClean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marL="342900" indent="-342900" algn="ctr">
              <a:lnSpc>
                <a:spcPts val="4400"/>
              </a:lnSpc>
            </a:pPr>
            <a:endParaRPr lang="es-ES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marL="342900" indent="-342900" algn="ctr">
              <a:lnSpc>
                <a:spcPts val="4400"/>
              </a:lnSpc>
            </a:pPr>
            <a:r>
              <a:rPr lang="es-E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	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Pero realmente escuchar, sin interrumpir, bostezar, o criticar</a:t>
            </a: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430306" y="3457367"/>
            <a:ext cx="2752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Sólo escuchar</a:t>
            </a:r>
            <a:endParaRPr lang="es-ES_tradnl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7" name="Picture 15" descr="C:\Users\Eleni\Desktop\Regalos de Navidad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5358" y="-13883"/>
            <a:ext cx="9509885" cy="687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Regalos de Navidad\Diapositiva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5359" y="0"/>
            <a:ext cx="95098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Cuadros\Bellisimo\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5360" y="0"/>
            <a:ext cx="95098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97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702">
        <p14:glitter dir="u"/>
      </p:transition>
    </mc:Choice>
    <mc:Fallback xmlns="">
      <p:transition spd="slow" advTm="257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116632"/>
            <a:ext cx="5328592" cy="4078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  <a:defRPr/>
            </a:pPr>
            <a:r>
              <a:rPr lang="es-ES" sz="32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El regalo del Cariño</a:t>
            </a:r>
            <a:endParaRPr lang="es-ES" sz="3200" b="1" i="1" u="sng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fornian FB" pitchFamily="18" charset="0"/>
            </a:endParaRPr>
          </a:p>
          <a:p>
            <a:pPr algn="ctr">
              <a:lnSpc>
                <a:spcPts val="3900"/>
              </a:lnSpc>
              <a:defRPr/>
            </a:pPr>
            <a:r>
              <a:rPr lang="es-ES" sz="3200" b="1" dirty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Ser generoso con besos, abrazos, palmadas en la espalda y apretones de </a:t>
            </a:r>
            <a:r>
              <a:rPr lang="es-ES" sz="3200" b="1" dirty="0" err="1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manos.Estas</a:t>
            </a:r>
            <a:r>
              <a:rPr lang="es-ES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 </a:t>
            </a:r>
            <a:r>
              <a:rPr lang="es-ES" sz="3200" b="1" dirty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pequeñas acciones demuestran el cariño por tu familia y amigos</a:t>
            </a:r>
            <a:r>
              <a:rPr lang="es-ES" sz="32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.</a:t>
            </a:r>
            <a:r>
              <a:rPr lang="es-ES" sz="3200" b="1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 </a:t>
            </a:r>
            <a:endParaRPr lang="es-ES" sz="3200" b="1" dirty="0">
              <a:solidFill>
                <a:srgbClr val="99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fornian FB" pitchFamily="18" charset="0"/>
            </a:endParaRPr>
          </a:p>
        </p:txBody>
      </p:sp>
      <p:grpSp>
        <p:nvGrpSpPr>
          <p:cNvPr id="2" name="1 Grupo"/>
          <p:cNvGrpSpPr/>
          <p:nvPr/>
        </p:nvGrpSpPr>
        <p:grpSpPr>
          <a:xfrm>
            <a:off x="-180528" y="-86843"/>
            <a:ext cx="9433048" cy="7044235"/>
            <a:chOff x="-180528" y="-86843"/>
            <a:chExt cx="9433048" cy="7044235"/>
          </a:xfrm>
        </p:grpSpPr>
        <p:pic>
          <p:nvPicPr>
            <p:cNvPr id="4" name="Picture 19" descr="C:\Users\Eleni\Desktop\Regalos de Navidad\Diapositiva1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86843"/>
              <a:ext cx="9433048" cy="7044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Image du Blog virtuellife.centerblog.net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4077073"/>
              <a:ext cx="2133856" cy="27809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C:\Users\Eleni\Desktop\Cuadros\Bellisimo\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506" y="-119814"/>
            <a:ext cx="9424026" cy="707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Regalos de Navidad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002" y="-119815"/>
            <a:ext cx="9458522" cy="707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98">
        <p14:glitter dir="u"/>
      </p:transition>
    </mc:Choice>
    <mc:Fallback xmlns="">
      <p:transition spd="slow" advTm="220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55576" y="122905"/>
            <a:ext cx="5976664" cy="381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700"/>
              </a:lnSpc>
              <a:defRPr/>
            </a:pPr>
            <a:r>
              <a:rPr lang="es-ES" sz="44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regalo de la Sonrisa</a:t>
            </a:r>
            <a:endParaRPr lang="es-ES" sz="4400" b="1" i="1" u="sng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>
              <a:lnSpc>
                <a:spcPts val="3700"/>
              </a:lnSpc>
              <a:defRPr/>
            </a:pPr>
            <a:endParaRPr lang="es-ES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itchFamily="18" charset="0"/>
            </a:endParaRPr>
          </a:p>
          <a:p>
            <a:pPr algn="ctr">
              <a:lnSpc>
                <a:spcPts val="3700"/>
              </a:lnSpc>
              <a:defRPr/>
            </a:pPr>
            <a:r>
              <a:rPr lang="es-E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Llena tu 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vida de imágenes con sonrisas, dibujos, caricaturas  y tu regalo dirá 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itchFamily="18" charset="0"/>
              </a:rPr>
              <a:t>: </a:t>
            </a:r>
          </a:p>
          <a:p>
            <a:pPr eaLnBrk="0" hangingPunct="0"/>
            <a:endParaRPr lang="es-ES" sz="4400" b="1" dirty="0" smtClean="0">
              <a:solidFill>
                <a:srgbClr val="00B050"/>
              </a:solidFill>
              <a:latin typeface="Calibri" pitchFamily="34" charset="0"/>
            </a:endParaRPr>
          </a:p>
          <a:p>
            <a:pPr eaLnBrk="0" hangingPunct="0"/>
            <a:r>
              <a:rPr lang="es-E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"</a:t>
            </a:r>
            <a:r>
              <a:rPr lang="es-ES" sz="4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</a:t>
            </a:r>
            <a:r>
              <a:rPr lang="es-ES" sz="4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gusta reír contigo</a:t>
            </a:r>
            <a:r>
              <a:rPr lang="es-ES" sz="4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“</a:t>
            </a:r>
            <a:endParaRPr lang="es-ES" sz="4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4" name="Picture 19" descr="C:\Users\Eleni\Desktop\Regalos de Navidad\Diapositiva7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08520" y="-25410"/>
            <a:ext cx="9361040" cy="68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Regalos de Navidad\Diapositiva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52430"/>
            <a:ext cx="9361040" cy="691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Regalos de Navidad\Diapositiva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52430"/>
            <a:ext cx="9505056" cy="691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5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719">
        <p14:glitter dir="u"/>
      </p:transition>
    </mc:Choice>
    <mc:Fallback xmlns="">
      <p:transition spd="slow" advTm="22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0278" y="188640"/>
            <a:ext cx="6480720" cy="4311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ts val="4700"/>
              </a:lnSpc>
              <a:defRPr/>
            </a:pPr>
            <a:r>
              <a:rPr lang="es-ES" sz="4400" b="1" i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El regalo de las notas escritas</a:t>
            </a:r>
            <a:endParaRPr lang="es-ES" sz="4400" b="1" i="1" u="sng" dirty="0">
              <a:ln>
                <a:solidFill>
                  <a:srgbClr val="0070C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anose="04040505050A02020702" pitchFamily="82" charset="0"/>
            </a:endParaRPr>
          </a:p>
          <a:p>
            <a:pPr marL="342900" indent="-342900" algn="ctr">
              <a:lnSpc>
                <a:spcPts val="4700"/>
              </a:lnSpc>
              <a:defRPr/>
            </a:pPr>
            <a:r>
              <a:rPr lang="es-E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 </a:t>
            </a:r>
            <a:r>
              <a:rPr lang="es-ES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Esto puede ser un simple               "gracias por ayudarme",                          un detalle como este puede ser recordado de por vida.</a:t>
            </a:r>
            <a:endParaRPr lang="es-ES_tradnl" sz="36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anose="04040505050A02020702" pitchFamily="82" charset="0"/>
            </a:endParaRPr>
          </a:p>
          <a:p>
            <a:pPr marL="342900" indent="-342900" algn="ctr">
              <a:lnSpc>
                <a:spcPts val="4700"/>
              </a:lnSpc>
              <a:defRPr/>
            </a:pP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itchFamily="18" charset="0"/>
              </a:rPr>
              <a:t> </a:t>
            </a:r>
          </a:p>
        </p:txBody>
      </p:sp>
      <p:pic>
        <p:nvPicPr>
          <p:cNvPr id="3" name="Picture 17" descr="C:\Users\Eleni\Desktop\Regalos de Navidad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Cuadros\Bellisimo\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Regalos de Navidad\Diapositiva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45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2683">
        <p14:glitter dir="u" pattern="hexagon"/>
      </p:transition>
    </mc:Choice>
    <mc:Fallback xmlns="">
      <p:transition spd="slow" advTm="226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53785" y="253282"/>
            <a:ext cx="568863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200"/>
              </a:lnSpc>
              <a:defRPr/>
            </a:pPr>
            <a:r>
              <a:rPr lang="es-ES" sz="5400" b="1" i="1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regalo de un Cumplido</a:t>
            </a:r>
            <a:endParaRPr lang="es-ES" sz="5400" b="1" i="1" u="sng" dirty="0" smtClean="0">
              <a:ln>
                <a:solidFill>
                  <a:srgbClr val="0070C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>
              <a:lnSpc>
                <a:spcPts val="3800"/>
              </a:lnSpc>
              <a:defRPr/>
            </a:pPr>
            <a:endParaRPr lang="es-ES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itchFamily="18" charset="0"/>
            </a:endParaRPr>
          </a:p>
          <a:p>
            <a:pPr algn="ctr">
              <a:lnSpc>
                <a:spcPts val="3800"/>
              </a:lnSpc>
              <a:defRPr/>
            </a:pP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Un 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simple y sincero "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 ves genial de rojo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", "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has hecho un gran trabajo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" o "</a:t>
            </a:r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fue una estupenda comida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“, puede hacer especial un día. </a:t>
            </a:r>
            <a:endParaRPr lang="es-ES_tradnl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4" name="Picture 12" descr="C:\Users\Eleni\Desktop\Regalos de Navidad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50505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Cuadros\Bellisimo\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505056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Cuadros\Bellisimo\7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0279" y="-99392"/>
            <a:ext cx="962025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09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230">
        <p14:glitter dir="u"/>
      </p:transition>
    </mc:Choice>
    <mc:Fallback xmlns="">
      <p:transition spd="slow" advTm="242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237517"/>
            <a:ext cx="6048672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00"/>
              </a:lnSpc>
              <a:defRPr/>
            </a:pPr>
            <a:r>
              <a:rPr lang="es-ES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El </a:t>
            </a:r>
            <a:r>
              <a:rPr lang="es-ES" sz="66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regalo del </a:t>
            </a:r>
            <a:endParaRPr lang="es-ES" sz="6600" b="1" dirty="0" smtClean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anose="04040505050A02020702" pitchFamily="82" charset="0"/>
            </a:endParaRPr>
          </a:p>
          <a:p>
            <a:pPr algn="ctr">
              <a:lnSpc>
                <a:spcPts val="4700"/>
              </a:lnSpc>
              <a:defRPr/>
            </a:pPr>
            <a:endParaRPr lang="es-ES" sz="6600" b="1" dirty="0" smtClean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anose="04040505050A02020702" pitchFamily="82" charset="0"/>
            </a:endParaRPr>
          </a:p>
          <a:p>
            <a:pPr algn="ctr">
              <a:lnSpc>
                <a:spcPts val="4700"/>
              </a:lnSpc>
              <a:defRPr/>
            </a:pPr>
            <a:r>
              <a:rPr lang="es-ES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Favor</a:t>
            </a:r>
            <a:endParaRPr lang="es-ES" sz="6600" b="1" u="sng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arrington" panose="04040505050A02020702" pitchFamily="82" charset="0"/>
            </a:endParaRPr>
          </a:p>
          <a:p>
            <a:pPr algn="ctr">
              <a:lnSpc>
                <a:spcPts val="4700"/>
              </a:lnSpc>
              <a:defRPr/>
            </a:pP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anose="0207040306080B030204" pitchFamily="18" charset="0"/>
              </a:rPr>
              <a:t>Todos 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anose="0207040306080B030204" pitchFamily="18" charset="0"/>
              </a:rPr>
              <a:t>los días procura hacer un favor a alguien, sin que 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anose="0207040306080B030204" pitchFamily="18" charset="0"/>
              </a:rPr>
              <a:t>importe el 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fornian FB" panose="0207040306080B030204" pitchFamily="18" charset="0"/>
              </a:rPr>
              <a:t>que no recibas recompensa</a:t>
            </a:r>
            <a:endParaRPr lang="es-ES" sz="3200" dirty="0">
              <a:latin typeface="Californian FB" panose="0207040306080B030204" pitchFamily="18" charset="0"/>
            </a:endParaRPr>
          </a:p>
        </p:txBody>
      </p:sp>
      <p:pic>
        <p:nvPicPr>
          <p:cNvPr id="3" name="Picture 11" descr="C:\Users\Eleni\Desktop\Regalos de Navidad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696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Regalos de Navidad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6253"/>
            <a:ext cx="9505056" cy="705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Regalos de Navidad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008" y="-106610"/>
            <a:ext cx="9506544" cy="7064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90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433">
        <p14:glitter dir="d" pattern="hexagon"/>
      </p:transition>
    </mc:Choice>
    <mc:Fallback xmlns="">
      <p:transition spd="slow" advTm="244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60648"/>
            <a:ext cx="5544616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ts val="4900"/>
              </a:lnSpc>
              <a:defRPr/>
            </a:pPr>
            <a:r>
              <a:rPr lang="es-ES" sz="4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itchFamily="18" charset="0"/>
              </a:rPr>
              <a:t>El regalo de la Soledad</a:t>
            </a:r>
          </a:p>
          <a:p>
            <a:pPr marL="342900" indent="-342900" algn="ctr">
              <a:lnSpc>
                <a:spcPts val="4900"/>
              </a:lnSpc>
              <a:defRPr/>
            </a:pPr>
            <a:r>
              <a:rPr lang="es-ES" sz="32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itchFamily="18" charset="0"/>
              </a:rPr>
              <a:t>	Hay días que no hay nada mejor que estar solo. Sé sensible a aquellos días y da este regalo o solicítalo a los demás.</a:t>
            </a:r>
            <a:endParaRPr lang="es-ES_tradnl" sz="32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itchFamily="18" charset="0"/>
            </a:endParaRPr>
          </a:p>
        </p:txBody>
      </p:sp>
      <p:pic>
        <p:nvPicPr>
          <p:cNvPr id="3" name="Picture 11" descr="C:\Users\Eleni\Desktop\Regalos de Navidad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36104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Cuadros\Bellisimo\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7197" y="-99392"/>
            <a:ext cx="9503733" cy="705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Regalos de Navidad\Diapositiva6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197" y="-99393"/>
            <a:ext cx="9503733" cy="705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468">
        <p14:glitter dir="r" pattern="hexagon"/>
      </p:transition>
    </mc:Choice>
    <mc:Fallback xmlns="">
      <p:transition spd="slow" advTm="244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116632"/>
            <a:ext cx="648072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El regalo de la disposición a la Gratitud</a:t>
            </a:r>
          </a:p>
          <a:p>
            <a:pPr algn="ctr">
              <a:defRPr/>
            </a:pPr>
            <a:r>
              <a:rPr lang="es-E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 más fácil de hacer sentir bien a la gente, es decirle cosas que no son difíciles de decir como </a:t>
            </a:r>
            <a:r>
              <a:rPr lang="es-ES" sz="3600" i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"Hola“, “Por favor”</a:t>
            </a:r>
            <a:r>
              <a:rPr lang="es-ES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</a:t>
            </a:r>
            <a:r>
              <a:rPr lang="es-ES" sz="3600" i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"Muchas Gracias”.</a:t>
            </a:r>
          </a:p>
        </p:txBody>
      </p:sp>
      <p:pic>
        <p:nvPicPr>
          <p:cNvPr id="3" name="Picture 20" descr="C:\Users\Eleni\Desktop\Regalos de Navidad\Diapositiva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26898" cy="694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Regalos de Navidad\Diapositiva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8514" y="0"/>
            <a:ext cx="9464884" cy="694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Regalos de Navidad\Diapositiva6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514" y="0"/>
            <a:ext cx="9464884" cy="694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18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8000">
        <p14:glitter pattern="hexagon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57606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" sz="3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Los amigos son raras joyas, que pueden hacernos enojar y sonreír, que poco a poco aprenden a escucharnos, alentarnos y siempre nos abrirán su corazón. </a:t>
            </a:r>
          </a:p>
          <a:p>
            <a:pPr algn="ctr" eaLnBrk="0" hangingPunct="0">
              <a:defRPr/>
            </a:pPr>
            <a:r>
              <a:rPr lang="es-ES" sz="3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Demuestra a tus amigos cuánto  </a:t>
            </a:r>
            <a:r>
              <a:rPr lang="es-ES" sz="3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es-ES" sz="32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arrington" panose="04040505050A02020702" pitchFamily="82" charset="0"/>
              </a:rPr>
              <a:t>les estimas.</a:t>
            </a:r>
          </a:p>
        </p:txBody>
      </p:sp>
      <p:pic>
        <p:nvPicPr>
          <p:cNvPr id="10244" name="Picture 4" descr="C:\Users\Eleni\Desktop\Cuadros\Bellisimo\Sin títu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Regalos de Navidad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Regalos de Navidad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44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601">
        <p14:glitter dir="r" pattern="hexagon"/>
      </p:transition>
    </mc:Choice>
    <mc:Fallback xmlns="">
      <p:transition spd="slow" advTm="26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7695" y="188640"/>
            <a:ext cx="5742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en-US" sz="3200" b="1" dirty="0" err="1" smtClean="0">
                <a:solidFill>
                  <a:srgbClr val="FF1F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Aprecia</a:t>
            </a:r>
            <a:r>
              <a:rPr lang="en-US" sz="3200" b="1" dirty="0" smtClean="0">
                <a:solidFill>
                  <a:srgbClr val="FF1F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más</a:t>
            </a:r>
            <a:r>
              <a:rPr lang="en-US" sz="3200" b="1" dirty="0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las</a:t>
            </a:r>
            <a:r>
              <a:rPr lang="en-US" sz="3200" b="1" dirty="0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pequeñas</a:t>
            </a:r>
            <a:r>
              <a:rPr lang="en-US" sz="3200" b="1" dirty="0" smtClean="0">
                <a:solidFill>
                  <a:srgbClr val="FF1F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FF1F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cosas</a:t>
            </a:r>
            <a:r>
              <a:rPr lang="en-US" sz="3200" b="1" dirty="0" smtClean="0">
                <a:solidFill>
                  <a:srgbClr val="FF1F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.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anose="0207040306080B030204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504" y="1255532"/>
            <a:ext cx="64807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Ríe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muchas</a:t>
            </a:r>
            <a:r>
              <a:rPr lang="en-US" sz="28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veces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,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durante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mucho </a:t>
            </a:r>
            <a:r>
              <a:rPr lang="en-US" sz="28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tiempo</a:t>
            </a:r>
            <a:r>
              <a:rPr lang="en-U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 y </a:t>
            </a:r>
            <a:r>
              <a:rPr lang="en-US" sz="28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muy</a:t>
            </a:r>
            <a:r>
              <a:rPr lang="en-U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 alto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.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Ríe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hasta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que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te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falte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 el </a:t>
            </a:r>
            <a:r>
              <a:rPr lang="en-US" sz="2800" b="1" i="1" dirty="0" err="1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aire</a:t>
            </a:r>
            <a: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. </a:t>
            </a:r>
            <a:br>
              <a:rPr lang="en-US" sz="2800" b="1" i="1" dirty="0" smtClean="0">
                <a:solidFill>
                  <a:srgbClr val="0062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</a:b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Y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si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tienes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un amigo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que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te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 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hace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reír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, … ¡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pasa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mucho, mucho, mucho 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tiempo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 con </a:t>
            </a:r>
            <a:r>
              <a:rPr lang="en-US" sz="2800" b="1" i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él</a:t>
            </a:r>
            <a:r>
              <a:rPr lang="en-US" sz="2800" b="1" i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cs typeface="Tahoma" pitchFamily="34" charset="0"/>
              </a:rPr>
              <a:t>!</a:t>
            </a:r>
            <a:endParaRPr lang="en-US" sz="2800" i="1" dirty="0">
              <a:solidFill>
                <a:schemeClr val="fol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anose="0207040306080B030204" pitchFamily="18" charset="0"/>
            </a:endParaRPr>
          </a:p>
        </p:txBody>
      </p:sp>
      <p:pic>
        <p:nvPicPr>
          <p:cNvPr id="4" name="Picture 6" descr="C:\Users\Eleni\Desktop\Regalos de Navidad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3" y="0"/>
            <a:ext cx="93610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Regalos de Navidad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484" y="0"/>
            <a:ext cx="93320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Regalos de Navidad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3" y="0"/>
            <a:ext cx="95050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08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9340">
        <p14:glitter dir="u" pattern="hexagon"/>
      </p:transition>
    </mc:Choice>
    <mc:Fallback xmlns="">
      <p:transition spd="slow" advTm="29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33417" y="48877"/>
            <a:ext cx="64807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b="1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Cuando </a:t>
            </a:r>
            <a:r>
              <a:rPr lang="es-ES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las lágrimas</a:t>
            </a:r>
            <a:r>
              <a:rPr lang="es-ES" sz="4800" b="1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 </a:t>
            </a:r>
          </a:p>
          <a:p>
            <a:r>
              <a:rPr lang="es-ES" sz="48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aparezcan</a:t>
            </a:r>
            <a:r>
              <a:rPr lang="es-ES" sz="4800" b="1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/>
            </a:r>
            <a:br>
              <a:rPr lang="es-ES" sz="4800" b="1" i="1" dirty="0" smtClean="0">
                <a:solidFill>
                  <a:srgbClr val="FF8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</a:br>
            <a: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Aguanta, sufre y supéralo. </a:t>
            </a:r>
            <a:b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</a:br>
            <a: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La única persona que se queda con nosotros toda nuestra vida, somos nosotros mismos. </a:t>
            </a:r>
            <a:b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</a:br>
            <a: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  <a:t>VIVE mientras estés vivo. </a:t>
            </a:r>
            <a:br>
              <a:rPr lang="es-ES" sz="3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</a:rPr>
            </a:br>
            <a:endParaRPr lang="en-US" sz="3200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fornian FB" panose="0207040306080B030204" pitchFamily="18" charset="0"/>
            </a:endParaRPr>
          </a:p>
        </p:txBody>
      </p:sp>
      <p:pic>
        <p:nvPicPr>
          <p:cNvPr id="3" name="Picture 3" descr="C:\Users\Eleni\Desktop\Regalos de Navidad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Regalos de Navidad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Eleni\Desktop\Cuadros\Bellisimo\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0" y="-171400"/>
            <a:ext cx="93345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37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702">
        <p14:glitter dir="r"/>
      </p:transition>
    </mc:Choice>
    <mc:Fallback xmlns="">
      <p:transition spd="slow" advTm="267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0"/>
            <a:ext cx="515663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40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Rodéate </a:t>
            </a:r>
            <a:r>
              <a:rPr lang="es-ES" sz="4000" b="1" dirty="0" smtClean="0">
                <a:solidFill>
                  <a:srgbClr val="800000"/>
                </a:solidFill>
                <a:latin typeface="Harrington" panose="04040505050A02020702" pitchFamily="82" charset="0"/>
              </a:rPr>
              <a:t>de las cosas</a:t>
            </a:r>
          </a:p>
          <a:p>
            <a:pPr algn="r"/>
            <a:r>
              <a:rPr lang="es-ES" sz="40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 que amas: </a:t>
            </a:r>
            <a:r>
              <a:rPr lang="es-ES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/>
            </a:r>
            <a:br>
              <a:rPr lang="es-ES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</a:br>
            <a:endParaRPr lang="es-ES" b="1" dirty="0" smtClean="0">
              <a:solidFill>
                <a:srgbClr val="FF0000"/>
              </a:solidFill>
              <a:latin typeface="Harrington" panose="04040505050A02020702" pitchFamily="82" charset="0"/>
            </a:endParaRPr>
          </a:p>
          <a:p>
            <a:pPr algn="r"/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familia, los animales, </a:t>
            </a:r>
          </a:p>
          <a:p>
            <a:pPr algn="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las plantas, </a:t>
            </a:r>
          </a:p>
          <a:p>
            <a:pPr algn="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tus hobbies, … o lo que sea. </a:t>
            </a:r>
            <a:b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hogar es tu refugio.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2050" name="Picture 2" descr="C:\Users\Eleni\Desktop\Cuadros\Bellisimo\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49610"/>
            <a:ext cx="9543848" cy="696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092" y="-49610"/>
            <a:ext cx="9529412" cy="696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Cuadros\Bellisimo\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102" y="-81237"/>
            <a:ext cx="9569422" cy="6997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84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6990">
        <p14:glitter/>
      </p:transition>
    </mc:Choice>
    <mc:Fallback xmlns="">
      <p:transition spd="slow" advTm="269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60648"/>
            <a:ext cx="690646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48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CUIDA </a:t>
            </a:r>
            <a:r>
              <a:rPr lang="es-ES" sz="48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SALUD: </a:t>
            </a:r>
            <a:br>
              <a:rPr lang="es-ES" sz="48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endParaRPr lang="es-ES" sz="4800" b="1" dirty="0" smtClean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r"/>
            <a:r>
              <a:rPr lang="es-ES" sz="32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 es buena, … </a:t>
            </a:r>
            <a:r>
              <a:rPr lang="es-ES" sz="3200" b="1" dirty="0" err="1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manténla</a:t>
            </a:r>
            <a:r>
              <a:rPr lang="es-ES" sz="32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. </a:t>
            </a:r>
            <a: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/>
            </a:r>
            <a:b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 es inestable, … intenta mejorarla. </a:t>
            </a:r>
            <a:b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 no consigues mejorarla, …</a:t>
            </a:r>
          </a:p>
          <a:p>
            <a:pPr algn="r"/>
            <a:r>
              <a:rPr lang="es-ES" sz="3200" b="1" dirty="0" smtClean="0">
                <a:solidFill>
                  <a:srgbClr val="414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 busca ayuda.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es-ES" sz="32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/>
            </a:r>
            <a:br>
              <a:rPr lang="es-ES" sz="32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1266" name="Picture 2" descr="C:\Users\Eleni\Desktop\Cuadros\Bellisimo\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410" y="-3770"/>
            <a:ext cx="9535938" cy="686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Eleni\Desktop\Cuadros\Bellisimo\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410" y="0"/>
            <a:ext cx="9535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Eleni\Desktop\Cuadros\Bellisimo\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91" y="0"/>
            <a:ext cx="9486900" cy="715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778">
        <p14:glitter dir="u"/>
      </p:transition>
    </mc:Choice>
    <mc:Fallback xmlns="">
      <p:transition spd="slow" advTm="267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332656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Viaja, </a:t>
            </a:r>
            <a:r>
              <a:rPr lang="es-E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toma el sol</a:t>
            </a:r>
            <a:r>
              <a:rPr lang="es-ES" sz="36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,  pasea 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por el monte,</a:t>
            </a:r>
            <a:r>
              <a:rPr lang="es-ES" sz="36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visita </a:t>
            </a:r>
            <a:r>
              <a:rPr lang="es-ES" sz="36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un país diferente,</a:t>
            </a:r>
            <a:r>
              <a:rPr lang="es-ES" sz="3600" b="1" dirty="0" smtClean="0">
                <a:solidFill>
                  <a:srgbClr val="FFBF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 en definitiva, </a:t>
            </a:r>
            <a:r>
              <a:rPr lang="es-E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… intenta, </a:t>
            </a:r>
            <a:r>
              <a:rPr lang="es-ES" sz="3600" b="1" dirty="0" smtClean="0">
                <a:solidFill>
                  <a:srgbClr val="FA1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puedas</a:t>
            </a:r>
            <a:r>
              <a:rPr lang="es-E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, salir de esa rutina diaria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.</a:t>
            </a:r>
            <a:b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/>
            </a:r>
            <a:b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</a:b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3074" name="Picture 2" descr="C:\Users\Eleni\Desktop\Cuadros\Bellisimo\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40055"/>
            <a:ext cx="9610278" cy="721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Cuadros\Bellisimo\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452" y="-95251"/>
            <a:ext cx="9589202" cy="717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Eleni\Desktop\Cuadros\Bellisimo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123825"/>
            <a:ext cx="9658350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75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933">
        <p14:glitter dir="r"/>
      </p:transition>
    </mc:Choice>
    <mc:Fallback xmlns="">
      <p:transition spd="slow" advTm="259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87624" y="258901"/>
            <a:ext cx="49325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4000" b="1" dirty="0" smtClean="0">
                <a:solidFill>
                  <a:srgbClr val="604200"/>
                </a:solidFill>
                <a:latin typeface="Harrington" panose="04040505050A02020702" pitchFamily="82" charset="0"/>
              </a:rPr>
              <a:t>Dile </a:t>
            </a:r>
            <a:r>
              <a:rPr lang="es-ES" sz="4000" b="1" dirty="0" smtClean="0">
                <a:solidFill>
                  <a:srgbClr val="008000"/>
                </a:solidFill>
                <a:latin typeface="Harrington" panose="04040505050A02020702" pitchFamily="82" charset="0"/>
              </a:rPr>
              <a:t>a las personas</a:t>
            </a:r>
            <a:r>
              <a:rPr lang="es-ES" sz="4000" b="1" dirty="0" smtClean="0">
                <a:solidFill>
                  <a:srgbClr val="604200"/>
                </a:solidFill>
                <a:latin typeface="Harrington" panose="04040505050A02020702" pitchFamily="82" charset="0"/>
              </a:rPr>
              <a:t> que amas, </a:t>
            </a:r>
            <a:r>
              <a:rPr lang="es-ES" sz="4000" b="1" dirty="0" smtClean="0">
                <a:solidFill>
                  <a:srgbClr val="000080"/>
                </a:solidFill>
                <a:latin typeface="Harrington" panose="04040505050A02020702" pitchFamily="82" charset="0"/>
              </a:rPr>
              <a:t>que las quieres,</a:t>
            </a:r>
            <a:r>
              <a:rPr lang="es-ES" sz="4000" b="1" dirty="0" smtClean="0">
                <a:solidFill>
                  <a:srgbClr val="604200"/>
                </a:solidFill>
                <a:latin typeface="Harrington" panose="04040505050A02020702" pitchFamily="82" charset="0"/>
              </a:rPr>
              <a:t> en cada </a:t>
            </a:r>
            <a:r>
              <a:rPr lang="es-ES" sz="4000" b="1" dirty="0" smtClean="0">
                <a:solidFill>
                  <a:srgbClr val="800000"/>
                </a:solidFill>
                <a:latin typeface="Harrington" panose="04040505050A02020702" pitchFamily="82" charset="0"/>
              </a:rPr>
              <a:t>oportunidad que tengas. </a:t>
            </a:r>
            <a:endParaRPr lang="en-US" sz="4000" dirty="0">
              <a:latin typeface="Harrington" panose="04040505050A02020702" pitchFamily="82" charset="0"/>
            </a:endParaRPr>
          </a:p>
        </p:txBody>
      </p:sp>
      <p:pic>
        <p:nvPicPr>
          <p:cNvPr id="5" name="Picture 4" descr="C:\Users\Eleni\Desktop\Regalos de Navidad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26" y="0"/>
            <a:ext cx="9413254" cy="695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Regalos de Navidad\Diapositiva2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8726" y="0"/>
            <a:ext cx="9413254" cy="695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Regalos de Navidad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577064" cy="695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376">
        <p14:glitter pattern="hexagon"/>
      </p:transition>
    </mc:Choice>
    <mc:Fallback xmlns="">
      <p:transition spd="slow" advTm="263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332656"/>
            <a:ext cx="4572000" cy="28648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7625" algn="ctr">
              <a:spcAft>
                <a:spcPts val="500"/>
              </a:spcAft>
            </a:pPr>
            <a:r>
              <a:rPr lang="es-ES" sz="4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Sueña con lo que quieras soñar;</a:t>
            </a:r>
            <a:r>
              <a:rPr lang="es-ES" sz="44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endParaRPr lang="es-ES" sz="4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marL="47625" algn="ctr">
              <a:spcAft>
                <a:spcPts val="500"/>
              </a:spcAft>
            </a:pPr>
            <a:r>
              <a:rPr lang="es-ES" sz="44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Ve adonde quieras ir;</a:t>
            </a:r>
            <a:r>
              <a:rPr lang="es-ES" sz="4400" b="1" i="1" dirty="0" smtClean="0">
                <a:solidFill>
                  <a:srgbClr val="FA1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</a:p>
        </p:txBody>
      </p:sp>
      <p:pic>
        <p:nvPicPr>
          <p:cNvPr id="4098" name="Picture 2" descr="C:\Users\Eleni\Desktop\Cuadros\Bellisimo\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444" y="-243408"/>
            <a:ext cx="931996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Cuadros\Bellisimo\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450" y="-243408"/>
            <a:ext cx="9486900" cy="729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Eleni\Desktop\Cuadros\Bellisimo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224358"/>
            <a:ext cx="9467850" cy="727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40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463">
        <p14:glitter dir="u"/>
      </p:transition>
    </mc:Choice>
    <mc:Fallback xmlns="">
      <p:transition spd="slow" advTm="244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63688" y="980728"/>
            <a:ext cx="4572000" cy="28648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7625" algn="ctr">
              <a:spcAft>
                <a:spcPts val="500"/>
              </a:spcAft>
            </a:pPr>
            <a:r>
              <a:rPr lang="es-E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Sé siempre lo que quieras ser;</a:t>
            </a:r>
            <a:r>
              <a:rPr lang="es-ES" sz="44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marL="47625" algn="ctr">
              <a:spcAft>
                <a:spcPts val="500"/>
              </a:spcAft>
            </a:pPr>
            <a:r>
              <a:rPr lang="es-ES" sz="4400" b="1" dirty="0">
                <a:solidFill>
                  <a:srgbClr val="FA1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Ama intensamente;</a:t>
            </a:r>
          </a:p>
        </p:txBody>
      </p:sp>
      <p:pic>
        <p:nvPicPr>
          <p:cNvPr id="5122" name="Picture 2" descr="C:\Users\Eleni\Desktop\Cuadros\Bellisimo\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012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Eleni\Desktop\Cuadros\Bellisimo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1950" y="0"/>
            <a:ext cx="97345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Regalos de Navidad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950" y="0"/>
            <a:ext cx="973455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91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000">
        <p14:glitter dir="u" pattern="hexago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19672" y="332656"/>
            <a:ext cx="4572000" cy="416267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7625" algn="ctr">
              <a:spcAft>
                <a:spcPts val="500"/>
              </a:spcAft>
            </a:pPr>
            <a:r>
              <a:rPr lang="es-E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POR FAVOR … SONRÍE.</a:t>
            </a:r>
          </a:p>
          <a:p>
            <a:pPr marL="47625" algn="ctr">
              <a:spcAft>
                <a:spcPts val="500"/>
              </a:spcAft>
            </a:pPr>
            <a:r>
              <a:rPr lang="es-ES" sz="3600" b="1" dirty="0" smtClean="0">
                <a:solidFill>
                  <a:srgbClr val="146C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</a:t>
            </a:r>
            <a:r>
              <a:rPr lang="es-ES" sz="3600" b="1" dirty="0">
                <a:solidFill>
                  <a:srgbClr val="146C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aventura del mañana …</a:t>
            </a:r>
          </a:p>
          <a:p>
            <a:pPr marL="47625" algn="ctr">
              <a:spcAft>
                <a:spcPts val="500"/>
              </a:spcAft>
            </a:pPr>
            <a:r>
              <a:rPr lang="es-ES" sz="3600" b="1" dirty="0">
                <a:solidFill>
                  <a:srgbClr val="146C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apenas acaba de empezar.</a:t>
            </a:r>
          </a:p>
          <a:p>
            <a:pPr marL="47625" algn="ctr">
              <a:spcAft>
                <a:spcPts val="500"/>
              </a:spcAft>
            </a:pPr>
            <a:r>
              <a:rPr lang="es-ES" sz="3600" b="1" dirty="0">
                <a:solidFill>
                  <a:srgbClr val="EF63E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 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026" name="Picture 2" descr="C:\Users\Eleni\Desktop\Cuadros\Bellisimo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628" y="0"/>
            <a:ext cx="95401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Cuadros\Bellisimo\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6102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Eleni\Desktop\Cuadros\Bellisimo\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8362" y="0"/>
            <a:ext cx="96628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47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902">
        <p14:glitter dir="u"/>
      </p:transition>
    </mc:Choice>
    <mc:Fallback xmlns="">
      <p:transition spd="slow" advTm="24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1.1zoom.me/big0/43/328616-svetik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50" b="96854" l="6761" r="91625">
                        <a14:foregroundMark x1="82442" y1="74419" x2="82442" y2="74419"/>
                        <a14:foregroundMark x1="81231" y1="76334" x2="81231" y2="76334"/>
                        <a14:foregroundMark x1="83956" y1="72503" x2="73764" y2="76334"/>
                        <a14:foregroundMark x1="72149" y1="75513" x2="72149" y2="75513"/>
                        <a14:foregroundMark x1="69929" y1="74966" x2="69929" y2="74966"/>
                        <a14:foregroundMark x1="16650" y1="75239" x2="17053" y2="86047"/>
                        <a14:backgroundMark x1="42482" y1="63475" x2="31988" y2="71409"/>
                        <a14:backgroundMark x1="20081" y1="69494" x2="20283" y2="70862"/>
                        <a14:backgroundMark x1="26741" y1="71956" x2="26741" y2="71956"/>
                        <a14:backgroundMark x1="26741" y1="71956" x2="26741" y2="71956"/>
                        <a14:backgroundMark x1="24117" y1="70041" x2="24117" y2="700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3062" y="0"/>
            <a:ext cx="613621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uadros\Bellisimo\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470" y="-99392"/>
            <a:ext cx="9495963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112470" y="-100354"/>
            <a:ext cx="9495963" cy="6958354"/>
            <a:chOff x="-108520" y="0"/>
            <a:chExt cx="9433048" cy="6858000"/>
          </a:xfrm>
        </p:grpSpPr>
        <p:pic>
          <p:nvPicPr>
            <p:cNvPr id="6" name="Picture 15" descr="C:\Users\Eleni\Desktop\Regalos de Navidad\Diapositiva42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520" y="0"/>
              <a:ext cx="9433048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6 Grupo"/>
            <p:cNvGrpSpPr/>
            <p:nvPr/>
          </p:nvGrpSpPr>
          <p:grpSpPr>
            <a:xfrm>
              <a:off x="611560" y="1513318"/>
              <a:ext cx="5320432" cy="1545832"/>
              <a:chOff x="611560" y="1513318"/>
              <a:chExt cx="5320432" cy="1545832"/>
            </a:xfrm>
          </p:grpSpPr>
          <p:pic>
            <p:nvPicPr>
              <p:cNvPr id="8" name="Picture 2" descr="http://lh4.ggpht.com/-INJ27epMxjs/ULSqJvFxmgI/AAAAAAAAG_I/UyocnTxsZCg/stock-vector-letter-f-christmas-tree-decoration-alphabet-7020187.jpg?imgmax=640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560" y="1682315"/>
                <a:ext cx="1054597" cy="13768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4" descr="http://lh4.ggpht.com/-XMd8D8c48fA/ULSqIW4Ca3I/AAAAAAAAG_A/yd9Jo5-9zzY/stock-vector-letter-e-christmas-tree-decoration-alphabet-7019860.jpg?imgmax=640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5696" y="1682315"/>
                <a:ext cx="900490" cy="11756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6" descr="http://lh6.ggpht.com/-ygXFPfvQczA/ULSqUQgMJ7I/AAAAAAAAG_8/g13XM028WoA/stock-vector-letter-l-christmas-tree-decoration-alphabet-7021210.jpg?imgmax=640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86661" y="1539702"/>
                <a:ext cx="1003829" cy="131055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8" descr="http://lh5.ggpht.com/-tSuuymrDKpY/ULSqPcpfbXI/AAAAAAAAG_g/WisQW4l03Sk/stock-vector-letter-i-christmas-decoration-alphabet-7021201.jpg?imgmax=640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52298" y="1539702"/>
                <a:ext cx="979742" cy="12791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12" descr="http://lh4.ggpht.com/-mlLhH2hBtGQ/ULSqrgRtv5I/AAAAAAAAHBo/VuSHYeCA-Xo/stock-vector-letter-z-christmas-tree-decoration-alphabet-7103626.jpg?imgmax=640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2040" y="1513318"/>
                <a:ext cx="999952" cy="13054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7173" name="Picture 5" descr="C:\Users\Eleni\Desktop\Cuadros\Bellisimo\68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471" y="-128778"/>
            <a:ext cx="9495963" cy="708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Cement/>
                    </a14:imgEffect>
                    <a14:imgEffect>
                      <a14:brightnessContrast bright="74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330549" y="5970933"/>
            <a:ext cx="2457450" cy="1009650"/>
          </a:xfrm>
          <a:prstGeom prst="rect">
            <a:avLst/>
          </a:prstGeom>
          <a:noFill/>
        </p:spPr>
      </p:pic>
      <p:pic>
        <p:nvPicPr>
          <p:cNvPr id="10243" name="Picture 3" descr="C:\Users\Eleni\Desktop\Cuadros\Bellisimo\8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1" y="-128778"/>
            <a:ext cx="9535893" cy="707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47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5000">
        <p14:glitter dir="d" pattern="hexagon"/>
      </p:transition>
    </mc:Choice>
    <mc:Fallback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89977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388</Words>
  <Application>Microsoft Office PowerPoint</Application>
  <PresentationFormat>Presentación en pantalla (4:3)</PresentationFormat>
  <Paragraphs>85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81</cp:revision>
  <dcterms:created xsi:type="dcterms:W3CDTF">2014-12-19T16:33:34Z</dcterms:created>
  <dcterms:modified xsi:type="dcterms:W3CDTF">2014-12-22T17:22:48Z</dcterms:modified>
</cp:coreProperties>
</file>