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2" r:id="rId12"/>
    <p:sldId id="273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8" r:id="rId27"/>
    <p:sldId id="281" r:id="rId28"/>
    <p:sldId id="282" r:id="rId29"/>
    <p:sldId id="283" r:id="rId30"/>
    <p:sldId id="285" r:id="rId31"/>
    <p:sldId id="293" r:id="rId32"/>
    <p:sldId id="292" r:id="rId33"/>
    <p:sldId id="291" r:id="rId34"/>
    <p:sldId id="290" r:id="rId35"/>
    <p:sldId id="289" r:id="rId36"/>
    <p:sldId id="288" r:id="rId37"/>
    <p:sldId id="287" r:id="rId38"/>
    <p:sldId id="286" r:id="rId39"/>
    <p:sldId id="294" r:id="rId40"/>
    <p:sldId id="300" r:id="rId41"/>
    <p:sldId id="299" r:id="rId42"/>
    <p:sldId id="298" r:id="rId43"/>
    <p:sldId id="297" r:id="rId44"/>
    <p:sldId id="296" r:id="rId45"/>
    <p:sldId id="295" r:id="rId46"/>
    <p:sldId id="284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2E5A4-9F0E-4DC4-8B46-3768D4D9E5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F6E81-D12E-41D0-BD20-5AD3A27C78A5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E564E-89B9-4288-B5ED-9DB678E99C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F8BC93-A3AE-4944-A2F9-DDB5E2D07A5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gif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0" Type="http://schemas.openxmlformats.org/officeDocument/2006/relationships/image" Target="../media/image74.png"/><Relationship Id="rId4" Type="http://schemas.openxmlformats.org/officeDocument/2006/relationships/image" Target="../media/image68.png"/><Relationship Id="rId9" Type="http://schemas.openxmlformats.org/officeDocument/2006/relationships/image" Target="../media/image7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gif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gif"/><Relationship Id="rId7" Type="http://schemas.openxmlformats.org/officeDocument/2006/relationships/image" Target="../media/image92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90.gif"/><Relationship Id="rId4" Type="http://schemas.openxmlformats.org/officeDocument/2006/relationships/image" Target="../media/image89.png"/><Relationship Id="rId9" Type="http://schemas.openxmlformats.org/officeDocument/2006/relationships/image" Target="../media/image94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gif"/><Relationship Id="rId13" Type="http://schemas.openxmlformats.org/officeDocument/2006/relationships/image" Target="../media/image105.png"/><Relationship Id="rId3" Type="http://schemas.openxmlformats.org/officeDocument/2006/relationships/image" Target="../media/image95.gif"/><Relationship Id="rId7" Type="http://schemas.openxmlformats.org/officeDocument/2006/relationships/image" Target="../media/image99.gif"/><Relationship Id="rId12" Type="http://schemas.openxmlformats.org/officeDocument/2006/relationships/image" Target="../media/image104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11" Type="http://schemas.openxmlformats.org/officeDocument/2006/relationships/image" Target="../media/image103.png"/><Relationship Id="rId5" Type="http://schemas.openxmlformats.org/officeDocument/2006/relationships/image" Target="../media/image97.gif"/><Relationship Id="rId10" Type="http://schemas.openxmlformats.org/officeDocument/2006/relationships/image" Target="../media/image102.png"/><Relationship Id="rId4" Type="http://schemas.openxmlformats.org/officeDocument/2006/relationships/image" Target="../media/image96.gif"/><Relationship Id="rId9" Type="http://schemas.openxmlformats.org/officeDocument/2006/relationships/image" Target="../media/image10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gif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png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2.png"/><Relationship Id="rId4" Type="http://schemas.openxmlformats.org/officeDocument/2006/relationships/image" Target="../media/image13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4" Type="http://schemas.openxmlformats.org/officeDocument/2006/relationships/image" Target="../media/image135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3" Type="http://schemas.openxmlformats.org/officeDocument/2006/relationships/image" Target="../media/image139.png"/><Relationship Id="rId7" Type="http://schemas.openxmlformats.org/officeDocument/2006/relationships/image" Target="../media/image143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2.png"/><Relationship Id="rId5" Type="http://schemas.openxmlformats.org/officeDocument/2006/relationships/image" Target="../media/image141.png"/><Relationship Id="rId4" Type="http://schemas.openxmlformats.org/officeDocument/2006/relationships/image" Target="../media/image140.png"/><Relationship Id="rId9" Type="http://schemas.openxmlformats.org/officeDocument/2006/relationships/image" Target="../media/image14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0.png"/><Relationship Id="rId5" Type="http://schemas.openxmlformats.org/officeDocument/2006/relationships/image" Target="../media/image149.png"/><Relationship Id="rId4" Type="http://schemas.openxmlformats.org/officeDocument/2006/relationships/image" Target="../media/image14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5.png"/><Relationship Id="rId5" Type="http://schemas.openxmlformats.org/officeDocument/2006/relationships/image" Target="../media/image154.png"/><Relationship Id="rId4" Type="http://schemas.openxmlformats.org/officeDocument/2006/relationships/image" Target="../media/image15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2.png"/><Relationship Id="rId4" Type="http://schemas.openxmlformats.org/officeDocument/2006/relationships/image" Target="../media/image16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5" Type="http://schemas.openxmlformats.org/officeDocument/2006/relationships/image" Target="../media/image166.png"/><Relationship Id="rId4" Type="http://schemas.openxmlformats.org/officeDocument/2006/relationships/image" Target="../media/image16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5.png"/><Relationship Id="rId3" Type="http://schemas.openxmlformats.org/officeDocument/2006/relationships/image" Target="../media/image170.png"/><Relationship Id="rId7" Type="http://schemas.openxmlformats.org/officeDocument/2006/relationships/image" Target="../media/image174.png"/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3.png"/><Relationship Id="rId5" Type="http://schemas.openxmlformats.org/officeDocument/2006/relationships/image" Target="../media/image172.png"/><Relationship Id="rId4" Type="http://schemas.openxmlformats.org/officeDocument/2006/relationships/image" Target="../media/image171.png"/><Relationship Id="rId9" Type="http://schemas.openxmlformats.org/officeDocument/2006/relationships/image" Target="../media/image176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3.png"/><Relationship Id="rId13" Type="http://schemas.openxmlformats.org/officeDocument/2006/relationships/image" Target="../media/image188.png"/><Relationship Id="rId3" Type="http://schemas.openxmlformats.org/officeDocument/2006/relationships/image" Target="../media/image178.png"/><Relationship Id="rId7" Type="http://schemas.openxmlformats.org/officeDocument/2006/relationships/image" Target="../media/image182.png"/><Relationship Id="rId12" Type="http://schemas.openxmlformats.org/officeDocument/2006/relationships/image" Target="../media/image187.png"/><Relationship Id="rId2" Type="http://schemas.openxmlformats.org/officeDocument/2006/relationships/image" Target="../media/image177.png"/><Relationship Id="rId16" Type="http://schemas.openxmlformats.org/officeDocument/2006/relationships/image" Target="../media/image1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1.png"/><Relationship Id="rId11" Type="http://schemas.openxmlformats.org/officeDocument/2006/relationships/image" Target="../media/image186.png"/><Relationship Id="rId5" Type="http://schemas.openxmlformats.org/officeDocument/2006/relationships/image" Target="../media/image180.png"/><Relationship Id="rId15" Type="http://schemas.openxmlformats.org/officeDocument/2006/relationships/image" Target="../media/image190.png"/><Relationship Id="rId10" Type="http://schemas.openxmlformats.org/officeDocument/2006/relationships/image" Target="../media/image185.png"/><Relationship Id="rId4" Type="http://schemas.openxmlformats.org/officeDocument/2006/relationships/image" Target="../media/image179.png"/><Relationship Id="rId9" Type="http://schemas.openxmlformats.org/officeDocument/2006/relationships/image" Target="../media/image184.png"/><Relationship Id="rId14" Type="http://schemas.openxmlformats.org/officeDocument/2006/relationships/image" Target="../media/image189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8.png"/><Relationship Id="rId3" Type="http://schemas.openxmlformats.org/officeDocument/2006/relationships/image" Target="../media/image193.png"/><Relationship Id="rId7" Type="http://schemas.openxmlformats.org/officeDocument/2006/relationships/image" Target="../media/image197.png"/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6.png"/><Relationship Id="rId5" Type="http://schemas.openxmlformats.org/officeDocument/2006/relationships/image" Target="../media/image195.png"/><Relationship Id="rId4" Type="http://schemas.openxmlformats.org/officeDocument/2006/relationships/image" Target="../media/image194.png"/><Relationship Id="rId9" Type="http://schemas.openxmlformats.org/officeDocument/2006/relationships/image" Target="../media/image199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png"/><Relationship Id="rId13" Type="http://schemas.openxmlformats.org/officeDocument/2006/relationships/image" Target="../media/image211.png"/><Relationship Id="rId18" Type="http://schemas.openxmlformats.org/officeDocument/2006/relationships/image" Target="../media/image216.png"/><Relationship Id="rId26" Type="http://schemas.openxmlformats.org/officeDocument/2006/relationships/image" Target="../media/image224.gif"/><Relationship Id="rId3" Type="http://schemas.openxmlformats.org/officeDocument/2006/relationships/image" Target="../media/image201.png"/><Relationship Id="rId21" Type="http://schemas.openxmlformats.org/officeDocument/2006/relationships/image" Target="../media/image219.png"/><Relationship Id="rId7" Type="http://schemas.openxmlformats.org/officeDocument/2006/relationships/image" Target="../media/image205.png"/><Relationship Id="rId12" Type="http://schemas.openxmlformats.org/officeDocument/2006/relationships/image" Target="../media/image210.png"/><Relationship Id="rId17" Type="http://schemas.openxmlformats.org/officeDocument/2006/relationships/image" Target="../media/image215.png"/><Relationship Id="rId25" Type="http://schemas.openxmlformats.org/officeDocument/2006/relationships/image" Target="../media/image223.gif"/><Relationship Id="rId2" Type="http://schemas.openxmlformats.org/officeDocument/2006/relationships/image" Target="../media/image200.png"/><Relationship Id="rId16" Type="http://schemas.openxmlformats.org/officeDocument/2006/relationships/image" Target="../media/image214.png"/><Relationship Id="rId20" Type="http://schemas.openxmlformats.org/officeDocument/2006/relationships/image" Target="../media/image2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4.png"/><Relationship Id="rId11" Type="http://schemas.openxmlformats.org/officeDocument/2006/relationships/image" Target="../media/image209.png"/><Relationship Id="rId24" Type="http://schemas.openxmlformats.org/officeDocument/2006/relationships/image" Target="../media/image222.png"/><Relationship Id="rId5" Type="http://schemas.openxmlformats.org/officeDocument/2006/relationships/image" Target="../media/image203.png"/><Relationship Id="rId15" Type="http://schemas.openxmlformats.org/officeDocument/2006/relationships/image" Target="../media/image213.png"/><Relationship Id="rId23" Type="http://schemas.openxmlformats.org/officeDocument/2006/relationships/image" Target="../media/image221.png"/><Relationship Id="rId28" Type="http://schemas.openxmlformats.org/officeDocument/2006/relationships/image" Target="../media/image226.gif"/><Relationship Id="rId10" Type="http://schemas.openxmlformats.org/officeDocument/2006/relationships/image" Target="../media/image208.png"/><Relationship Id="rId19" Type="http://schemas.openxmlformats.org/officeDocument/2006/relationships/image" Target="../media/image217.png"/><Relationship Id="rId4" Type="http://schemas.openxmlformats.org/officeDocument/2006/relationships/image" Target="../media/image202.png"/><Relationship Id="rId9" Type="http://schemas.openxmlformats.org/officeDocument/2006/relationships/image" Target="../media/image207.png"/><Relationship Id="rId14" Type="http://schemas.openxmlformats.org/officeDocument/2006/relationships/image" Target="../media/image212.png"/><Relationship Id="rId22" Type="http://schemas.openxmlformats.org/officeDocument/2006/relationships/image" Target="../media/image220.png"/><Relationship Id="rId27" Type="http://schemas.openxmlformats.org/officeDocument/2006/relationships/image" Target="../media/image225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124744"/>
            <a:ext cx="7219950" cy="885825"/>
          </a:xfrm>
          <a:prstGeom prst="rect">
            <a:avLst/>
          </a:prstGeom>
          <a:noFill/>
        </p:spPr>
      </p:pic>
      <p:pic>
        <p:nvPicPr>
          <p:cNvPr id="35843" name="Picture 3" descr="C:\Users\Usuario\Downloads\NUMEROS\1279485096_5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2276872"/>
            <a:ext cx="971550" cy="971550"/>
          </a:xfrm>
          <a:prstGeom prst="rect">
            <a:avLst/>
          </a:prstGeom>
          <a:noFill/>
        </p:spPr>
      </p:pic>
      <p:pic>
        <p:nvPicPr>
          <p:cNvPr id="35844" name="Picture 4" descr="C:\Users\Usuario\Downloads\NUMEROS\1279485279_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2276872"/>
            <a:ext cx="971550" cy="971550"/>
          </a:xfrm>
          <a:prstGeom prst="rect">
            <a:avLst/>
          </a:prstGeom>
          <a:noFill/>
        </p:spPr>
      </p:pic>
      <p:pic>
        <p:nvPicPr>
          <p:cNvPr id="35845" name="Picture 5" descr="C:\Users\Usuario\Downloads\NUMEROS\1279485301_9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276872"/>
            <a:ext cx="971550" cy="971550"/>
          </a:xfrm>
          <a:prstGeom prst="rect">
            <a:avLst/>
          </a:prstGeom>
          <a:noFill/>
        </p:spPr>
      </p:pic>
      <p:pic>
        <p:nvPicPr>
          <p:cNvPr id="35846" name="Picture 6" descr="C:\Users\Usuario\Downloads\NUMEROS\1279485119_3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2276872"/>
            <a:ext cx="971550" cy="971550"/>
          </a:xfrm>
          <a:prstGeom prst="rect">
            <a:avLst/>
          </a:prstGeom>
          <a:noFill/>
        </p:spPr>
      </p:pic>
      <p:pic>
        <p:nvPicPr>
          <p:cNvPr id="35848" name="Picture 8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712" y="3861048"/>
            <a:ext cx="5040560" cy="1173857"/>
          </a:xfrm>
          <a:prstGeom prst="rect">
            <a:avLst/>
          </a:prstGeom>
          <a:noFill/>
        </p:spPr>
      </p:pic>
      <p:pic>
        <p:nvPicPr>
          <p:cNvPr id="35851" name="Picture 11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0"/>
            <a:ext cx="2286000" cy="638175"/>
          </a:xfrm>
          <a:prstGeom prst="rect">
            <a:avLst/>
          </a:prstGeom>
          <a:noFill/>
        </p:spPr>
      </p:pic>
      <p:pic>
        <p:nvPicPr>
          <p:cNvPr id="46082" name="Picture 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00825" y="5445224"/>
            <a:ext cx="2543175" cy="885825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07 sabrina - boys boys boy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7770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23" name="Picture 7" descr="http://www.judina.com/aranyviragdiszek/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836712"/>
            <a:ext cx="4286250" cy="4886326"/>
          </a:xfrm>
          <a:prstGeom prst="rect">
            <a:avLst/>
          </a:prstGeom>
          <a:noFill/>
        </p:spPr>
      </p:pic>
      <p:pic>
        <p:nvPicPr>
          <p:cNvPr id="34825" name="Picture 9" descr="http://www.judina.com/aranyviragdiszek/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9120" y="1196752"/>
            <a:ext cx="4634880" cy="4603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http://www.judina.com/aranyviragdiszek/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71900" cy="2800351"/>
          </a:xfrm>
          <a:prstGeom prst="rect">
            <a:avLst/>
          </a:prstGeom>
          <a:noFill/>
        </p:spPr>
      </p:pic>
      <p:pic>
        <p:nvPicPr>
          <p:cNvPr id="11268" name="Picture 4" descr="http://www.judina.com/aranyviragdiszek/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5900" y="0"/>
            <a:ext cx="3848100" cy="3752851"/>
          </a:xfrm>
          <a:prstGeom prst="rect">
            <a:avLst/>
          </a:prstGeom>
          <a:noFill/>
        </p:spPr>
      </p:pic>
      <p:pic>
        <p:nvPicPr>
          <p:cNvPr id="11270" name="Picture 6" descr="http://www.judina.com/aranyviragdiszek/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628800"/>
            <a:ext cx="2143972" cy="5229200"/>
          </a:xfrm>
          <a:prstGeom prst="rect">
            <a:avLst/>
          </a:prstGeom>
          <a:noFill/>
        </p:spPr>
      </p:pic>
      <p:pic>
        <p:nvPicPr>
          <p:cNvPr id="11272" name="Picture 8" descr="http://www.judina.com/aranyviragdiszek/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2852936"/>
            <a:ext cx="1866900" cy="3600451"/>
          </a:xfrm>
          <a:prstGeom prst="rect">
            <a:avLst/>
          </a:prstGeom>
          <a:noFill/>
        </p:spPr>
      </p:pic>
      <p:pic>
        <p:nvPicPr>
          <p:cNvPr id="11274" name="Picture 10" descr="http://www.judina.com/aranyviragdiszek/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158855" y="3426321"/>
            <a:ext cx="1866900" cy="36004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7770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http://www.judina.com/aranyviragdiszek/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84279" cy="6858000"/>
          </a:xfrm>
          <a:prstGeom prst="rect">
            <a:avLst/>
          </a:prstGeom>
          <a:noFill/>
        </p:spPr>
      </p:pic>
      <p:pic>
        <p:nvPicPr>
          <p:cNvPr id="12292" name="Picture 4" descr="http://www.judina.com/aranyviragdiszek/8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0"/>
            <a:ext cx="3347864" cy="3305053"/>
          </a:xfrm>
          <a:prstGeom prst="rect">
            <a:avLst/>
          </a:prstGeom>
          <a:noFill/>
        </p:spPr>
      </p:pic>
      <p:pic>
        <p:nvPicPr>
          <p:cNvPr id="12294" name="Picture 6" descr="http://www.judina.com/petiteicone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5575" y="-136525"/>
            <a:ext cx="104775" cy="104775"/>
          </a:xfrm>
          <a:prstGeom prst="rect">
            <a:avLst/>
          </a:prstGeom>
          <a:noFill/>
        </p:spPr>
      </p:pic>
      <p:pic>
        <p:nvPicPr>
          <p:cNvPr id="12296" name="Picture 8" descr="http://www.judina.com/aranyviragdiszek/9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550813">
            <a:off x="4063824" y="2259562"/>
            <a:ext cx="3552825" cy="541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6" name="Picture 4" descr="http://www.judina.com/aranyegyebdiszek/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408712" cy="7046640"/>
          </a:xfrm>
          <a:prstGeom prst="rect">
            <a:avLst/>
          </a:prstGeom>
          <a:noFill/>
        </p:spPr>
      </p:pic>
      <p:pic>
        <p:nvPicPr>
          <p:cNvPr id="13318" name="Picture 6" descr="http://www.judina.com/aranyegyebdiszek/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72275" y="1628800"/>
            <a:ext cx="2371725" cy="3819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7770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http://www.judina.com/aranyegyebdiszek/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00475" cy="4829176"/>
          </a:xfrm>
          <a:prstGeom prst="rect">
            <a:avLst/>
          </a:prstGeom>
          <a:noFill/>
        </p:spPr>
      </p:pic>
      <p:pic>
        <p:nvPicPr>
          <p:cNvPr id="14340" name="Picture 4" descr="http://www.judina.com/aranyegyebdiszek/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0"/>
            <a:ext cx="4762500" cy="4762500"/>
          </a:xfrm>
          <a:prstGeom prst="rect">
            <a:avLst/>
          </a:prstGeom>
          <a:noFill/>
        </p:spPr>
      </p:pic>
      <p:pic>
        <p:nvPicPr>
          <p:cNvPr id="14342" name="Picture 6" descr="http://www.judina.com/aranyegyebdiszek/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4314825"/>
            <a:ext cx="3562350" cy="2543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http://www.judina.com/aranyegyebdiszek/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143124"/>
            <a:ext cx="5715000" cy="4714876"/>
          </a:xfrm>
          <a:prstGeom prst="rect">
            <a:avLst/>
          </a:prstGeom>
          <a:noFill/>
        </p:spPr>
      </p:pic>
      <p:pic>
        <p:nvPicPr>
          <p:cNvPr id="15364" name="Picture 4" descr="http://www.judina.com/aranyegyebdiszek/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4575" y="885824"/>
            <a:ext cx="3019425" cy="5972176"/>
          </a:xfrm>
          <a:prstGeom prst="rect">
            <a:avLst/>
          </a:prstGeom>
          <a:noFill/>
        </p:spPr>
      </p:pic>
      <p:pic>
        <p:nvPicPr>
          <p:cNvPr id="15366" name="Picture 6" descr="http://www.judina.com/aranyegyebdiszek/1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728125" y="-1244357"/>
            <a:ext cx="2088231" cy="45769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770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http://www.judina.com/aranyegyebdiszek/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5486400" cy="3810000"/>
          </a:xfrm>
          <a:prstGeom prst="rect">
            <a:avLst/>
          </a:prstGeom>
          <a:noFill/>
        </p:spPr>
      </p:pic>
      <p:pic>
        <p:nvPicPr>
          <p:cNvPr id="16388" name="Picture 4" descr="http://www.judina.com/aranyegyebdiszek/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7" y="3695058"/>
            <a:ext cx="4067944" cy="3162942"/>
          </a:xfrm>
          <a:prstGeom prst="rect">
            <a:avLst/>
          </a:prstGeom>
          <a:noFill/>
        </p:spPr>
      </p:pic>
      <p:pic>
        <p:nvPicPr>
          <p:cNvPr id="16390" name="Picture 6" descr="http://www.judina.com/aranyegyebdiszek/2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897859" y="-1225450"/>
            <a:ext cx="1409700" cy="5534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http://www.judina.com/aranyegyebdiszek/9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-1107504"/>
            <a:ext cx="9753600" cy="7315200"/>
          </a:xfrm>
          <a:prstGeom prst="rect">
            <a:avLst/>
          </a:prstGeom>
          <a:noFill/>
        </p:spPr>
      </p:pic>
      <p:pic>
        <p:nvPicPr>
          <p:cNvPr id="17414" name="Picture 6" descr="http://www.judina.com/aranyegyebdiszek/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149080"/>
            <a:ext cx="5181600" cy="1162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866" name="Picture 2" descr="http://diszitok.lapunk.hu/tarhely/diszitok/kepek/gold1__4_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94980" cy="2708920"/>
          </a:xfrm>
          <a:prstGeom prst="rect">
            <a:avLst/>
          </a:prstGeom>
          <a:noFill/>
        </p:spPr>
      </p:pic>
      <p:pic>
        <p:nvPicPr>
          <p:cNvPr id="36868" name="Picture 4" descr="http://diszitok.lapunk.hu/tarhely/diszitok/kepek/gold1__5_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32656"/>
            <a:ext cx="2968045" cy="2016224"/>
          </a:xfrm>
          <a:prstGeom prst="rect">
            <a:avLst/>
          </a:prstGeom>
          <a:noFill/>
        </p:spPr>
      </p:pic>
      <p:pic>
        <p:nvPicPr>
          <p:cNvPr id="36870" name="Picture 6" descr="http://diszitok.lapunk.hu/tarhely/diszitok/kepek/gold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0"/>
            <a:ext cx="2333531" cy="2349624"/>
          </a:xfrm>
          <a:prstGeom prst="rect">
            <a:avLst/>
          </a:prstGeom>
          <a:noFill/>
        </p:spPr>
      </p:pic>
      <p:pic>
        <p:nvPicPr>
          <p:cNvPr id="36872" name="Picture 8" descr="http://diszitok.lapunk.hu/tarhely/diszitok/kepek/kettos_keretek00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284984"/>
            <a:ext cx="4392488" cy="3294367"/>
          </a:xfrm>
          <a:prstGeom prst="rect">
            <a:avLst/>
          </a:prstGeom>
          <a:noFill/>
        </p:spPr>
      </p:pic>
      <p:pic>
        <p:nvPicPr>
          <p:cNvPr id="36878" name="Picture 14" descr="http://diszitok.lapunk.hu/tarhely/diszitok/kepek/kettos_keretek008_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3284984"/>
            <a:ext cx="4176464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0" descr="http://diszitok.lapunk.hu/tarhely/diszitok/kepek/kettos_keretek00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4608512" cy="6192687"/>
          </a:xfrm>
          <a:prstGeom prst="rect">
            <a:avLst/>
          </a:prstGeom>
          <a:noFill/>
        </p:spPr>
      </p:pic>
      <p:pic>
        <p:nvPicPr>
          <p:cNvPr id="6" name="Picture 12" descr="http://diszitok.lapunk.hu/tarhely/diszitok/kepek/kettos_keretek00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60648"/>
            <a:ext cx="4427984" cy="61206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770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http://www.judina.com/arany-ezust-szines-udv.kartyak/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56992"/>
          </a:xfrm>
          <a:prstGeom prst="rect">
            <a:avLst/>
          </a:prstGeom>
          <a:noFill/>
        </p:spPr>
      </p:pic>
      <p:pic>
        <p:nvPicPr>
          <p:cNvPr id="20484" name="Picture 4" descr="http://www.judina.com/arany-ezust-szines-udv.kartyak/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45024"/>
            <a:ext cx="9144000" cy="3212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http://www.judina.com/arany-ezust-szines-udv.kartyak/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81550" cy="3429000"/>
          </a:xfrm>
          <a:prstGeom prst="rect">
            <a:avLst/>
          </a:prstGeom>
          <a:noFill/>
        </p:spPr>
      </p:pic>
      <p:pic>
        <p:nvPicPr>
          <p:cNvPr id="21508" name="Picture 4" descr="http://www.judina.com/arany-ezust-szines-udv.kartyak/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0"/>
            <a:ext cx="4211960" cy="3429000"/>
          </a:xfrm>
          <a:prstGeom prst="rect">
            <a:avLst/>
          </a:prstGeom>
          <a:noFill/>
        </p:spPr>
      </p:pic>
      <p:pic>
        <p:nvPicPr>
          <p:cNvPr id="21510" name="Picture 6" descr="http://www.judina.com/arany-ezust-szines-udv.kartyak/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573016"/>
            <a:ext cx="4211960" cy="3284984"/>
          </a:xfrm>
          <a:prstGeom prst="rect">
            <a:avLst/>
          </a:prstGeom>
          <a:noFill/>
        </p:spPr>
      </p:pic>
      <p:pic>
        <p:nvPicPr>
          <p:cNvPr id="21512" name="Picture 8" descr="http://www.judina.com/arany-ezust-szines-udv.kartyak/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73016"/>
            <a:ext cx="4762500" cy="3284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770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http://www.judina.com/aranyfejlecek/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1"/>
            <a:ext cx="9163050" cy="3429000"/>
          </a:xfrm>
          <a:prstGeom prst="rect">
            <a:avLst/>
          </a:prstGeom>
          <a:noFill/>
        </p:spPr>
      </p:pic>
      <p:pic>
        <p:nvPicPr>
          <p:cNvPr id="22532" name="Picture 4" descr="http://www.judina.com/aranyfejlecek/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3016"/>
            <a:ext cx="9144000" cy="3284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http://www.judina.com/ezustdiszek/judina0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71900" cy="2800351"/>
          </a:xfrm>
          <a:prstGeom prst="rect">
            <a:avLst/>
          </a:prstGeom>
          <a:noFill/>
        </p:spPr>
      </p:pic>
      <p:pic>
        <p:nvPicPr>
          <p:cNvPr id="23556" name="Picture 4" descr="http://www.judina.com/ezustdiszek/judina00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0"/>
            <a:ext cx="2857500" cy="3981450"/>
          </a:xfrm>
          <a:prstGeom prst="rect">
            <a:avLst/>
          </a:prstGeom>
          <a:noFill/>
        </p:spPr>
      </p:pic>
      <p:pic>
        <p:nvPicPr>
          <p:cNvPr id="23558" name="Picture 6" descr="http://www.judina.com/ezustdiszek/judina00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1187624" y="3048000"/>
            <a:ext cx="507682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770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http://www.judina.com/ezustdiszek/judina0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381375" cy="4762500"/>
          </a:xfrm>
          <a:prstGeom prst="rect">
            <a:avLst/>
          </a:prstGeom>
          <a:noFill/>
        </p:spPr>
      </p:pic>
      <p:pic>
        <p:nvPicPr>
          <p:cNvPr id="24580" name="Picture 4" descr="http://www.judina.com/ezustdiszek/judina0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34075" y="1"/>
            <a:ext cx="3209925" cy="6858000"/>
          </a:xfrm>
          <a:prstGeom prst="rect">
            <a:avLst/>
          </a:prstGeom>
          <a:noFill/>
        </p:spPr>
      </p:pic>
      <p:pic>
        <p:nvPicPr>
          <p:cNvPr id="24582" name="Picture 6" descr="http://www.judina.com/ezustdiszek/judina01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2564904"/>
            <a:ext cx="3733800" cy="36385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http://www.judina.com/szivek1/judina00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760"/>
            <a:ext cx="4638123" cy="4680520"/>
          </a:xfrm>
          <a:prstGeom prst="rect">
            <a:avLst/>
          </a:prstGeom>
          <a:noFill/>
        </p:spPr>
      </p:pic>
      <p:pic>
        <p:nvPicPr>
          <p:cNvPr id="25604" name="Picture 4" descr="http://www.judina.com/szivek1/judina0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38695" y="1268760"/>
            <a:ext cx="4505305" cy="482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770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http://www.judina.com/webkeretekpng/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4211960"/>
          </a:xfrm>
          <a:prstGeom prst="rect">
            <a:avLst/>
          </a:prstGeom>
          <a:noFill/>
        </p:spPr>
      </p:pic>
      <p:pic>
        <p:nvPicPr>
          <p:cNvPr id="26628" name="Picture 4" descr="http://www.judina.com/webkeretekpng/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852936"/>
            <a:ext cx="4572000" cy="4005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judina.com/webkagylok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judina.com/webkagylok/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judina.com/webkagylok/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770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http://www.judina.com/webkagylokpng/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0" cy="2857500"/>
          </a:xfrm>
          <a:prstGeom prst="rect">
            <a:avLst/>
          </a:prstGeom>
          <a:noFill/>
        </p:spPr>
      </p:pic>
      <p:pic>
        <p:nvPicPr>
          <p:cNvPr id="30724" name="Picture 4" descr="http://www.judina.com/webkagylokpng/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77078" y="3043089"/>
            <a:ext cx="5166922" cy="3814911"/>
          </a:xfrm>
          <a:prstGeom prst="rect">
            <a:avLst/>
          </a:prstGeom>
          <a:noFill/>
        </p:spPr>
      </p:pic>
      <p:pic>
        <p:nvPicPr>
          <p:cNvPr id="30726" name="Picture 6" descr="http://www.judina.com/webkagylokpng/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636912"/>
            <a:ext cx="4907212" cy="3312368"/>
          </a:xfrm>
          <a:prstGeom prst="rect">
            <a:avLst/>
          </a:prstGeom>
          <a:noFill/>
        </p:spPr>
      </p:pic>
      <p:pic>
        <p:nvPicPr>
          <p:cNvPr id="30728" name="Picture 8" descr="http://www.judina.com/webkagylokpng/1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188640"/>
            <a:ext cx="1838604" cy="2565494"/>
          </a:xfrm>
          <a:prstGeom prst="rect">
            <a:avLst/>
          </a:prstGeom>
          <a:noFill/>
        </p:spPr>
      </p:pic>
      <p:pic>
        <p:nvPicPr>
          <p:cNvPr id="30730" name="Picture 10" descr="http://www.judina.com/webkagylokpng/1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332656"/>
            <a:ext cx="4019050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http://www.judina.com/parfum/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" cy="1790701"/>
          </a:xfrm>
          <a:prstGeom prst="rect">
            <a:avLst/>
          </a:prstGeom>
          <a:noFill/>
        </p:spPr>
      </p:pic>
      <p:pic>
        <p:nvPicPr>
          <p:cNvPr id="31748" name="Picture 4" descr="http://www.judina.com/parfum/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65427"/>
            <a:ext cx="2198390" cy="2992573"/>
          </a:xfrm>
          <a:prstGeom prst="rect">
            <a:avLst/>
          </a:prstGeom>
          <a:noFill/>
        </p:spPr>
      </p:pic>
      <p:pic>
        <p:nvPicPr>
          <p:cNvPr id="31750" name="Picture 6" descr="http://www.judina.com/parfum/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3813411"/>
            <a:ext cx="2376264" cy="3044589"/>
          </a:xfrm>
          <a:prstGeom prst="rect">
            <a:avLst/>
          </a:prstGeom>
          <a:noFill/>
        </p:spPr>
      </p:pic>
      <p:pic>
        <p:nvPicPr>
          <p:cNvPr id="31752" name="Picture 8" descr="http://www.judina.com/parfum/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9544" y="4365104"/>
            <a:ext cx="4104456" cy="3024336"/>
          </a:xfrm>
          <a:prstGeom prst="rect">
            <a:avLst/>
          </a:prstGeom>
          <a:noFill/>
        </p:spPr>
      </p:pic>
      <p:pic>
        <p:nvPicPr>
          <p:cNvPr id="31754" name="Picture 10" descr="http://www.judina.com/parfum/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0" y="2276872"/>
            <a:ext cx="3810000" cy="2857500"/>
          </a:xfrm>
          <a:prstGeom prst="rect">
            <a:avLst/>
          </a:prstGeom>
          <a:noFill/>
        </p:spPr>
      </p:pic>
      <p:pic>
        <p:nvPicPr>
          <p:cNvPr id="31756" name="Picture 12" descr="http://www.judina.com/parfum/7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3068960"/>
            <a:ext cx="914400" cy="1352550"/>
          </a:xfrm>
          <a:prstGeom prst="rect">
            <a:avLst/>
          </a:prstGeom>
          <a:noFill/>
        </p:spPr>
      </p:pic>
      <p:pic>
        <p:nvPicPr>
          <p:cNvPr id="31758" name="Picture 14" descr="http://www.judina.com/parfum/9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404664"/>
            <a:ext cx="2573281" cy="2808312"/>
          </a:xfrm>
          <a:prstGeom prst="rect">
            <a:avLst/>
          </a:prstGeom>
          <a:noFill/>
        </p:spPr>
      </p:pic>
      <p:pic>
        <p:nvPicPr>
          <p:cNvPr id="31760" name="Picture 16" descr="http://www.judina.com/parfum/10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60032" y="404664"/>
            <a:ext cx="1915824" cy="2304256"/>
          </a:xfrm>
          <a:prstGeom prst="rect">
            <a:avLst/>
          </a:prstGeom>
          <a:noFill/>
        </p:spPr>
      </p:pic>
      <p:pic>
        <p:nvPicPr>
          <p:cNvPr id="31762" name="Picture 18" descr="http://www.judina.com/parfum/1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73677" y="0"/>
            <a:ext cx="1670323" cy="2754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770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http://www.judina.com/parfum/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62524"/>
            <a:ext cx="1838325" cy="1895476"/>
          </a:xfrm>
          <a:prstGeom prst="rect">
            <a:avLst/>
          </a:prstGeom>
          <a:noFill/>
        </p:spPr>
      </p:pic>
      <p:pic>
        <p:nvPicPr>
          <p:cNvPr id="32772" name="Picture 4" descr="http://www.judina.com/parfum/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3771899"/>
            <a:ext cx="2571750" cy="3086101"/>
          </a:xfrm>
          <a:prstGeom prst="rect">
            <a:avLst/>
          </a:prstGeom>
          <a:noFill/>
        </p:spPr>
      </p:pic>
      <p:pic>
        <p:nvPicPr>
          <p:cNvPr id="32774" name="Picture 6" descr="http://www.judina.com/parfum/2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8015" y="2249488"/>
            <a:ext cx="4205985" cy="4608512"/>
          </a:xfrm>
          <a:prstGeom prst="rect">
            <a:avLst/>
          </a:prstGeom>
          <a:noFill/>
        </p:spPr>
      </p:pic>
      <p:pic>
        <p:nvPicPr>
          <p:cNvPr id="32776" name="Picture 8" descr="http://www.judina.com/parfum/2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15447" y="0"/>
            <a:ext cx="2828553" cy="2766558"/>
          </a:xfrm>
          <a:prstGeom prst="rect">
            <a:avLst/>
          </a:prstGeom>
          <a:noFill/>
        </p:spPr>
      </p:pic>
      <p:pic>
        <p:nvPicPr>
          <p:cNvPr id="32778" name="Picture 10" descr="http://www.judina.com/parfum/2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188640"/>
            <a:ext cx="2828925" cy="2971801"/>
          </a:xfrm>
          <a:prstGeom prst="rect">
            <a:avLst/>
          </a:prstGeom>
          <a:noFill/>
        </p:spPr>
      </p:pic>
      <p:pic>
        <p:nvPicPr>
          <p:cNvPr id="32780" name="Picture 12" descr="http://www.judina.com/parfum/2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60648"/>
            <a:ext cx="3097369" cy="3573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7975753_76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http://www.judina.com/lepkek/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0000" cy="2733676"/>
          </a:xfrm>
          <a:prstGeom prst="rect">
            <a:avLst/>
          </a:prstGeom>
          <a:noFill/>
        </p:spPr>
      </p:pic>
      <p:pic>
        <p:nvPicPr>
          <p:cNvPr id="33796" name="Picture 4" descr="http://www.judina.com/lepkek/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10049"/>
            <a:ext cx="3524250" cy="2647951"/>
          </a:xfrm>
          <a:prstGeom prst="rect">
            <a:avLst/>
          </a:prstGeom>
          <a:noFill/>
        </p:spPr>
      </p:pic>
      <p:pic>
        <p:nvPicPr>
          <p:cNvPr id="33798" name="Picture 6" descr="http://www.judina.com/lepkek/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3104964"/>
            <a:ext cx="5004048" cy="3753036"/>
          </a:xfrm>
          <a:prstGeom prst="rect">
            <a:avLst/>
          </a:prstGeom>
          <a:noFill/>
        </p:spPr>
      </p:pic>
      <p:pic>
        <p:nvPicPr>
          <p:cNvPr id="33800" name="Picture 8" descr="http://www.judina.com/lepkek/20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0175" y="0"/>
            <a:ext cx="3933825" cy="3238501"/>
          </a:xfrm>
          <a:prstGeom prst="rect">
            <a:avLst/>
          </a:prstGeom>
          <a:noFill/>
        </p:spPr>
      </p:pic>
      <p:pic>
        <p:nvPicPr>
          <p:cNvPr id="33802" name="Picture 10" descr="http://www.judina.com/lepkek/2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2492896"/>
            <a:ext cx="4686300" cy="2476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41ee66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3" name="Picture 3" descr="http://www.judina.com/lepkek/3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67000" cy="1876425"/>
          </a:xfrm>
          <a:prstGeom prst="rect">
            <a:avLst/>
          </a:prstGeom>
          <a:noFill/>
        </p:spPr>
      </p:pic>
      <p:pic>
        <p:nvPicPr>
          <p:cNvPr id="40965" name="Picture 5" descr="http://www.judina.com/lepkek/3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38750" y="0"/>
            <a:ext cx="3905250" cy="3238501"/>
          </a:xfrm>
          <a:prstGeom prst="rect">
            <a:avLst/>
          </a:prstGeom>
          <a:noFill/>
        </p:spPr>
      </p:pic>
      <p:pic>
        <p:nvPicPr>
          <p:cNvPr id="40967" name="Picture 7" descr="http://www.judina.com/lepkek/37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0"/>
            <a:ext cx="3566170" cy="3550320"/>
          </a:xfrm>
          <a:prstGeom prst="rect">
            <a:avLst/>
          </a:prstGeom>
          <a:noFill/>
        </p:spPr>
      </p:pic>
      <p:pic>
        <p:nvPicPr>
          <p:cNvPr id="40969" name="Picture 9" descr="http://www.judina.com/lepkek/5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2780928"/>
            <a:ext cx="2286000" cy="1743076"/>
          </a:xfrm>
          <a:prstGeom prst="rect">
            <a:avLst/>
          </a:prstGeom>
          <a:noFill/>
        </p:spPr>
      </p:pic>
      <p:pic>
        <p:nvPicPr>
          <p:cNvPr id="40971" name="Picture 11" descr="http://www.judina.com/lepkek/5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4941168"/>
            <a:ext cx="2286000" cy="1666875"/>
          </a:xfrm>
          <a:prstGeom prst="rect">
            <a:avLst/>
          </a:prstGeom>
          <a:noFill/>
        </p:spPr>
      </p:pic>
      <p:pic>
        <p:nvPicPr>
          <p:cNvPr id="40973" name="Picture 13" descr="http://www.judina.com/lepkek/5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3717032"/>
            <a:ext cx="2286000" cy="2162176"/>
          </a:xfrm>
          <a:prstGeom prst="rect">
            <a:avLst/>
          </a:prstGeom>
          <a:noFill/>
        </p:spPr>
      </p:pic>
      <p:pic>
        <p:nvPicPr>
          <p:cNvPr id="40975" name="Picture 15" descr="http://www.judina.com/lepkek/57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3501008"/>
            <a:ext cx="3333750" cy="2762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1ee66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938" name="Picture 2" descr="http://www.judina.com/lepkek/5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16296" cy="1628800"/>
          </a:xfrm>
          <a:prstGeom prst="rect">
            <a:avLst/>
          </a:prstGeom>
          <a:noFill/>
        </p:spPr>
      </p:pic>
      <p:pic>
        <p:nvPicPr>
          <p:cNvPr id="39940" name="Picture 4" descr="http://www.judina.com/lepkek/6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802404" cy="1507465"/>
          </a:xfrm>
          <a:prstGeom prst="rect">
            <a:avLst/>
          </a:prstGeom>
          <a:noFill/>
        </p:spPr>
      </p:pic>
      <p:pic>
        <p:nvPicPr>
          <p:cNvPr id="39942" name="Picture 6" descr="http://www.judina.com/lepkek/63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0"/>
            <a:ext cx="2205767" cy="1844824"/>
          </a:xfrm>
          <a:prstGeom prst="rect">
            <a:avLst/>
          </a:prstGeom>
          <a:noFill/>
        </p:spPr>
      </p:pic>
      <p:pic>
        <p:nvPicPr>
          <p:cNvPr id="39944" name="Picture 8" descr="http://www.judina.com/lepkek/6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188640"/>
            <a:ext cx="1187624" cy="894900"/>
          </a:xfrm>
          <a:prstGeom prst="rect">
            <a:avLst/>
          </a:prstGeom>
          <a:noFill/>
        </p:spPr>
      </p:pic>
      <p:pic>
        <p:nvPicPr>
          <p:cNvPr id="39946" name="Picture 10" descr="http://www.judina.com/lepkek/66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0"/>
            <a:ext cx="1345332" cy="1345332"/>
          </a:xfrm>
          <a:prstGeom prst="rect">
            <a:avLst/>
          </a:prstGeom>
          <a:noFill/>
        </p:spPr>
      </p:pic>
      <p:pic>
        <p:nvPicPr>
          <p:cNvPr id="19458" name="Picture 2" descr="http://diszitok.lapunk.hu/tarhely/diszitok/kepek/arrows04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700808"/>
            <a:ext cx="1504950" cy="1133476"/>
          </a:xfrm>
          <a:prstGeom prst="rect">
            <a:avLst/>
          </a:prstGeom>
          <a:noFill/>
        </p:spPr>
      </p:pic>
      <p:pic>
        <p:nvPicPr>
          <p:cNvPr id="19462" name="Picture 6" descr="http://diszitok.lapunk.hu/tarhely/diszitok/kepek/mister_p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79712" y="1772816"/>
            <a:ext cx="1574304" cy="1574304"/>
          </a:xfrm>
          <a:prstGeom prst="rect">
            <a:avLst/>
          </a:prstGeom>
          <a:noFill/>
        </p:spPr>
      </p:pic>
      <p:pic>
        <p:nvPicPr>
          <p:cNvPr id="19464" name="Picture 8" descr="http://diszitok.lapunk.hu/tarhely/diszitok/kepek/t9batty_trans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35896" y="1340768"/>
            <a:ext cx="2438400" cy="2438400"/>
          </a:xfrm>
          <a:prstGeom prst="rect">
            <a:avLst/>
          </a:prstGeom>
          <a:noFill/>
        </p:spPr>
      </p:pic>
      <p:pic>
        <p:nvPicPr>
          <p:cNvPr id="19466" name="Picture 10" descr="http://diszitok.lapunk.hu/tarhely/diszitok/kepek/t9tuqui_trans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44208" y="1340768"/>
            <a:ext cx="2438400" cy="2438400"/>
          </a:xfrm>
          <a:prstGeom prst="rect">
            <a:avLst/>
          </a:prstGeom>
          <a:noFill/>
        </p:spPr>
      </p:pic>
      <p:pic>
        <p:nvPicPr>
          <p:cNvPr id="19472" name="Picture 16" descr="http://diszitok.lapunk.hu/tarhely/diszitok/kepek/szivlevel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536" y="3356992"/>
            <a:ext cx="1905000" cy="1905000"/>
          </a:xfrm>
          <a:prstGeom prst="rect">
            <a:avLst/>
          </a:prstGeom>
          <a:noFill/>
        </p:spPr>
      </p:pic>
      <p:pic>
        <p:nvPicPr>
          <p:cNvPr id="19478" name="Picture 22" descr="http://diszitok.lapunk.hu/tarhely/diszitok/kepek/keret01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87824" y="3717032"/>
            <a:ext cx="4660404" cy="29167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1ee66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 descr="http://www.judina.com/lepkek/7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91050" cy="2552700"/>
          </a:xfrm>
          <a:prstGeom prst="rect">
            <a:avLst/>
          </a:prstGeom>
          <a:noFill/>
        </p:spPr>
      </p:pic>
      <p:pic>
        <p:nvPicPr>
          <p:cNvPr id="38916" name="Picture 4" descr="http://www.judina.com/lepkek/7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645024"/>
            <a:ext cx="3171825" cy="2428875"/>
          </a:xfrm>
          <a:prstGeom prst="rect">
            <a:avLst/>
          </a:prstGeom>
          <a:noFill/>
        </p:spPr>
      </p:pic>
      <p:pic>
        <p:nvPicPr>
          <p:cNvPr id="38918" name="Picture 6" descr="http://www.judina.com/lepkek/7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9000" y="2562225"/>
            <a:ext cx="5715000" cy="4295775"/>
          </a:xfrm>
          <a:prstGeom prst="rect">
            <a:avLst/>
          </a:prstGeom>
          <a:noFill/>
        </p:spPr>
      </p:pic>
      <p:pic>
        <p:nvPicPr>
          <p:cNvPr id="38920" name="Picture 8" descr="http://www.judina.com/lepkek/78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404664"/>
            <a:ext cx="2857500" cy="26479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katka5212.bloglap.hu/kepek/201204/animal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0"/>
            <a:ext cx="3705225" cy="2314575"/>
          </a:xfrm>
          <a:prstGeom prst="rect">
            <a:avLst/>
          </a:prstGeom>
          <a:noFill/>
        </p:spPr>
      </p:pic>
      <p:pic>
        <p:nvPicPr>
          <p:cNvPr id="9220" name="Picture 4" descr="http://katka5212.bloglap.hu/kepek/201204/10050708384471304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8105" y="4293096"/>
            <a:ext cx="2575895" cy="1728192"/>
          </a:xfrm>
          <a:prstGeom prst="rect">
            <a:avLst/>
          </a:prstGeom>
          <a:noFill/>
        </p:spPr>
      </p:pic>
      <p:pic>
        <p:nvPicPr>
          <p:cNvPr id="9222" name="Picture 6" descr="http://katka5212.bloglap.hu/kepek/201203/c_a_2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2500" y="-243408"/>
            <a:ext cx="4381500" cy="3286126"/>
          </a:xfrm>
          <a:prstGeom prst="rect">
            <a:avLst/>
          </a:prstGeom>
          <a:noFill/>
        </p:spPr>
      </p:pic>
      <p:pic>
        <p:nvPicPr>
          <p:cNvPr id="9224" name="Picture 8" descr="http://katka5212.bloglap.hu/kepek/201203/c_a_20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3581399"/>
            <a:ext cx="4381500" cy="3276601"/>
          </a:xfrm>
          <a:prstGeom prst="rect">
            <a:avLst/>
          </a:prstGeom>
          <a:noFill/>
        </p:spPr>
      </p:pic>
      <p:pic>
        <p:nvPicPr>
          <p:cNvPr id="9226" name="Picture 10" descr="http://katka5212.bloglap.hu/kepek/201203/c_a_35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571750"/>
            <a:ext cx="3219450" cy="428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atka5212.bloglap.hu/kepek/201203/c_a_21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0500"/>
            <a:ext cx="3810000" cy="2857500"/>
          </a:xfrm>
          <a:prstGeom prst="rect">
            <a:avLst/>
          </a:prstGeom>
          <a:noFill/>
        </p:spPr>
      </p:pic>
      <p:pic>
        <p:nvPicPr>
          <p:cNvPr id="1028" name="Picture 4" descr="http://katka5212.bloglap.hu/kepek/201202/c_a_6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000500"/>
            <a:ext cx="3810000" cy="2857500"/>
          </a:xfrm>
          <a:prstGeom prst="rect">
            <a:avLst/>
          </a:prstGeom>
          <a:noFill/>
        </p:spPr>
      </p:pic>
      <p:pic>
        <p:nvPicPr>
          <p:cNvPr id="1030" name="Picture 6" descr="http://katka5212.bloglap.hu/kepek/201202/01_1_2_3_4_5_6_7_8_9_10_11_12_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3057784" cy="3816424"/>
          </a:xfrm>
          <a:prstGeom prst="rect">
            <a:avLst/>
          </a:prstGeom>
          <a:noFill/>
        </p:spPr>
      </p:pic>
      <p:pic>
        <p:nvPicPr>
          <p:cNvPr id="1032" name="Picture 8" descr="http://katka5212.bloglap.hu/kepek/201202/gwd_puppies9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88640"/>
            <a:ext cx="2857500" cy="2857500"/>
          </a:xfrm>
          <a:prstGeom prst="rect">
            <a:avLst/>
          </a:prstGeom>
          <a:noFill/>
        </p:spPr>
      </p:pic>
      <p:pic>
        <p:nvPicPr>
          <p:cNvPr id="1034" name="Picture 10" descr="http://katka5212.bloglap.hu/kepek/201202/k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0250" y="548680"/>
            <a:ext cx="3333750" cy="2476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katka5212.bloglap.hu/kepek/201205/kahlan124235481559_gr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86099"/>
            <a:ext cx="4667250" cy="3771901"/>
          </a:xfrm>
          <a:prstGeom prst="rect">
            <a:avLst/>
          </a:prstGeom>
          <a:noFill/>
        </p:spPr>
      </p:pic>
      <p:pic>
        <p:nvPicPr>
          <p:cNvPr id="2052" name="Picture 4" descr="http://katka5212.bloglap.hu/kepek/201203/c_a_26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212976"/>
            <a:ext cx="4286250" cy="3467100"/>
          </a:xfrm>
          <a:prstGeom prst="rect">
            <a:avLst/>
          </a:prstGeom>
          <a:noFill/>
        </p:spPr>
      </p:pic>
      <p:pic>
        <p:nvPicPr>
          <p:cNvPr id="2054" name="Picture 6" descr="http://katka5212.bloglap.hu/kepek/201204/cajolin_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0"/>
            <a:ext cx="3826396" cy="3283049"/>
          </a:xfrm>
          <a:prstGeom prst="rect">
            <a:avLst/>
          </a:prstGeom>
          <a:noFill/>
        </p:spPr>
      </p:pic>
      <p:pic>
        <p:nvPicPr>
          <p:cNvPr id="2056" name="Picture 8" descr="http://katka5212.bloglap.hu/kepek/201202/29_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32656"/>
            <a:ext cx="2454817" cy="2520280"/>
          </a:xfrm>
          <a:prstGeom prst="rect">
            <a:avLst/>
          </a:prstGeom>
          <a:noFill/>
        </p:spPr>
      </p:pic>
      <p:pic>
        <p:nvPicPr>
          <p:cNvPr id="2058" name="Picture 10" descr="http://katka5212.bloglap.hu/kepek/201202/cirmoscicfo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48680"/>
            <a:ext cx="2468777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katka5212.bloglap.hu/kepek/201202/gwd_blueandbrownbir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4391025" cy="3295651"/>
          </a:xfrm>
          <a:prstGeom prst="rect">
            <a:avLst/>
          </a:prstGeom>
          <a:noFill/>
        </p:spPr>
      </p:pic>
      <p:pic>
        <p:nvPicPr>
          <p:cNvPr id="3076" name="Picture 4" descr="http://katka5212.bloglap.hu/kepek/201202/cink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0"/>
            <a:ext cx="2924175" cy="3609976"/>
          </a:xfrm>
          <a:prstGeom prst="rect">
            <a:avLst/>
          </a:prstGeom>
          <a:noFill/>
        </p:spPr>
      </p:pic>
      <p:pic>
        <p:nvPicPr>
          <p:cNvPr id="3078" name="Picture 6" descr="http://katka5212.bloglap.hu/kepek/201202/cink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3524250"/>
            <a:ext cx="3333750" cy="3333750"/>
          </a:xfrm>
          <a:prstGeom prst="rect">
            <a:avLst/>
          </a:prstGeom>
          <a:noFill/>
        </p:spPr>
      </p:pic>
      <p:pic>
        <p:nvPicPr>
          <p:cNvPr id="3080" name="Picture 8" descr="http://katka5212.bloglap.hu/kepek/201202/cinke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498669"/>
            <a:ext cx="4176464" cy="33593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katka5212.bloglap.hu/kepek/201206/0_10_farkas2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76550"/>
            <a:ext cx="3400425" cy="3981450"/>
          </a:xfrm>
          <a:prstGeom prst="rect">
            <a:avLst/>
          </a:prstGeom>
          <a:noFill/>
        </p:spPr>
      </p:pic>
      <p:pic>
        <p:nvPicPr>
          <p:cNvPr id="4100" name="Picture 4" descr="http://katka5212.bloglap.hu/kepek/201206/0_10_farkasok_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2550" y="1638300"/>
            <a:ext cx="3981450" cy="5219700"/>
          </a:xfrm>
          <a:prstGeom prst="rect">
            <a:avLst/>
          </a:prstGeom>
          <a:noFill/>
        </p:spPr>
      </p:pic>
      <p:pic>
        <p:nvPicPr>
          <p:cNvPr id="4102" name="Picture 6" descr="http://katka5212.bloglap.hu/kepek/201204/holeopar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952750" cy="2857500"/>
          </a:xfrm>
          <a:prstGeom prst="rect">
            <a:avLst/>
          </a:prstGeom>
          <a:noFill/>
        </p:spPr>
      </p:pic>
      <p:pic>
        <p:nvPicPr>
          <p:cNvPr id="4104" name="Picture 8" descr="http://katka5212.bloglap.hu/kepek/201202/18_1_2_3_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32656"/>
            <a:ext cx="1826568" cy="1802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katka5212.bloglap.hu/kepek/201208/__9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18943"/>
            <a:ext cx="2838400" cy="2739057"/>
          </a:xfrm>
          <a:prstGeom prst="rect">
            <a:avLst/>
          </a:prstGeom>
          <a:noFill/>
        </p:spPr>
      </p:pic>
      <p:pic>
        <p:nvPicPr>
          <p:cNvPr id="5124" name="Picture 4" descr="http://katka5212.bloglap.hu/kepek/201208/uj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944345"/>
            <a:ext cx="3077344" cy="2913655"/>
          </a:xfrm>
          <a:prstGeom prst="rect">
            <a:avLst/>
          </a:prstGeom>
          <a:noFill/>
        </p:spPr>
      </p:pic>
      <p:pic>
        <p:nvPicPr>
          <p:cNvPr id="5126" name="Picture 6" descr="http://katka5212.bloglap.hu/kepek/201208/uj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3580" y="3975916"/>
            <a:ext cx="3280420" cy="2882084"/>
          </a:xfrm>
          <a:prstGeom prst="rect">
            <a:avLst/>
          </a:prstGeom>
          <a:noFill/>
        </p:spPr>
      </p:pic>
      <p:pic>
        <p:nvPicPr>
          <p:cNvPr id="5128" name="Picture 8" descr="http://katka5212.bloglap.hu/kepek/201208/__10_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0"/>
            <a:ext cx="3810000" cy="3676651"/>
          </a:xfrm>
          <a:prstGeom prst="rect">
            <a:avLst/>
          </a:prstGeom>
          <a:noFill/>
        </p:spPr>
      </p:pic>
      <p:pic>
        <p:nvPicPr>
          <p:cNvPr id="5130" name="Picture 10" descr="http://katka5212.bloglap.hu/kepek/201208/__13_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0"/>
            <a:ext cx="3775766" cy="3717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katka5212.bloglap.hu/kepek/201202/20111021_2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91125"/>
            <a:ext cx="1924050" cy="1666875"/>
          </a:xfrm>
          <a:prstGeom prst="rect">
            <a:avLst/>
          </a:prstGeom>
          <a:noFill/>
        </p:spPr>
      </p:pic>
      <p:pic>
        <p:nvPicPr>
          <p:cNvPr id="6148" name="Picture 4" descr="http://katka5212.bloglap.hu/kepek/201202/20111021_2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191125"/>
            <a:ext cx="1924050" cy="1666875"/>
          </a:xfrm>
          <a:prstGeom prst="rect">
            <a:avLst/>
          </a:prstGeom>
          <a:noFill/>
        </p:spPr>
      </p:pic>
      <p:pic>
        <p:nvPicPr>
          <p:cNvPr id="6150" name="Picture 6" descr="http://katka5212.bloglap.hu/kepek/201202/20111021_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5191125"/>
            <a:ext cx="1924050" cy="1666875"/>
          </a:xfrm>
          <a:prstGeom prst="rect">
            <a:avLst/>
          </a:prstGeom>
          <a:noFill/>
        </p:spPr>
      </p:pic>
      <p:pic>
        <p:nvPicPr>
          <p:cNvPr id="6152" name="Picture 8" descr="http://katka5212.bloglap.hu/kepek/201202/20111021_2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9950" y="5191125"/>
            <a:ext cx="1924050" cy="1666875"/>
          </a:xfrm>
          <a:prstGeom prst="rect">
            <a:avLst/>
          </a:prstGeom>
          <a:noFill/>
        </p:spPr>
      </p:pic>
      <p:pic>
        <p:nvPicPr>
          <p:cNvPr id="6154" name="Picture 10" descr="http://katka5212.bloglap.hu/kepek/201112/vegyes8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844824"/>
            <a:ext cx="1771650" cy="3048001"/>
          </a:xfrm>
          <a:prstGeom prst="rect">
            <a:avLst/>
          </a:prstGeom>
          <a:noFill/>
        </p:spPr>
      </p:pic>
      <p:pic>
        <p:nvPicPr>
          <p:cNvPr id="6156" name="Picture 12" descr="http://katka5212.bloglap.hu/kepek/201207/nyar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2276872"/>
            <a:ext cx="2438400" cy="2438400"/>
          </a:xfrm>
          <a:prstGeom prst="rect">
            <a:avLst/>
          </a:prstGeom>
          <a:noFill/>
        </p:spPr>
      </p:pic>
      <p:pic>
        <p:nvPicPr>
          <p:cNvPr id="6158" name="Picture 14" descr="http://katka5212.bloglap.hu/kepek/201207/ernyo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05350" y="188640"/>
            <a:ext cx="4438650" cy="4762500"/>
          </a:xfrm>
          <a:prstGeom prst="rect">
            <a:avLst/>
          </a:prstGeom>
          <a:noFill/>
        </p:spPr>
      </p:pic>
      <p:pic>
        <p:nvPicPr>
          <p:cNvPr id="6160" name="Picture 16" descr="http://katka5212.bloglap.hu/kepek/201207/koktel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0"/>
            <a:ext cx="1613925" cy="2420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http://katka5212.bloglap.hu/kepek/201208/18_1_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047875" cy="2038350"/>
          </a:xfrm>
          <a:prstGeom prst="rect">
            <a:avLst/>
          </a:prstGeom>
          <a:noFill/>
        </p:spPr>
      </p:pic>
      <p:pic>
        <p:nvPicPr>
          <p:cNvPr id="7176" name="Picture 8" descr="http://katka5212.bloglap.hu/kepek/201208/14_1_2_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00889" y="4762"/>
            <a:ext cx="2047875" cy="2038350"/>
          </a:xfrm>
          <a:prstGeom prst="rect">
            <a:avLst/>
          </a:prstGeom>
          <a:noFill/>
        </p:spPr>
      </p:pic>
      <p:pic>
        <p:nvPicPr>
          <p:cNvPr id="7178" name="Picture 10" descr="http://katka5212.bloglap.hu/kepek/201208/16_1_2_3_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096125" y="4819650"/>
            <a:ext cx="2047875" cy="2038350"/>
          </a:xfrm>
          <a:prstGeom prst="rect">
            <a:avLst/>
          </a:prstGeom>
          <a:noFill/>
        </p:spPr>
      </p:pic>
      <p:pic>
        <p:nvPicPr>
          <p:cNvPr id="7180" name="Picture 12" descr="http://katka5212.bloglap.hu/kepek/201208/17_1_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8971" y="4771366"/>
            <a:ext cx="2047875" cy="2038350"/>
          </a:xfrm>
          <a:prstGeom prst="rect">
            <a:avLst/>
          </a:prstGeom>
          <a:noFill/>
        </p:spPr>
      </p:pic>
      <p:pic>
        <p:nvPicPr>
          <p:cNvPr id="7182" name="Picture 14" descr="http://katka5212.bloglap.hu/kepek/201208/4a95fe6311_67890753_o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0"/>
            <a:ext cx="455295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katka5212.bloglap.hu/kepek/201208/765ce1f128_67890795_o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60648"/>
            <a:ext cx="4552950" cy="5715000"/>
          </a:xfrm>
          <a:prstGeom prst="rect">
            <a:avLst/>
          </a:prstGeom>
          <a:noFill/>
        </p:spPr>
      </p:pic>
      <p:pic>
        <p:nvPicPr>
          <p:cNvPr id="8196" name="Picture 4" descr="http://katka5212.bloglap.hu/kepek/201208/__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1900" y="5314949"/>
            <a:ext cx="1562100" cy="1543051"/>
          </a:xfrm>
          <a:prstGeom prst="rect">
            <a:avLst/>
          </a:prstGeom>
          <a:noFill/>
        </p:spPr>
      </p:pic>
      <p:pic>
        <p:nvPicPr>
          <p:cNvPr id="8198" name="Picture 6" descr="http://katka5212.bloglap.hu/kepek/201201/uj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81250" cy="2352675"/>
          </a:xfrm>
          <a:prstGeom prst="rect">
            <a:avLst/>
          </a:prstGeom>
          <a:noFill/>
        </p:spPr>
      </p:pic>
      <p:pic>
        <p:nvPicPr>
          <p:cNvPr id="8200" name="Picture 8" descr="http://katka5212.bloglap.hu/kepek/201201/uj0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781800" y="-19050"/>
            <a:ext cx="2343150" cy="2381250"/>
          </a:xfrm>
          <a:prstGeom prst="rect">
            <a:avLst/>
          </a:prstGeom>
          <a:noFill/>
        </p:spPr>
      </p:pic>
      <p:pic>
        <p:nvPicPr>
          <p:cNvPr id="8202" name="Picture 10" descr="http://katka5212.bloglap.hu/kepek/201112/sarok02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2" y="5333999"/>
            <a:ext cx="1524000" cy="1524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http://diszitok.lapunk.hu/tarhely/diszitok/kepek/branch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652292" cy="6237312"/>
          </a:xfrm>
          <a:prstGeom prst="rect">
            <a:avLst/>
          </a:prstGeom>
          <a:noFill/>
        </p:spPr>
      </p:pic>
      <p:pic>
        <p:nvPicPr>
          <p:cNvPr id="7176" name="Picture 8" descr="http://diszitok.lapunk.hu/tarhely/diszitok/kepek/butterfly1_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0"/>
            <a:ext cx="4640514" cy="3096344"/>
          </a:xfrm>
          <a:prstGeom prst="rect">
            <a:avLst/>
          </a:prstGeom>
          <a:noFill/>
        </p:spPr>
      </p:pic>
      <p:pic>
        <p:nvPicPr>
          <p:cNvPr id="7178" name="Picture 10" descr="http://diszitok.lapunk.hu/tarhely/diszitok/kepek/butterfly2_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480009"/>
            <a:ext cx="3966062" cy="33779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iszitok.lapunk.hu/tarhely/diszitok/kepek/butterfly3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83968" cy="3345928"/>
          </a:xfrm>
          <a:prstGeom prst="rect">
            <a:avLst/>
          </a:prstGeom>
          <a:noFill/>
        </p:spPr>
      </p:pic>
      <p:pic>
        <p:nvPicPr>
          <p:cNvPr id="1028" name="Picture 4" descr="http://diszitok.lapunk.hu/tarhely/diszitok/kepek/flower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5764" y="0"/>
            <a:ext cx="3148236" cy="2969112"/>
          </a:xfrm>
          <a:prstGeom prst="rect">
            <a:avLst/>
          </a:prstGeom>
          <a:noFill/>
        </p:spPr>
      </p:pic>
      <p:pic>
        <p:nvPicPr>
          <p:cNvPr id="1030" name="Picture 6" descr="http://diszitok.lapunk.hu/tarhely/diszitok/kepek/flower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356992"/>
            <a:ext cx="3076228" cy="3256559"/>
          </a:xfrm>
          <a:prstGeom prst="rect">
            <a:avLst/>
          </a:prstGeom>
          <a:noFill/>
        </p:spPr>
      </p:pic>
      <p:pic>
        <p:nvPicPr>
          <p:cNvPr id="1032" name="Picture 8" descr="http://diszitok.lapunk.hu/tarhely/diszitok/kepek/flower2w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3429000"/>
            <a:ext cx="3364260" cy="31670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iszitok.lapunk.hu/tarhely/diszitok/kepek/bow1_bc_flirt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771775" cy="2505076"/>
          </a:xfrm>
          <a:prstGeom prst="rect">
            <a:avLst/>
          </a:prstGeom>
          <a:noFill/>
        </p:spPr>
      </p:pic>
      <p:pic>
        <p:nvPicPr>
          <p:cNvPr id="2052" name="Picture 4" descr="http://diszitok.lapunk.hu/tarhely/diszitok/kepek/bow3_bc_flirty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36912"/>
            <a:ext cx="2771775" cy="2505076"/>
          </a:xfrm>
          <a:prstGeom prst="rect">
            <a:avLst/>
          </a:prstGeom>
          <a:noFill/>
        </p:spPr>
      </p:pic>
      <p:pic>
        <p:nvPicPr>
          <p:cNvPr id="2054" name="Picture 6" descr="http://diszitok.lapunk.hu/tarhely/diszitok/kepek/bow2_bc_flirt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25" y="0"/>
            <a:ext cx="2771775" cy="2505076"/>
          </a:xfrm>
          <a:prstGeom prst="rect">
            <a:avLst/>
          </a:prstGeom>
          <a:noFill/>
        </p:spPr>
      </p:pic>
      <p:pic>
        <p:nvPicPr>
          <p:cNvPr id="2056" name="Picture 8" descr="http://diszitok.lapunk.hu/tarhely/diszitok/kepek/flower10_bc_flirt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88640"/>
            <a:ext cx="2933700" cy="2838450"/>
          </a:xfrm>
          <a:prstGeom prst="rect">
            <a:avLst/>
          </a:prstGeom>
          <a:noFill/>
        </p:spPr>
      </p:pic>
      <p:pic>
        <p:nvPicPr>
          <p:cNvPr id="2058" name="Picture 10" descr="http://diszitok.lapunk.hu/tarhely/diszitok/kepek/flower9_bc_flirt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3573016"/>
            <a:ext cx="2933700" cy="2838450"/>
          </a:xfrm>
          <a:prstGeom prst="rect">
            <a:avLst/>
          </a:prstGeom>
          <a:noFill/>
        </p:spPr>
      </p:pic>
      <p:pic>
        <p:nvPicPr>
          <p:cNvPr id="2060" name="Picture 12" descr="http://diszitok.lapunk.hu/tarhely/diszitok/kepek/flower14_bc_flirty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2780928"/>
            <a:ext cx="2411760" cy="3714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diszitok.lapunk.hu/tarhely/diszitok/kepek/angelwings_bc_angel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24500" cy="2971801"/>
          </a:xfrm>
          <a:prstGeom prst="rect">
            <a:avLst/>
          </a:prstGeom>
          <a:noFill/>
        </p:spPr>
      </p:pic>
      <p:pic>
        <p:nvPicPr>
          <p:cNvPr id="3076" name="Picture 4" descr="http://diszitok.lapunk.hu/tarhely/diszitok/kepek/bow11_bc_angel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6075" y="0"/>
            <a:ext cx="2447925" cy="1924051"/>
          </a:xfrm>
          <a:prstGeom prst="rect">
            <a:avLst/>
          </a:prstGeom>
          <a:noFill/>
        </p:spPr>
      </p:pic>
      <p:pic>
        <p:nvPicPr>
          <p:cNvPr id="3078" name="Picture 6" descr="http://diszitok.lapunk.hu/tarhely/diszitok/kepek/bow13_bc_angel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6075" y="2348880"/>
            <a:ext cx="2447925" cy="1924051"/>
          </a:xfrm>
          <a:prstGeom prst="rect">
            <a:avLst/>
          </a:prstGeom>
          <a:noFill/>
        </p:spPr>
      </p:pic>
      <p:pic>
        <p:nvPicPr>
          <p:cNvPr id="3080" name="Picture 8" descr="http://diszitok.lapunk.hu/tarhely/diszitok/kepek/heart8_bc_angel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4495800"/>
            <a:ext cx="1905000" cy="2362200"/>
          </a:xfrm>
          <a:prstGeom prst="rect">
            <a:avLst/>
          </a:prstGeom>
          <a:noFill/>
        </p:spPr>
      </p:pic>
      <p:pic>
        <p:nvPicPr>
          <p:cNvPr id="3082" name="Picture 10" descr="http://diszitok.lapunk.hu/tarhely/diszitok/kepek/ribbon2_bc_angel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6181724"/>
            <a:ext cx="5524500" cy="676276"/>
          </a:xfrm>
          <a:prstGeom prst="rect">
            <a:avLst/>
          </a:prstGeom>
          <a:noFill/>
        </p:spPr>
      </p:pic>
      <p:pic>
        <p:nvPicPr>
          <p:cNvPr id="3084" name="Picture 12" descr="http://diszitok.lapunk.hu/tarhely/diszitok/kepek/ribbon4_bc_angel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5229200"/>
            <a:ext cx="5524500" cy="676276"/>
          </a:xfrm>
          <a:prstGeom prst="rect">
            <a:avLst/>
          </a:prstGeom>
          <a:noFill/>
        </p:spPr>
      </p:pic>
      <p:pic>
        <p:nvPicPr>
          <p:cNvPr id="3086" name="Picture 14" descr="http://diszitok.lapunk.hu/tarhely/diszitok/kepek/ribbon5_bc_angel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4221088"/>
            <a:ext cx="5524500" cy="657226"/>
          </a:xfrm>
          <a:prstGeom prst="rect">
            <a:avLst/>
          </a:prstGeom>
          <a:noFill/>
        </p:spPr>
      </p:pic>
      <p:pic>
        <p:nvPicPr>
          <p:cNvPr id="3088" name="Picture 16" descr="http://diszitok.lapunk.hu/tarhely/diszitok/kepek/ribbon1_bc_angela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3212976"/>
            <a:ext cx="5524500" cy="676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diszitok.lapunk.hu/tarhely/diszitok/kepek/frame4_bc_angel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00125" cy="1700808"/>
          </a:xfrm>
          <a:prstGeom prst="rect">
            <a:avLst/>
          </a:prstGeom>
          <a:noFill/>
        </p:spPr>
      </p:pic>
      <p:pic>
        <p:nvPicPr>
          <p:cNvPr id="4100" name="Picture 4" descr="http://diszitok.lapunk.hu/tarhely/diszitok/kepek/wrap7_bc_angel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2247553" cy="1034878"/>
          </a:xfrm>
          <a:prstGeom prst="rect">
            <a:avLst/>
          </a:prstGeom>
          <a:noFill/>
        </p:spPr>
      </p:pic>
      <p:pic>
        <p:nvPicPr>
          <p:cNvPr id="4102" name="Picture 6" descr="http://diszitok.lapunk.hu/tarhely/diszitok/kepek/p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44824"/>
            <a:ext cx="1835696" cy="1656184"/>
          </a:xfrm>
          <a:prstGeom prst="rect">
            <a:avLst/>
          </a:prstGeom>
          <a:noFill/>
        </p:spPr>
      </p:pic>
      <p:pic>
        <p:nvPicPr>
          <p:cNvPr id="4104" name="Picture 8" descr="http://diszitok.lapunk.hu/tarhely/diszitok/kepek/seachell_sih_element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05836" y="0"/>
            <a:ext cx="1738164" cy="844748"/>
          </a:xfrm>
          <a:prstGeom prst="rect">
            <a:avLst/>
          </a:prstGeom>
          <a:noFill/>
        </p:spPr>
      </p:pic>
      <p:pic>
        <p:nvPicPr>
          <p:cNvPr id="4106" name="Picture 10" descr="http://diszitok.lapunk.hu/tarhely/diszitok/kepek/seachell_sih_element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24851" y="1268760"/>
            <a:ext cx="1819149" cy="1728192"/>
          </a:xfrm>
          <a:prstGeom prst="rect">
            <a:avLst/>
          </a:prstGeom>
          <a:noFill/>
        </p:spPr>
      </p:pic>
      <p:pic>
        <p:nvPicPr>
          <p:cNvPr id="4108" name="Picture 12" descr="http://diszitok.lapunk.hu/tarhely/diszitok/kepek/seachell_sih_element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0"/>
            <a:ext cx="2054818" cy="1656184"/>
          </a:xfrm>
          <a:prstGeom prst="rect">
            <a:avLst/>
          </a:prstGeom>
          <a:noFill/>
        </p:spPr>
      </p:pic>
      <p:pic>
        <p:nvPicPr>
          <p:cNvPr id="4110" name="Picture 14" descr="http://diszitok.lapunk.hu/tarhely/diszitok/kepek/fm_sensual_element_1_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1340768"/>
            <a:ext cx="1711028" cy="1584176"/>
          </a:xfrm>
          <a:prstGeom prst="rect">
            <a:avLst/>
          </a:prstGeom>
          <a:noFill/>
        </p:spPr>
      </p:pic>
      <p:pic>
        <p:nvPicPr>
          <p:cNvPr id="4112" name="Picture 16" descr="http://diszitok.lapunk.hu/tarhely/diszitok/kepek/fm_sensual_element_12_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49471" y="2924944"/>
            <a:ext cx="2194529" cy="2160240"/>
          </a:xfrm>
          <a:prstGeom prst="rect">
            <a:avLst/>
          </a:prstGeom>
          <a:noFill/>
        </p:spPr>
      </p:pic>
      <p:pic>
        <p:nvPicPr>
          <p:cNvPr id="4114" name="Picture 18" descr="http://diszitok.lapunk.hu/tarhely/diszitok/kepek/fm_sensual_element_67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4048" y="2132856"/>
            <a:ext cx="1727701" cy="1656184"/>
          </a:xfrm>
          <a:prstGeom prst="rect">
            <a:avLst/>
          </a:prstGeom>
          <a:noFill/>
        </p:spPr>
      </p:pic>
      <p:pic>
        <p:nvPicPr>
          <p:cNvPr id="4116" name="Picture 20" descr="http://diszitok.lapunk.hu/tarhely/diszitok/kepek/fm_sensual_element_73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06998" y="4913784"/>
            <a:ext cx="2737002" cy="1944216"/>
          </a:xfrm>
          <a:prstGeom prst="rect">
            <a:avLst/>
          </a:prstGeom>
          <a:noFill/>
        </p:spPr>
      </p:pic>
      <p:pic>
        <p:nvPicPr>
          <p:cNvPr id="4118" name="Picture 22" descr="http://diszitok.lapunk.hu/tarhely/diszitok/kepek/butterfly_01_av_ts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23928" y="4841776"/>
            <a:ext cx="2504626" cy="2016224"/>
          </a:xfrm>
          <a:prstGeom prst="rect">
            <a:avLst/>
          </a:prstGeom>
          <a:noFill/>
        </p:spPr>
      </p:pic>
      <p:pic>
        <p:nvPicPr>
          <p:cNvPr id="4120" name="Picture 24" descr="http://diszitok.lapunk.hu/tarhely/diszitok/kepek/charm_01_av_ts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51920" y="3356992"/>
            <a:ext cx="952500" cy="952500"/>
          </a:xfrm>
          <a:prstGeom prst="rect">
            <a:avLst/>
          </a:prstGeom>
          <a:noFill/>
        </p:spPr>
      </p:pic>
      <p:pic>
        <p:nvPicPr>
          <p:cNvPr id="4122" name="Picture 26" descr="http://diszitok.lapunk.hu/tarhely/diszitok/kepek/charm_02_av_ts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80112" y="3933056"/>
            <a:ext cx="952500" cy="952500"/>
          </a:xfrm>
          <a:prstGeom prst="rect">
            <a:avLst/>
          </a:prstGeom>
          <a:noFill/>
        </p:spPr>
      </p:pic>
      <p:pic>
        <p:nvPicPr>
          <p:cNvPr id="4124" name="Picture 28" descr="http://diszitok.lapunk.hu/tarhely/diszitok/kepek/laces_01_av_ts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411760" y="3861048"/>
            <a:ext cx="1322067" cy="2592288"/>
          </a:xfrm>
          <a:prstGeom prst="rect">
            <a:avLst/>
          </a:prstGeom>
          <a:noFill/>
        </p:spPr>
      </p:pic>
      <p:pic>
        <p:nvPicPr>
          <p:cNvPr id="4126" name="Picture 30" descr="http://diszitok.lapunk.hu/tarhely/diszitok/kepek/laces_02_av_ts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11560" y="4077072"/>
            <a:ext cx="1322067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diszitok.lapunk.hu/tarhely/diszitok/kepek/chili_designz_watermelon_flower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240" cy="2160240"/>
          </a:xfrm>
          <a:prstGeom prst="rect">
            <a:avLst/>
          </a:prstGeom>
          <a:noFill/>
        </p:spPr>
      </p:pic>
      <p:pic>
        <p:nvPicPr>
          <p:cNvPr id="5124" name="Picture 4" descr="http://diszitok.lapunk.hu/tarhely/diszitok/kepek/fm_denise_element_4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0"/>
            <a:ext cx="1905000" cy="2362200"/>
          </a:xfrm>
          <a:prstGeom prst="rect">
            <a:avLst/>
          </a:prstGeom>
          <a:noFill/>
        </p:spPr>
      </p:pic>
      <p:pic>
        <p:nvPicPr>
          <p:cNvPr id="5126" name="Picture 6" descr="http://diszitok.lapunk.hu/tarhely/diszitok/kepek/fm_denise_element_5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1905000" cy="2390775"/>
          </a:xfrm>
          <a:prstGeom prst="rect">
            <a:avLst/>
          </a:prstGeom>
          <a:noFill/>
        </p:spPr>
      </p:pic>
      <p:pic>
        <p:nvPicPr>
          <p:cNvPr id="5128" name="Picture 8" descr="http://diszitok.lapunk.hu/tarhely/diszitok/kepek/fm_denise_element_5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0"/>
            <a:ext cx="1905000" cy="2390775"/>
          </a:xfrm>
          <a:prstGeom prst="rect">
            <a:avLst/>
          </a:prstGeom>
          <a:noFill/>
        </p:spPr>
      </p:pic>
      <p:pic>
        <p:nvPicPr>
          <p:cNvPr id="5130" name="Picture 10" descr="http://diszitok.lapunk.hu/tarhely/diszitok/kepek/4_1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2780928"/>
            <a:ext cx="2571714" cy="3600400"/>
          </a:xfrm>
          <a:prstGeom prst="rect">
            <a:avLst/>
          </a:prstGeom>
          <a:noFill/>
        </p:spPr>
      </p:pic>
      <p:pic>
        <p:nvPicPr>
          <p:cNvPr id="5132" name="Picture 12" descr="http://diszitok.lapunk.hu/tarhely/diszitok/kepek/6_1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3717032"/>
            <a:ext cx="1924100" cy="2036892"/>
          </a:xfrm>
          <a:prstGeom prst="rect">
            <a:avLst/>
          </a:prstGeom>
          <a:noFill/>
        </p:spPr>
      </p:pic>
      <p:pic>
        <p:nvPicPr>
          <p:cNvPr id="5134" name="Picture 14" descr="http://diszitok.lapunk.hu/tarhely/diszitok/kepek/8_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2060848"/>
            <a:ext cx="2520280" cy="2520280"/>
          </a:xfrm>
          <a:prstGeom prst="rect">
            <a:avLst/>
          </a:prstGeom>
          <a:noFill/>
        </p:spPr>
      </p:pic>
      <p:pic>
        <p:nvPicPr>
          <p:cNvPr id="5136" name="Picture 16" descr="http://diszitok.lapunk.hu/tarhely/diszitok/kepek/13_3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3608" y="4653136"/>
            <a:ext cx="2332035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diszitok.lapunk.hu/tarhely/diszitok/kepek/14_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673852" cy="2952328"/>
          </a:xfrm>
          <a:prstGeom prst="rect">
            <a:avLst/>
          </a:prstGeom>
          <a:noFill/>
        </p:spPr>
      </p:pic>
      <p:pic>
        <p:nvPicPr>
          <p:cNvPr id="6148" name="Picture 4" descr="http://diszitok.lapunk.hu/tarhely/diszitok/kepek/fm_on_the_beach_element_2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88640"/>
            <a:ext cx="2390775" cy="1666875"/>
          </a:xfrm>
          <a:prstGeom prst="rect">
            <a:avLst/>
          </a:prstGeom>
          <a:noFill/>
        </p:spPr>
      </p:pic>
      <p:pic>
        <p:nvPicPr>
          <p:cNvPr id="6150" name="Picture 6" descr="http://diszitok.lapunk.hu/tarhely/diszitok/kepek/fm_on_the_beach_element_2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88640"/>
            <a:ext cx="2381250" cy="1657351"/>
          </a:xfrm>
          <a:prstGeom prst="rect">
            <a:avLst/>
          </a:prstGeom>
          <a:noFill/>
        </p:spPr>
      </p:pic>
      <p:pic>
        <p:nvPicPr>
          <p:cNvPr id="6152" name="Picture 8" descr="http://diszitok.lapunk.hu/tarhely/diszitok/kepek/fm_on_the_beach_element_3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0"/>
            <a:ext cx="1905000" cy="1905000"/>
          </a:xfrm>
          <a:prstGeom prst="rect">
            <a:avLst/>
          </a:prstGeom>
          <a:noFill/>
        </p:spPr>
      </p:pic>
      <p:pic>
        <p:nvPicPr>
          <p:cNvPr id="6154" name="Picture 10" descr="http://diszitok.lapunk.hu/tarhely/diszitok/kepek/fm_on_the_beach_element_5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1916832"/>
            <a:ext cx="1905000" cy="1628776"/>
          </a:xfrm>
          <a:prstGeom prst="rect">
            <a:avLst/>
          </a:prstGeom>
          <a:noFill/>
        </p:spPr>
      </p:pic>
      <p:pic>
        <p:nvPicPr>
          <p:cNvPr id="6156" name="Picture 12" descr="http://diszitok.lapunk.hu/tarhely/diszitok/kepek/fm_on_the_beach_element_7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2320" y="3429000"/>
            <a:ext cx="1428750" cy="1314451"/>
          </a:xfrm>
          <a:prstGeom prst="rect">
            <a:avLst/>
          </a:prstGeom>
          <a:noFill/>
        </p:spPr>
      </p:pic>
      <p:pic>
        <p:nvPicPr>
          <p:cNvPr id="6158" name="Picture 14" descr="http://diszitok.lapunk.hu/tarhely/diszitok/kepek/fm_aic_element_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12360" y="5157192"/>
            <a:ext cx="952500" cy="952500"/>
          </a:xfrm>
          <a:prstGeom prst="rect">
            <a:avLst/>
          </a:prstGeom>
          <a:noFill/>
        </p:spPr>
      </p:pic>
      <p:pic>
        <p:nvPicPr>
          <p:cNvPr id="6160" name="Picture 16" descr="http://diszitok.lapunk.hu/tarhely/diszitok/kepek/fm_aic_element_3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1988840"/>
            <a:ext cx="1152128" cy="1152128"/>
          </a:xfrm>
          <a:prstGeom prst="rect">
            <a:avLst/>
          </a:prstGeom>
          <a:noFill/>
        </p:spPr>
      </p:pic>
      <p:pic>
        <p:nvPicPr>
          <p:cNvPr id="6162" name="Picture 18" descr="http://diszitok.lapunk.hu/tarhely/diszitok/kepek/fm_illusions_element_6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3356992"/>
            <a:ext cx="247650" cy="3219451"/>
          </a:xfrm>
          <a:prstGeom prst="rect">
            <a:avLst/>
          </a:prstGeom>
          <a:noFill/>
        </p:spPr>
      </p:pic>
      <p:pic>
        <p:nvPicPr>
          <p:cNvPr id="6164" name="Picture 20" descr="http://diszitok.lapunk.hu/tarhely/diszitok/kepek/fm_illusions_element_7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9552" y="3429000"/>
            <a:ext cx="247650" cy="3219451"/>
          </a:xfrm>
          <a:prstGeom prst="rect">
            <a:avLst/>
          </a:prstGeom>
          <a:noFill/>
        </p:spPr>
      </p:pic>
      <p:pic>
        <p:nvPicPr>
          <p:cNvPr id="6166" name="Picture 22" descr="http://diszitok.lapunk.hu/tarhely/diszitok/kepek/fm_illusions_element_8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99592" y="3429000"/>
            <a:ext cx="247650" cy="3219451"/>
          </a:xfrm>
          <a:prstGeom prst="rect">
            <a:avLst/>
          </a:prstGeom>
          <a:noFill/>
        </p:spPr>
      </p:pic>
      <p:pic>
        <p:nvPicPr>
          <p:cNvPr id="6168" name="Picture 24" descr="http://diszitok.lapunk.hu/tarhely/diszitok/kepek/fm_illusions_element_9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259632" y="3356992"/>
            <a:ext cx="247650" cy="3219451"/>
          </a:xfrm>
          <a:prstGeom prst="rect">
            <a:avLst/>
          </a:prstGeom>
          <a:noFill/>
        </p:spPr>
      </p:pic>
      <p:pic>
        <p:nvPicPr>
          <p:cNvPr id="6170" name="Picture 26" descr="http://diszitok.lapunk.hu/tarhely/diszitok/kepek/fm_illusions_element_19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228184" y="5085184"/>
            <a:ext cx="1333500" cy="1428750"/>
          </a:xfrm>
          <a:prstGeom prst="rect">
            <a:avLst/>
          </a:prstGeom>
          <a:noFill/>
        </p:spPr>
      </p:pic>
      <p:pic>
        <p:nvPicPr>
          <p:cNvPr id="6172" name="Picture 28" descr="http://diszitok.lapunk.hu/tarhely/diszitok/kepek/fm_illusions_element_54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940152" y="3573016"/>
            <a:ext cx="1085106" cy="1080766"/>
          </a:xfrm>
          <a:prstGeom prst="rect">
            <a:avLst/>
          </a:prstGeom>
          <a:noFill/>
        </p:spPr>
      </p:pic>
      <p:pic>
        <p:nvPicPr>
          <p:cNvPr id="6174" name="Picture 30" descr="http://diszitok.lapunk.hu/tarhely/diszitok/kepek/fm_illusions_element_53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788024" y="5373216"/>
            <a:ext cx="1156755" cy="1152128"/>
          </a:xfrm>
          <a:prstGeom prst="rect">
            <a:avLst/>
          </a:prstGeom>
          <a:noFill/>
        </p:spPr>
      </p:pic>
      <p:pic>
        <p:nvPicPr>
          <p:cNvPr id="6176" name="Picture 32" descr="http://diszitok.lapunk.hu/tarhely/diszitok/kepek/fm_illusions_element_55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499992" y="3861048"/>
            <a:ext cx="1085106" cy="1080766"/>
          </a:xfrm>
          <a:prstGeom prst="rect">
            <a:avLst/>
          </a:prstGeom>
          <a:noFill/>
        </p:spPr>
      </p:pic>
      <p:pic>
        <p:nvPicPr>
          <p:cNvPr id="6178" name="Picture 34" descr="http://diszitok.lapunk.hu/tarhely/diszitok/kepek/seachell_sss_element1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283968" y="2060848"/>
            <a:ext cx="1068710" cy="1296702"/>
          </a:xfrm>
          <a:prstGeom prst="rect">
            <a:avLst/>
          </a:prstGeom>
          <a:noFill/>
        </p:spPr>
      </p:pic>
      <p:pic>
        <p:nvPicPr>
          <p:cNvPr id="6180" name="Picture 36" descr="http://diszitok.lapunk.hu/tarhely/diszitok/kepek/seachell_sss_element2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691680" y="1772816"/>
            <a:ext cx="1428750" cy="1581151"/>
          </a:xfrm>
          <a:prstGeom prst="rect">
            <a:avLst/>
          </a:prstGeom>
          <a:noFill/>
        </p:spPr>
      </p:pic>
      <p:pic>
        <p:nvPicPr>
          <p:cNvPr id="6182" name="Picture 38" descr="http://diszitok.lapunk.hu/tarhely/diszitok/kepek/seachell_sss_element3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15602299">
            <a:off x="3155325" y="2256953"/>
            <a:ext cx="1149063" cy="720080"/>
          </a:xfrm>
          <a:prstGeom prst="rect">
            <a:avLst/>
          </a:prstGeom>
          <a:noFill/>
        </p:spPr>
      </p:pic>
      <p:pic>
        <p:nvPicPr>
          <p:cNvPr id="6184" name="Picture 40" descr="http://diszitok.lapunk.hu/tarhely/diszitok/kepek/seachell_sss_element6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763688" y="3573016"/>
            <a:ext cx="1428750" cy="676276"/>
          </a:xfrm>
          <a:prstGeom prst="rect">
            <a:avLst/>
          </a:prstGeom>
          <a:noFill/>
        </p:spPr>
      </p:pic>
      <p:pic>
        <p:nvPicPr>
          <p:cNvPr id="6186" name="Picture 42" descr="http://diszitok.lapunk.hu/tarhely/diszitok/kepek/seachell_sss_element7.pn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347864" y="3645024"/>
            <a:ext cx="780678" cy="1498902"/>
          </a:xfrm>
          <a:prstGeom prst="rect">
            <a:avLst/>
          </a:prstGeom>
          <a:noFill/>
        </p:spPr>
      </p:pic>
      <p:pic>
        <p:nvPicPr>
          <p:cNvPr id="6188" name="Picture 44" descr="http://diszitok.lapunk.hu/tarhely/diszitok/kepek/seachell_sss_element11.pn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619672" y="4653136"/>
            <a:ext cx="686782" cy="792088"/>
          </a:xfrm>
          <a:prstGeom prst="rect">
            <a:avLst/>
          </a:prstGeom>
          <a:noFill/>
        </p:spPr>
      </p:pic>
      <p:pic>
        <p:nvPicPr>
          <p:cNvPr id="6190" name="Picture 46" descr="http://diszitok.lapunk.hu/tarhely/diszitok/kepek/seachell_sss_element47.pn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131840" y="5157192"/>
            <a:ext cx="1428750" cy="1390651"/>
          </a:xfrm>
          <a:prstGeom prst="rect">
            <a:avLst/>
          </a:prstGeom>
          <a:noFill/>
        </p:spPr>
      </p:pic>
      <p:pic>
        <p:nvPicPr>
          <p:cNvPr id="6192" name="Picture 48" descr="http://diszitok.lapunk.hu/tarhely/diszitok/kepek/016_1_1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2483768" y="4797152"/>
            <a:ext cx="609600" cy="304801"/>
          </a:xfrm>
          <a:prstGeom prst="rect">
            <a:avLst/>
          </a:prstGeom>
          <a:noFill/>
        </p:spPr>
      </p:pic>
      <p:pic>
        <p:nvPicPr>
          <p:cNvPr id="6194" name="Picture 50" descr="http://diszitok.lapunk.hu/tarhely/diszitok/kepek/016_2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2411760" y="5373216"/>
            <a:ext cx="609600" cy="304801"/>
          </a:xfrm>
          <a:prstGeom prst="rect">
            <a:avLst/>
          </a:prstGeom>
          <a:noFill/>
        </p:spPr>
      </p:pic>
      <p:pic>
        <p:nvPicPr>
          <p:cNvPr id="6196" name="Picture 52" descr="http://diszitok.lapunk.hu/tarhely/diszitok/kepek/022_1_1.gif"/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1835696" y="5805264"/>
            <a:ext cx="647700" cy="314326"/>
          </a:xfrm>
          <a:prstGeom prst="rect">
            <a:avLst/>
          </a:prstGeom>
          <a:noFill/>
        </p:spPr>
      </p:pic>
      <p:pic>
        <p:nvPicPr>
          <p:cNvPr id="6198" name="Picture 54" descr="http://diszitok.lapunk.hu/tarhely/diszitok/kepek/022_2.gif"/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2339752" y="6237312"/>
            <a:ext cx="647700" cy="314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60</Words>
  <Application>Microsoft Office PowerPoint</Application>
  <PresentationFormat>Presentación en pantalla (4:3)</PresentationFormat>
  <Paragraphs>28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2012-12-03T23:01:47Z</dcterms:created>
  <dcterms:modified xsi:type="dcterms:W3CDTF">2012-12-31T20:21:15Z</dcterms:modified>
</cp:coreProperties>
</file>