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0" r:id="rId13"/>
    <p:sldId id="259" r:id="rId14"/>
    <p:sldId id="258" r:id="rId15"/>
    <p:sldId id="257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88" r:id="rId28"/>
    <p:sldId id="287" r:id="rId29"/>
    <p:sldId id="286" r:id="rId30"/>
    <p:sldId id="285" r:id="rId31"/>
    <p:sldId id="284" r:id="rId32"/>
    <p:sldId id="283" r:id="rId33"/>
    <p:sldId id="282" r:id="rId34"/>
    <p:sldId id="270" r:id="rId35"/>
    <p:sldId id="290" r:id="rId36"/>
    <p:sldId id="294" r:id="rId37"/>
    <p:sldId id="293" r:id="rId38"/>
    <p:sldId id="295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60774-6147-458E-95AB-9C97CFA4310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41ADC-4FC0-4B34-95CD-F93E513E625E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DC258-3C23-455C-A07F-660DB19DF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5803D4-9366-456C-8C69-E0ADE3C47D1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10" Type="http://schemas.openxmlformats.org/officeDocument/2006/relationships/image" Target="../media/image17.gif"/><Relationship Id="rId4" Type="http://schemas.openxmlformats.org/officeDocument/2006/relationships/image" Target="../media/image11.gif"/><Relationship Id="rId9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gif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11" Type="http://schemas.openxmlformats.org/officeDocument/2006/relationships/image" Target="../media/image33.gif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png"/><Relationship Id="rId7" Type="http://schemas.openxmlformats.org/officeDocument/2006/relationships/image" Target="../media/image39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10" Type="http://schemas.openxmlformats.org/officeDocument/2006/relationships/image" Target="../media/image42.jpeg"/><Relationship Id="rId4" Type="http://schemas.openxmlformats.org/officeDocument/2006/relationships/image" Target="../media/image36.gif"/><Relationship Id="rId9" Type="http://schemas.openxmlformats.org/officeDocument/2006/relationships/image" Target="../media/image41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52.pn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5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11" Type="http://schemas.openxmlformats.org/officeDocument/2006/relationships/image" Target="../media/image50.jpeg"/><Relationship Id="rId5" Type="http://schemas.openxmlformats.org/officeDocument/2006/relationships/image" Target="../media/image45.jpeg"/><Relationship Id="rId15" Type="http://schemas.openxmlformats.org/officeDocument/2006/relationships/image" Target="../media/image54.gif"/><Relationship Id="rId10" Type="http://schemas.openxmlformats.org/officeDocument/2006/relationships/image" Target="../media/image49.jpeg"/><Relationship Id="rId4" Type="http://schemas.openxmlformats.org/officeDocument/2006/relationships/image" Target="../media/image44.jpeg"/><Relationship Id="rId9" Type="http://schemas.openxmlformats.org/officeDocument/2006/relationships/image" Target="../media/image48.png"/><Relationship Id="rId14" Type="http://schemas.openxmlformats.org/officeDocument/2006/relationships/image" Target="../media/image5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gif"/><Relationship Id="rId7" Type="http://schemas.openxmlformats.org/officeDocument/2006/relationships/image" Target="../media/image60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gif"/><Relationship Id="rId5" Type="http://schemas.openxmlformats.org/officeDocument/2006/relationships/image" Target="../media/image58.gif"/><Relationship Id="rId10" Type="http://schemas.openxmlformats.org/officeDocument/2006/relationships/image" Target="../media/image63.jpeg"/><Relationship Id="rId4" Type="http://schemas.openxmlformats.org/officeDocument/2006/relationships/image" Target="../media/image57.gif"/><Relationship Id="rId9" Type="http://schemas.openxmlformats.org/officeDocument/2006/relationships/image" Target="../media/image6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gif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jpeg"/><Relationship Id="rId9" Type="http://schemas.openxmlformats.org/officeDocument/2006/relationships/image" Target="../media/image7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13" Type="http://schemas.openxmlformats.org/officeDocument/2006/relationships/image" Target="../media/image91.gif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12" Type="http://schemas.openxmlformats.org/officeDocument/2006/relationships/image" Target="../media/image90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11" Type="http://schemas.openxmlformats.org/officeDocument/2006/relationships/image" Target="../media/image89.gif"/><Relationship Id="rId5" Type="http://schemas.openxmlformats.org/officeDocument/2006/relationships/image" Target="../media/image83.jpeg"/><Relationship Id="rId10" Type="http://schemas.openxmlformats.org/officeDocument/2006/relationships/image" Target="../media/image88.gif"/><Relationship Id="rId4" Type="http://schemas.openxmlformats.org/officeDocument/2006/relationships/image" Target="../media/image82.jpeg"/><Relationship Id="rId9" Type="http://schemas.openxmlformats.org/officeDocument/2006/relationships/image" Target="../media/image87.gif"/><Relationship Id="rId14" Type="http://schemas.openxmlformats.org/officeDocument/2006/relationships/image" Target="../media/image7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gif"/><Relationship Id="rId3" Type="http://schemas.openxmlformats.org/officeDocument/2006/relationships/image" Target="../media/image93.gif"/><Relationship Id="rId7" Type="http://schemas.openxmlformats.org/officeDocument/2006/relationships/image" Target="../media/image97.jpeg"/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image" Target="../media/image9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jpeg"/><Relationship Id="rId5" Type="http://schemas.openxmlformats.org/officeDocument/2006/relationships/image" Target="../media/image102.gif"/><Relationship Id="rId4" Type="http://schemas.openxmlformats.org/officeDocument/2006/relationships/image" Target="../media/image10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gif"/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12" Type="http://schemas.openxmlformats.org/officeDocument/2006/relationships/image" Target="../media/image116.jpeg"/><Relationship Id="rId2" Type="http://schemas.openxmlformats.org/officeDocument/2006/relationships/image" Target="../media/image10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jpeg"/><Relationship Id="rId11" Type="http://schemas.openxmlformats.org/officeDocument/2006/relationships/image" Target="../media/image115.jpeg"/><Relationship Id="rId5" Type="http://schemas.openxmlformats.org/officeDocument/2006/relationships/image" Target="../media/image109.jpeg"/><Relationship Id="rId10" Type="http://schemas.openxmlformats.org/officeDocument/2006/relationships/image" Target="../media/image114.jpeg"/><Relationship Id="rId4" Type="http://schemas.openxmlformats.org/officeDocument/2006/relationships/image" Target="../media/image108.jpeg"/><Relationship Id="rId9" Type="http://schemas.openxmlformats.org/officeDocument/2006/relationships/image" Target="../media/image11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gif"/><Relationship Id="rId3" Type="http://schemas.openxmlformats.org/officeDocument/2006/relationships/image" Target="../media/image118.jpeg"/><Relationship Id="rId7" Type="http://schemas.openxmlformats.org/officeDocument/2006/relationships/image" Target="../media/image122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Relationship Id="rId9" Type="http://schemas.openxmlformats.org/officeDocument/2006/relationships/image" Target="../media/image1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image" Target="../media/image126.jpeg"/><Relationship Id="rId7" Type="http://schemas.openxmlformats.org/officeDocument/2006/relationships/image" Target="../media/image130.jpeg"/><Relationship Id="rId12" Type="http://schemas.openxmlformats.org/officeDocument/2006/relationships/image" Target="../media/image135.gif"/><Relationship Id="rId2" Type="http://schemas.openxmlformats.org/officeDocument/2006/relationships/image" Target="../media/image1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9.jpeg"/><Relationship Id="rId11" Type="http://schemas.openxmlformats.org/officeDocument/2006/relationships/image" Target="../media/image134.jpeg"/><Relationship Id="rId5" Type="http://schemas.openxmlformats.org/officeDocument/2006/relationships/image" Target="../media/image128.jpeg"/><Relationship Id="rId10" Type="http://schemas.openxmlformats.org/officeDocument/2006/relationships/image" Target="../media/image133.jpeg"/><Relationship Id="rId4" Type="http://schemas.openxmlformats.org/officeDocument/2006/relationships/image" Target="../media/image127.jpeg"/><Relationship Id="rId9" Type="http://schemas.openxmlformats.org/officeDocument/2006/relationships/image" Target="../media/image13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137.jpeg"/><Relationship Id="rId7" Type="http://schemas.openxmlformats.org/officeDocument/2006/relationships/image" Target="../media/image141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0.gif"/><Relationship Id="rId5" Type="http://schemas.openxmlformats.org/officeDocument/2006/relationships/image" Target="../media/image139.jpeg"/><Relationship Id="rId10" Type="http://schemas.openxmlformats.org/officeDocument/2006/relationships/image" Target="../media/image144.jpeg"/><Relationship Id="rId4" Type="http://schemas.openxmlformats.org/officeDocument/2006/relationships/image" Target="../media/image138.gif"/><Relationship Id="rId9" Type="http://schemas.openxmlformats.org/officeDocument/2006/relationships/image" Target="../media/image1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jpeg"/><Relationship Id="rId3" Type="http://schemas.openxmlformats.org/officeDocument/2006/relationships/image" Target="../media/image146.jpeg"/><Relationship Id="rId7" Type="http://schemas.openxmlformats.org/officeDocument/2006/relationships/image" Target="../media/image150.gif"/><Relationship Id="rId12" Type="http://schemas.openxmlformats.org/officeDocument/2006/relationships/image" Target="../media/image155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9.gif"/><Relationship Id="rId11" Type="http://schemas.openxmlformats.org/officeDocument/2006/relationships/image" Target="../media/image154.jpeg"/><Relationship Id="rId5" Type="http://schemas.openxmlformats.org/officeDocument/2006/relationships/image" Target="../media/image148.jpeg"/><Relationship Id="rId10" Type="http://schemas.openxmlformats.org/officeDocument/2006/relationships/image" Target="../media/image153.jpeg"/><Relationship Id="rId4" Type="http://schemas.openxmlformats.org/officeDocument/2006/relationships/image" Target="../media/image147.jpeg"/><Relationship Id="rId9" Type="http://schemas.openxmlformats.org/officeDocument/2006/relationships/image" Target="../media/image1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gif"/><Relationship Id="rId7" Type="http://schemas.openxmlformats.org/officeDocument/2006/relationships/image" Target="../media/image161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0.jpeg"/><Relationship Id="rId5" Type="http://schemas.openxmlformats.org/officeDocument/2006/relationships/image" Target="../media/image159.jpeg"/><Relationship Id="rId4" Type="http://schemas.openxmlformats.org/officeDocument/2006/relationships/image" Target="../media/image15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gif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gif"/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1.gif"/><Relationship Id="rId4" Type="http://schemas.openxmlformats.org/officeDocument/2006/relationships/image" Target="../media/image17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7" Type="http://schemas.openxmlformats.org/officeDocument/2006/relationships/image" Target="../media/image176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5.gif"/><Relationship Id="rId5" Type="http://schemas.openxmlformats.org/officeDocument/2006/relationships/image" Target="../media/image174.jpeg"/><Relationship Id="rId4" Type="http://schemas.openxmlformats.org/officeDocument/2006/relationships/image" Target="../media/image17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gif"/><Relationship Id="rId2" Type="http://schemas.openxmlformats.org/officeDocument/2006/relationships/image" Target="../media/image177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gif"/><Relationship Id="rId2" Type="http://schemas.openxmlformats.org/officeDocument/2006/relationships/image" Target="../media/image178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gif"/><Relationship Id="rId2" Type="http://schemas.openxmlformats.org/officeDocument/2006/relationships/image" Target="../media/image180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jpeg"/><Relationship Id="rId13" Type="http://schemas.openxmlformats.org/officeDocument/2006/relationships/image" Target="../media/image193.jpeg"/><Relationship Id="rId3" Type="http://schemas.openxmlformats.org/officeDocument/2006/relationships/image" Target="../media/image183.jpeg"/><Relationship Id="rId7" Type="http://schemas.openxmlformats.org/officeDocument/2006/relationships/image" Target="../media/image187.jpeg"/><Relationship Id="rId12" Type="http://schemas.openxmlformats.org/officeDocument/2006/relationships/image" Target="../media/image192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6.jpeg"/><Relationship Id="rId11" Type="http://schemas.openxmlformats.org/officeDocument/2006/relationships/image" Target="../media/image191.gif"/><Relationship Id="rId5" Type="http://schemas.openxmlformats.org/officeDocument/2006/relationships/image" Target="../media/image185.jpeg"/><Relationship Id="rId15" Type="http://schemas.openxmlformats.org/officeDocument/2006/relationships/image" Target="../media/image195.jpeg"/><Relationship Id="rId10" Type="http://schemas.openxmlformats.org/officeDocument/2006/relationships/image" Target="../media/image190.jpeg"/><Relationship Id="rId4" Type="http://schemas.openxmlformats.org/officeDocument/2006/relationships/image" Target="../media/image184.jpeg"/><Relationship Id="rId9" Type="http://schemas.openxmlformats.org/officeDocument/2006/relationships/image" Target="../media/image189.jpeg"/><Relationship Id="rId14" Type="http://schemas.openxmlformats.org/officeDocument/2006/relationships/image" Target="../media/image19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3" Type="http://schemas.openxmlformats.org/officeDocument/2006/relationships/image" Target="../media/image197.gif"/><Relationship Id="rId7" Type="http://schemas.openxmlformats.org/officeDocument/2006/relationships/image" Target="../media/image201.png"/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0.png"/><Relationship Id="rId5" Type="http://schemas.openxmlformats.org/officeDocument/2006/relationships/image" Target="../media/image199.jpeg"/><Relationship Id="rId4" Type="http://schemas.openxmlformats.org/officeDocument/2006/relationships/image" Target="../media/image198.jpeg"/><Relationship Id="rId9" Type="http://schemas.openxmlformats.org/officeDocument/2006/relationships/image" Target="../media/image20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png"/><Relationship Id="rId7" Type="http://schemas.openxmlformats.org/officeDocument/2006/relationships/image" Target="../media/image209.png"/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8.png"/><Relationship Id="rId5" Type="http://schemas.openxmlformats.org/officeDocument/2006/relationships/image" Target="../media/image207.png"/><Relationship Id="rId4" Type="http://schemas.openxmlformats.org/officeDocument/2006/relationships/image" Target="../media/image20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3.png"/><Relationship Id="rId4" Type="http://schemas.openxmlformats.org/officeDocument/2006/relationships/image" Target="../media/image2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gif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png"/><Relationship Id="rId2" Type="http://schemas.openxmlformats.org/officeDocument/2006/relationships/image" Target="../media/image2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png"/><Relationship Id="rId7" Type="http://schemas.openxmlformats.org/officeDocument/2006/relationships/image" Target="../media/image225.pn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4.png"/><Relationship Id="rId5" Type="http://schemas.openxmlformats.org/officeDocument/2006/relationships/image" Target="../media/image223.png"/><Relationship Id="rId4" Type="http://schemas.openxmlformats.org/officeDocument/2006/relationships/image" Target="../media/image22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png"/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0.png"/><Relationship Id="rId5" Type="http://schemas.openxmlformats.org/officeDocument/2006/relationships/image" Target="../media/image229.png"/><Relationship Id="rId4" Type="http://schemas.openxmlformats.org/officeDocument/2006/relationships/image" Target="../media/image22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gif"/><Relationship Id="rId2" Type="http://schemas.openxmlformats.org/officeDocument/2006/relationships/image" Target="../media/image23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5.gif"/><Relationship Id="rId5" Type="http://schemas.openxmlformats.org/officeDocument/2006/relationships/image" Target="../media/image234.gif"/><Relationship Id="rId4" Type="http://schemas.openxmlformats.org/officeDocument/2006/relationships/image" Target="../media/image23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7.gif"/><Relationship Id="rId2" Type="http://schemas.openxmlformats.org/officeDocument/2006/relationships/image" Target="../media/image23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9.gif"/><Relationship Id="rId4" Type="http://schemas.openxmlformats.org/officeDocument/2006/relationships/image" Target="../media/image238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C:\Users\Usuario\Downloads\TEXTURAS\TEXTURAS GRANDES\1276492859_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39" name="Picture 3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628800"/>
            <a:ext cx="5184576" cy="1296144"/>
          </a:xfrm>
          <a:prstGeom prst="rect">
            <a:avLst/>
          </a:prstGeom>
          <a:noFill/>
        </p:spPr>
      </p:pic>
      <p:pic>
        <p:nvPicPr>
          <p:cNvPr id="39941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068960"/>
            <a:ext cx="4896544" cy="1317873"/>
          </a:xfrm>
          <a:prstGeom prst="rect">
            <a:avLst/>
          </a:prstGeom>
          <a:noFill/>
        </p:spPr>
      </p:pic>
      <p:pic>
        <p:nvPicPr>
          <p:cNvPr id="39943" name="Picture 7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653136"/>
            <a:ext cx="4752528" cy="1173857"/>
          </a:xfrm>
          <a:prstGeom prst="rect">
            <a:avLst/>
          </a:prstGeom>
          <a:noFill/>
        </p:spPr>
      </p:pic>
      <p:pic>
        <p:nvPicPr>
          <p:cNvPr id="39945" name="Picture 9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620688"/>
            <a:ext cx="7362825" cy="885825"/>
          </a:xfrm>
          <a:prstGeom prst="rect">
            <a:avLst/>
          </a:prstGeom>
          <a:noFill/>
        </p:spPr>
      </p:pic>
      <p:pic>
        <p:nvPicPr>
          <p:cNvPr id="39946" name="Picture 10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661248"/>
            <a:ext cx="847725" cy="942975"/>
          </a:xfrm>
          <a:prstGeom prst="rect">
            <a:avLst/>
          </a:prstGeom>
          <a:noFill/>
        </p:spPr>
      </p:pic>
      <p:pic>
        <p:nvPicPr>
          <p:cNvPr id="39947" name="Picture 11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5877272"/>
            <a:ext cx="3059832" cy="746888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18864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  <p:sndAc>
      <p:stSnd>
        <p:snd r:embed="rId2" name="percy faith - summer place (1960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katka5212.bloglap.hu/kepek/201201/2924647ky1z8amdx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1905000" cy="1905000"/>
          </a:xfrm>
          <a:prstGeom prst="rect">
            <a:avLst/>
          </a:prstGeom>
          <a:noFill/>
        </p:spPr>
      </p:pic>
      <p:pic>
        <p:nvPicPr>
          <p:cNvPr id="9220" name="Picture 4" descr="http://katka5212.bloglap.hu/kepek/201201/2909008qp9mpo3el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4286250" cy="3000376"/>
          </a:xfrm>
          <a:prstGeom prst="rect">
            <a:avLst/>
          </a:prstGeom>
          <a:noFill/>
        </p:spPr>
      </p:pic>
      <p:pic>
        <p:nvPicPr>
          <p:cNvPr id="9224" name="Picture 8" descr="http://katka5212.bloglap.hu/kepek/201201/kk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62750" y="0"/>
            <a:ext cx="2381250" cy="2381250"/>
          </a:xfrm>
          <a:prstGeom prst="rect">
            <a:avLst/>
          </a:prstGeom>
          <a:noFill/>
        </p:spPr>
      </p:pic>
      <p:pic>
        <p:nvPicPr>
          <p:cNvPr id="9226" name="Picture 10" descr="http://katka5212.bloglap.hu/kepek/201201/515010i3kqiei6t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420888"/>
            <a:ext cx="2057400" cy="4437112"/>
          </a:xfrm>
          <a:prstGeom prst="rect">
            <a:avLst/>
          </a:prstGeom>
          <a:noFill/>
        </p:spPr>
      </p:pic>
      <p:pic>
        <p:nvPicPr>
          <p:cNvPr id="9228" name="Picture 12" descr="http://katka5212.bloglap.hu/kepek/201201/5_1_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708920"/>
            <a:ext cx="2339752" cy="1800200"/>
          </a:xfrm>
          <a:prstGeom prst="rect">
            <a:avLst/>
          </a:prstGeom>
          <a:noFill/>
        </p:spPr>
      </p:pic>
      <p:pic>
        <p:nvPicPr>
          <p:cNvPr id="9230" name="Picture 14" descr="http://katka5212.bloglap.hu/kepek/201201/709923emi6ymm65k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48550" y="4819650"/>
            <a:ext cx="1695450" cy="2038350"/>
          </a:xfrm>
          <a:prstGeom prst="rect">
            <a:avLst/>
          </a:prstGeom>
          <a:noFill/>
        </p:spPr>
      </p:pic>
      <p:pic>
        <p:nvPicPr>
          <p:cNvPr id="9232" name="Picture 16" descr="http://katka5212.bloglap.hu/kepek/201201/670404mhhtzc4tv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4088" y="4869160"/>
            <a:ext cx="1905000" cy="1988840"/>
          </a:xfrm>
          <a:prstGeom prst="rect">
            <a:avLst/>
          </a:prstGeom>
          <a:noFill/>
        </p:spPr>
      </p:pic>
      <p:pic>
        <p:nvPicPr>
          <p:cNvPr id="9234" name="Picture 18" descr="http://katka5212.bloglap.hu/kepek/201201/2788177ddezjm4tk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3212976"/>
            <a:ext cx="1328936" cy="1296144"/>
          </a:xfrm>
          <a:prstGeom prst="rect">
            <a:avLst/>
          </a:prstGeom>
          <a:noFill/>
        </p:spPr>
      </p:pic>
      <p:pic>
        <p:nvPicPr>
          <p:cNvPr id="9236" name="Picture 20" descr="http://katka5212.bloglap.hu/kepek/201201/2846542syzctk7qgg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3356993"/>
            <a:ext cx="2914650" cy="3501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tka5212.bloglap.hu/kepek/201112/fond_joyeux_noel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1024" y="3068960"/>
            <a:ext cx="3212976" cy="3789040"/>
          </a:xfrm>
          <a:prstGeom prst="rect">
            <a:avLst/>
          </a:prstGeom>
          <a:noFill/>
        </p:spPr>
      </p:pic>
      <p:pic>
        <p:nvPicPr>
          <p:cNvPr id="1030" name="Picture 6" descr="http://katka5212.bloglap.hu/kepek/201112/1298139736_9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476672"/>
            <a:ext cx="1905000" cy="1800225"/>
          </a:xfrm>
          <a:prstGeom prst="rect">
            <a:avLst/>
          </a:prstGeom>
          <a:noFill/>
        </p:spPr>
      </p:pic>
      <p:pic>
        <p:nvPicPr>
          <p:cNvPr id="1032" name="Picture 8" descr="http://katka5212.bloglap.hu/kepek/201112/fekete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999014" y="921866"/>
            <a:ext cx="1228725" cy="914401"/>
          </a:xfrm>
          <a:prstGeom prst="rect">
            <a:avLst/>
          </a:prstGeom>
          <a:noFill/>
        </p:spPr>
      </p:pic>
      <p:pic>
        <p:nvPicPr>
          <p:cNvPr id="1034" name="Picture 10" descr="http://katka5212.bloglap.hu/kepek/201112/tlsszls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0"/>
            <a:ext cx="2857500" cy="2857500"/>
          </a:xfrm>
          <a:prstGeom prst="rect">
            <a:avLst/>
          </a:prstGeom>
          <a:noFill/>
        </p:spPr>
      </p:pic>
      <p:pic>
        <p:nvPicPr>
          <p:cNvPr id="1036" name="Picture 12" descr="http://katka5212.bloglap.hu/kepek/201112/hatterz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2609850" cy="3057526"/>
          </a:xfrm>
          <a:prstGeom prst="rect">
            <a:avLst/>
          </a:prstGeom>
          <a:noFill/>
        </p:spPr>
      </p:pic>
      <p:pic>
        <p:nvPicPr>
          <p:cNvPr id="1040" name="Picture 16" descr="http://katka5212.bloglap.hu/kepek/201112/tlsszls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429000"/>
            <a:ext cx="2857500" cy="3429000"/>
          </a:xfrm>
          <a:prstGeom prst="rect">
            <a:avLst/>
          </a:prstGeom>
          <a:noFill/>
        </p:spPr>
      </p:pic>
      <p:pic>
        <p:nvPicPr>
          <p:cNvPr id="1042" name="Picture 18" descr="http://katka5212.bloglap.hu/kepek/201205/uj1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573016"/>
            <a:ext cx="2857500" cy="32849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atka5212.bloglap.hu/kepek/201205/uj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4953000"/>
            <a:ext cx="1905000" cy="1905000"/>
          </a:xfrm>
          <a:prstGeom prst="rect">
            <a:avLst/>
          </a:prstGeom>
          <a:noFill/>
        </p:spPr>
      </p:pic>
      <p:pic>
        <p:nvPicPr>
          <p:cNvPr id="2052" name="Picture 4" descr="http://katka5212.bloglap.hu/kepek/201205/uj1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000500"/>
            <a:ext cx="2857500" cy="2857500"/>
          </a:xfrm>
          <a:prstGeom prst="rect">
            <a:avLst/>
          </a:prstGeom>
          <a:noFill/>
        </p:spPr>
      </p:pic>
      <p:pic>
        <p:nvPicPr>
          <p:cNvPr id="2054" name="Picture 6" descr="http://katka5212.bloglap.hu/kepek/201205/am15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2492896"/>
            <a:ext cx="1905000" cy="1905000"/>
          </a:xfrm>
          <a:prstGeom prst="rect">
            <a:avLst/>
          </a:prstGeom>
          <a:noFill/>
        </p:spPr>
      </p:pic>
      <p:pic>
        <p:nvPicPr>
          <p:cNvPr id="2056" name="Picture 8" descr="http://katka5212.bloglap.hu/kepek/201205/am16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</p:spPr>
      </p:pic>
      <p:pic>
        <p:nvPicPr>
          <p:cNvPr id="2058" name="Picture 10" descr="http://katka5212.bloglap.hu/kepek/201205/51u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2132856"/>
            <a:ext cx="1428750" cy="1428750"/>
          </a:xfrm>
          <a:prstGeom prst="rect">
            <a:avLst/>
          </a:prstGeom>
          <a:noFill/>
        </p:spPr>
      </p:pic>
      <p:pic>
        <p:nvPicPr>
          <p:cNvPr id="2060" name="Picture 12" descr="http://katka5212.bloglap.hu/kepek/201205/48uj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0"/>
            <a:ext cx="1428750" cy="1428750"/>
          </a:xfrm>
          <a:prstGeom prst="rect">
            <a:avLst/>
          </a:prstGeom>
          <a:noFill/>
        </p:spPr>
      </p:pic>
      <p:pic>
        <p:nvPicPr>
          <p:cNvPr id="2062" name="Picture 14" descr="http://katka5212.bloglap.hu/kepek/201210/_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4953000"/>
            <a:ext cx="1695450" cy="1905000"/>
          </a:xfrm>
          <a:prstGeom prst="rect">
            <a:avLst/>
          </a:prstGeom>
          <a:noFill/>
        </p:spPr>
      </p:pic>
      <p:pic>
        <p:nvPicPr>
          <p:cNvPr id="2064" name="Picture 16" descr="http://katka5212.bloglap.hu/kepek/201205/49uj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0"/>
            <a:ext cx="2857500" cy="2857500"/>
          </a:xfrm>
          <a:prstGeom prst="rect">
            <a:avLst/>
          </a:prstGeom>
          <a:noFill/>
        </p:spPr>
      </p:pic>
      <p:pic>
        <p:nvPicPr>
          <p:cNvPr id="2066" name="Picture 18" descr="http://katka5212.bloglap.hu/kepek/201205/50uj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3140968"/>
            <a:ext cx="1428750" cy="1428750"/>
          </a:xfrm>
          <a:prstGeom prst="rect">
            <a:avLst/>
          </a:prstGeom>
          <a:noFill/>
        </p:spPr>
      </p:pic>
      <p:pic>
        <p:nvPicPr>
          <p:cNvPr id="2068" name="Picture 20" descr="http://katka5212.bloglap.hu/kepek/201210/_2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22677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atka5212.bloglap.hu/kepek/201205/45uj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4000500"/>
            <a:ext cx="2857500" cy="2857500"/>
          </a:xfrm>
          <a:prstGeom prst="rect">
            <a:avLst/>
          </a:prstGeom>
          <a:noFill/>
        </p:spPr>
      </p:pic>
      <p:pic>
        <p:nvPicPr>
          <p:cNvPr id="3076" name="Picture 4" descr="http://katka5212.bloglap.hu/kepek/201205/32u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953000"/>
            <a:ext cx="1905000" cy="1905000"/>
          </a:xfrm>
          <a:prstGeom prst="rect">
            <a:avLst/>
          </a:prstGeom>
          <a:noFill/>
        </p:spPr>
      </p:pic>
      <p:pic>
        <p:nvPicPr>
          <p:cNvPr id="3078" name="Picture 6" descr="http://katka5212.bloglap.hu/kepek/201205/29uj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953000"/>
            <a:ext cx="1905000" cy="1905000"/>
          </a:xfrm>
          <a:prstGeom prst="rect">
            <a:avLst/>
          </a:prstGeom>
          <a:noFill/>
        </p:spPr>
      </p:pic>
      <p:pic>
        <p:nvPicPr>
          <p:cNvPr id="3080" name="Picture 8" descr="http://katka5212.bloglap.hu/kepek/201205/2uj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0"/>
            <a:ext cx="2857500" cy="3717032"/>
          </a:xfrm>
          <a:prstGeom prst="rect">
            <a:avLst/>
          </a:prstGeom>
          <a:noFill/>
        </p:spPr>
      </p:pic>
      <p:pic>
        <p:nvPicPr>
          <p:cNvPr id="3082" name="Picture 10" descr="http://katka5212.bloglap.hu/kepek/201205/14uj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2348880"/>
            <a:ext cx="2305050" cy="2371726"/>
          </a:xfrm>
          <a:prstGeom prst="rect">
            <a:avLst/>
          </a:prstGeom>
          <a:noFill/>
        </p:spPr>
      </p:pic>
      <p:pic>
        <p:nvPicPr>
          <p:cNvPr id="3084" name="Picture 12" descr="http://katka5212.bloglap.hu/kepek/201205/22uj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0"/>
            <a:ext cx="2309242" cy="2204864"/>
          </a:xfrm>
          <a:prstGeom prst="rect">
            <a:avLst/>
          </a:prstGeom>
          <a:noFill/>
        </p:spPr>
      </p:pic>
      <p:pic>
        <p:nvPicPr>
          <p:cNvPr id="3086" name="Picture 14" descr="http://katka5212.bloglap.hu/kepek/201203/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3571875" cy="3571875"/>
          </a:xfrm>
          <a:prstGeom prst="rect">
            <a:avLst/>
          </a:prstGeom>
          <a:noFill/>
        </p:spPr>
      </p:pic>
      <p:pic>
        <p:nvPicPr>
          <p:cNvPr id="3088" name="Picture 16" descr="http://katka5212.bloglap.hu/kepek/201203/10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3717032"/>
            <a:ext cx="1162050" cy="1066801"/>
          </a:xfrm>
          <a:prstGeom prst="rect">
            <a:avLst/>
          </a:prstGeom>
          <a:noFill/>
        </p:spPr>
      </p:pic>
      <p:pic>
        <p:nvPicPr>
          <p:cNvPr id="3090" name="Picture 18" descr="http://katka5212.bloglap.hu/kepek/201203/01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89040"/>
            <a:ext cx="1979712" cy="30689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atka5212.bloglap.hu/kepek/201202/am15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4953000"/>
            <a:ext cx="1905000" cy="1905000"/>
          </a:xfrm>
          <a:prstGeom prst="rect">
            <a:avLst/>
          </a:prstGeom>
          <a:noFill/>
        </p:spPr>
      </p:pic>
      <p:pic>
        <p:nvPicPr>
          <p:cNvPr id="4100" name="Picture 4" descr="http://katka5212.bloglap.hu/kepek/201202/mozaik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953000"/>
            <a:ext cx="1905000" cy="1905000"/>
          </a:xfrm>
          <a:prstGeom prst="rect">
            <a:avLst/>
          </a:prstGeom>
          <a:noFill/>
        </p:spPr>
      </p:pic>
      <p:pic>
        <p:nvPicPr>
          <p:cNvPr id="4102" name="Picture 6" descr="http://katka5212.bloglap.hu/kepek/201202/mozaik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953000"/>
            <a:ext cx="1905000" cy="1905000"/>
          </a:xfrm>
          <a:prstGeom prst="rect">
            <a:avLst/>
          </a:prstGeom>
          <a:noFill/>
        </p:spPr>
      </p:pic>
      <p:pic>
        <p:nvPicPr>
          <p:cNvPr id="4104" name="Picture 8" descr="http://katka5212.bloglap.hu/kepek/201202/mozaik3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4953000"/>
            <a:ext cx="1905000" cy="1905000"/>
          </a:xfrm>
          <a:prstGeom prst="rect">
            <a:avLst/>
          </a:prstGeom>
          <a:noFill/>
        </p:spPr>
      </p:pic>
      <p:pic>
        <p:nvPicPr>
          <p:cNvPr id="4106" name="Picture 10" descr="http://katka5212.bloglap.hu/kepek/201202/mozaik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2924944"/>
            <a:ext cx="1905000" cy="1905000"/>
          </a:xfrm>
          <a:prstGeom prst="rect">
            <a:avLst/>
          </a:prstGeom>
          <a:noFill/>
        </p:spPr>
      </p:pic>
      <p:pic>
        <p:nvPicPr>
          <p:cNvPr id="4108" name="Picture 12" descr="http://katka5212.bloglap.hu/kepek/201202/mozaik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2924944"/>
            <a:ext cx="1905000" cy="1905000"/>
          </a:xfrm>
          <a:prstGeom prst="rect">
            <a:avLst/>
          </a:prstGeom>
          <a:noFill/>
        </p:spPr>
      </p:pic>
      <p:pic>
        <p:nvPicPr>
          <p:cNvPr id="4110" name="Picture 14" descr="http://katka5212.bloglap.hu/kepek/201202/am16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924944"/>
            <a:ext cx="1905000" cy="1905000"/>
          </a:xfrm>
          <a:prstGeom prst="rect">
            <a:avLst/>
          </a:prstGeom>
          <a:noFill/>
        </p:spPr>
      </p:pic>
      <p:pic>
        <p:nvPicPr>
          <p:cNvPr id="4112" name="Picture 16" descr="http://katka5212.bloglap.hu/kepek/201202/tartan_97db07d3f5f5598e464e4d195c29f12b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86550" y="0"/>
            <a:ext cx="2457450" cy="2790107"/>
          </a:xfrm>
          <a:prstGeom prst="rect">
            <a:avLst/>
          </a:prstGeom>
          <a:noFill/>
        </p:spPr>
      </p:pic>
      <p:pic>
        <p:nvPicPr>
          <p:cNvPr id="4114" name="Picture 18" descr="http://katka5212.bloglap.hu/kepek/201202/54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87624" y="2924944"/>
            <a:ext cx="1905000" cy="1905000"/>
          </a:xfrm>
          <a:prstGeom prst="rect">
            <a:avLst/>
          </a:prstGeom>
          <a:noFill/>
        </p:spPr>
      </p:pic>
      <p:pic>
        <p:nvPicPr>
          <p:cNvPr id="4116" name="Picture 20" descr="http://katka5212.bloglap.hu/kepek/201202/31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572124"/>
            <a:ext cx="1008112" cy="1285876"/>
          </a:xfrm>
          <a:prstGeom prst="rect">
            <a:avLst/>
          </a:prstGeom>
          <a:noFill/>
        </p:spPr>
      </p:pic>
      <p:pic>
        <p:nvPicPr>
          <p:cNvPr id="4118" name="Picture 22" descr="http://katka5212.bloglap.hu/kepek/201202/323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149080"/>
            <a:ext cx="1104057" cy="1285876"/>
          </a:xfrm>
          <a:prstGeom prst="rect">
            <a:avLst/>
          </a:prstGeom>
          <a:noFill/>
        </p:spPr>
      </p:pic>
      <p:pic>
        <p:nvPicPr>
          <p:cNvPr id="4120" name="Picture 24" descr="http://katka5212.bloglap.hu/kepek/201202/tartan_6909c9974df84a47c16b94d421eca8ed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924944"/>
            <a:ext cx="1115616" cy="952500"/>
          </a:xfrm>
          <a:prstGeom prst="rect">
            <a:avLst/>
          </a:prstGeom>
          <a:noFill/>
        </p:spPr>
      </p:pic>
      <p:pic>
        <p:nvPicPr>
          <p:cNvPr id="4122" name="Picture 26" descr="http://katka5212.bloglap.hu/kepek/201202/1268504579_83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91880" y="0"/>
            <a:ext cx="3024336" cy="2857500"/>
          </a:xfrm>
          <a:prstGeom prst="rect">
            <a:avLst/>
          </a:prstGeom>
          <a:noFill/>
        </p:spPr>
      </p:pic>
      <p:pic>
        <p:nvPicPr>
          <p:cNvPr id="4124" name="Picture 28" descr="http://katka5212.bloglap.hu/kepek/201202/1268504706_19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3347864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katka5212.bloglap.hu/kepek/201202/1268504718_0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000500"/>
            <a:ext cx="2857500" cy="2857500"/>
          </a:xfrm>
          <a:prstGeom prst="rect">
            <a:avLst/>
          </a:prstGeom>
          <a:noFill/>
        </p:spPr>
      </p:pic>
      <p:pic>
        <p:nvPicPr>
          <p:cNvPr id="5124" name="Picture 4" descr="http://katka5212.bloglap.hu/kepek/201202/1268504973_1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4000500"/>
            <a:ext cx="2857500" cy="2857500"/>
          </a:xfrm>
          <a:prstGeom prst="rect">
            <a:avLst/>
          </a:prstGeom>
          <a:noFill/>
        </p:spPr>
      </p:pic>
      <p:pic>
        <p:nvPicPr>
          <p:cNvPr id="5126" name="Picture 6" descr="http://katka5212.bloglap.hu/kepek/201202/0__hatter_kek_szat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5064"/>
            <a:ext cx="3131840" cy="2852936"/>
          </a:xfrm>
          <a:prstGeom prst="rect">
            <a:avLst/>
          </a:prstGeom>
          <a:noFill/>
        </p:spPr>
      </p:pic>
      <p:pic>
        <p:nvPicPr>
          <p:cNvPr id="5128" name="Picture 8" descr="http://katka5212.bloglap.hu/kepek/201202/we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1628800"/>
            <a:ext cx="2895600" cy="2228850"/>
          </a:xfrm>
          <a:prstGeom prst="rect">
            <a:avLst/>
          </a:prstGeom>
          <a:noFill/>
        </p:spPr>
      </p:pic>
      <p:pic>
        <p:nvPicPr>
          <p:cNvPr id="5130" name="Picture 10" descr="http://katka5212.bloglap.hu/kepek/201202/www_tvn_hu_b7570247f03914b104e856e728f1182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628800"/>
            <a:ext cx="2841104" cy="2193032"/>
          </a:xfrm>
          <a:prstGeom prst="rect">
            <a:avLst/>
          </a:prstGeom>
          <a:noFill/>
        </p:spPr>
      </p:pic>
      <p:pic>
        <p:nvPicPr>
          <p:cNvPr id="5134" name="Picture 14" descr="http://katka5212.bloglap.hu/kepek/201202/jm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131840" cy="3838228"/>
          </a:xfrm>
          <a:prstGeom prst="rect">
            <a:avLst/>
          </a:prstGeom>
          <a:noFill/>
        </p:spPr>
      </p:pic>
      <p:pic>
        <p:nvPicPr>
          <p:cNvPr id="5136" name="Picture 16" descr="http://katka5212.bloglap.hu/kepek/201202/3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00" y="0"/>
            <a:ext cx="2857500" cy="1428750"/>
          </a:xfrm>
          <a:prstGeom prst="rect">
            <a:avLst/>
          </a:prstGeom>
          <a:noFill/>
        </p:spPr>
      </p:pic>
      <p:pic>
        <p:nvPicPr>
          <p:cNvPr id="5138" name="Picture 18" descr="http://katka5212.bloglap.hu/kepek/201112/113665704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188640"/>
            <a:ext cx="1143000" cy="1143001"/>
          </a:xfrm>
          <a:prstGeom prst="rect">
            <a:avLst/>
          </a:prstGeom>
          <a:noFill/>
        </p:spPr>
      </p:pic>
      <p:pic>
        <p:nvPicPr>
          <p:cNvPr id="5140" name="Picture 20" descr="http://katka5212.bloglap.hu/kepek/201112/113665709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19872" y="188640"/>
            <a:ext cx="1143000" cy="1143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katka5212.bloglap.hu/kepek/201202/jm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2321496"/>
            <a:ext cx="4762500" cy="4536504"/>
          </a:xfrm>
          <a:prstGeom prst="rect">
            <a:avLst/>
          </a:prstGeom>
          <a:noFill/>
        </p:spPr>
      </p:pic>
      <p:pic>
        <p:nvPicPr>
          <p:cNvPr id="6146" name="Picture 2" descr="http://katka5212.bloglap.hu/kepek/201202/jm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88640"/>
            <a:ext cx="1905000" cy="1905000"/>
          </a:xfrm>
          <a:prstGeom prst="rect">
            <a:avLst/>
          </a:prstGeom>
          <a:noFill/>
        </p:spPr>
      </p:pic>
      <p:pic>
        <p:nvPicPr>
          <p:cNvPr id="6148" name="Picture 4" descr="http://katka5212.bloglap.hu/kepek/201202/1201250730211292593446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88640"/>
            <a:ext cx="1905000" cy="1905000"/>
          </a:xfrm>
          <a:prstGeom prst="rect">
            <a:avLst/>
          </a:prstGeom>
          <a:noFill/>
        </p:spPr>
      </p:pic>
      <p:pic>
        <p:nvPicPr>
          <p:cNvPr id="6150" name="Picture 6" descr="http://katka5212.bloglap.hu/kepek/201202/cx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88640"/>
            <a:ext cx="1543050" cy="1944216"/>
          </a:xfrm>
          <a:prstGeom prst="rect">
            <a:avLst/>
          </a:prstGeom>
          <a:noFill/>
        </p:spPr>
      </p:pic>
      <p:pic>
        <p:nvPicPr>
          <p:cNvPr id="6154" name="Picture 10" descr="http://katka5212.bloglap.hu/kepek/201210/_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348880"/>
            <a:ext cx="4211960" cy="4509120"/>
          </a:xfrm>
          <a:prstGeom prst="rect">
            <a:avLst/>
          </a:prstGeom>
          <a:noFill/>
        </p:spPr>
      </p:pic>
      <p:pic>
        <p:nvPicPr>
          <p:cNvPr id="6156" name="Picture 12" descr="http://katka5212.bloglap.hu/kepek/201202/viragos_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260648"/>
            <a:ext cx="1333500" cy="1800200"/>
          </a:xfrm>
          <a:prstGeom prst="rect">
            <a:avLst/>
          </a:prstGeom>
          <a:noFill/>
        </p:spPr>
      </p:pic>
      <p:pic>
        <p:nvPicPr>
          <p:cNvPr id="6158" name="Picture 14" descr="http://katka5212.bloglap.hu/kepek/201112/selyemhatasu_1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0648"/>
            <a:ext cx="1763688" cy="1800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katka5212.bloglap.hu/kepek/201112/1151614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88640"/>
            <a:ext cx="2788915" cy="2492896"/>
          </a:xfrm>
          <a:prstGeom prst="rect">
            <a:avLst/>
          </a:prstGeom>
          <a:noFill/>
        </p:spPr>
      </p:pic>
      <p:pic>
        <p:nvPicPr>
          <p:cNvPr id="7172" name="Picture 4" descr="http://katka5212.bloglap.hu/kepek/201110/anyag_n_sar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0" cy="1905000"/>
          </a:xfrm>
          <a:prstGeom prst="rect">
            <a:avLst/>
          </a:prstGeom>
          <a:noFill/>
        </p:spPr>
      </p:pic>
      <p:pic>
        <p:nvPicPr>
          <p:cNvPr id="7174" name="Picture 6" descr="http://katka5212.bloglap.hu/kepek/201110/anyag_pi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845395" y="4707457"/>
            <a:ext cx="2428875" cy="1872210"/>
          </a:xfrm>
          <a:prstGeom prst="rect">
            <a:avLst/>
          </a:prstGeom>
          <a:noFill/>
        </p:spPr>
      </p:pic>
      <p:pic>
        <p:nvPicPr>
          <p:cNvPr id="7176" name="Picture 8" descr="http://katka5212.bloglap.hu/kepek/201110/anyag_s_ke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419600"/>
            <a:ext cx="2428875" cy="2438400"/>
          </a:xfrm>
          <a:prstGeom prst="rect">
            <a:avLst/>
          </a:prstGeom>
          <a:noFill/>
        </p:spPr>
      </p:pic>
      <p:pic>
        <p:nvPicPr>
          <p:cNvPr id="7178" name="Picture 10" descr="http://katka5212.bloglap.hu/kepek/201110/feke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348880"/>
            <a:ext cx="1905000" cy="2420888"/>
          </a:xfrm>
          <a:prstGeom prst="rect">
            <a:avLst/>
          </a:prstGeom>
          <a:noFill/>
        </p:spPr>
      </p:pic>
      <p:pic>
        <p:nvPicPr>
          <p:cNvPr id="7180" name="Picture 12" descr="http://katka5212.bloglap.hu/kepek/201110/baggrund_38_2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25" y="4419600"/>
            <a:ext cx="2428875" cy="2438400"/>
          </a:xfrm>
          <a:prstGeom prst="rect">
            <a:avLst/>
          </a:prstGeom>
          <a:noFill/>
        </p:spPr>
      </p:pic>
      <p:pic>
        <p:nvPicPr>
          <p:cNvPr id="7184" name="Picture 16" descr="http://katka5212.bloglap.hu/kepek/201110/bordo_sablon_hatter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852936"/>
            <a:ext cx="1296144" cy="1438648"/>
          </a:xfrm>
          <a:prstGeom prst="rect">
            <a:avLst/>
          </a:prstGeom>
          <a:noFill/>
        </p:spPr>
      </p:pic>
      <p:pic>
        <p:nvPicPr>
          <p:cNvPr id="7186" name="Picture 18" descr="http://katka5212.bloglap.hu/kepek/201110/289591_hatte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0"/>
            <a:ext cx="4067944" cy="4221088"/>
          </a:xfrm>
          <a:prstGeom prst="rect">
            <a:avLst/>
          </a:prstGeom>
          <a:noFill/>
        </p:spPr>
      </p:pic>
      <p:pic>
        <p:nvPicPr>
          <p:cNvPr id="7188" name="Picture 20" descr="http://katka5212.bloglap.hu/kepek/201112/www_tvn_hu_ccf0a452d5ca83ea7c1da5303b2921b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3728" y="2852936"/>
            <a:ext cx="1409700" cy="1409700"/>
          </a:xfrm>
          <a:prstGeom prst="rect">
            <a:avLst/>
          </a:prstGeom>
          <a:noFill/>
        </p:spPr>
      </p:pic>
      <p:pic>
        <p:nvPicPr>
          <p:cNvPr id="7190" name="Picture 22" descr="http://katka5212.bloglap.hu/kepek/201110/anyag_r_szin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88640"/>
            <a:ext cx="1907704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katka5212.bloglap.hu/kepek/201205/tickiesbgflal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013176"/>
            <a:ext cx="2657475" cy="1844824"/>
          </a:xfrm>
          <a:prstGeom prst="rect">
            <a:avLst/>
          </a:prstGeom>
          <a:noFill/>
        </p:spPr>
      </p:pic>
      <p:pic>
        <p:nvPicPr>
          <p:cNvPr id="8196" name="Picture 4" descr="http://katka5212.bloglap.hu/kepek/201205/rbd_ro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7900" y="1772816"/>
            <a:ext cx="3086100" cy="3086101"/>
          </a:xfrm>
          <a:prstGeom prst="rect">
            <a:avLst/>
          </a:prstGeom>
          <a:noFill/>
        </p:spPr>
      </p:pic>
      <p:pic>
        <p:nvPicPr>
          <p:cNvPr id="8198" name="Picture 6" descr="http://katka5212.bloglap.hu/kepek/201205/tickiesbgflp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62775" y="0"/>
            <a:ext cx="2181225" cy="1657351"/>
          </a:xfrm>
          <a:prstGeom prst="rect">
            <a:avLst/>
          </a:prstGeom>
          <a:noFill/>
        </p:spPr>
      </p:pic>
      <p:pic>
        <p:nvPicPr>
          <p:cNvPr id="8200" name="Picture 8" descr="http://katka5212.bloglap.hu/kepek/201205/blupnktealstrok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085185"/>
            <a:ext cx="1895475" cy="1772816"/>
          </a:xfrm>
          <a:prstGeom prst="rect">
            <a:avLst/>
          </a:prstGeom>
          <a:noFill/>
        </p:spPr>
      </p:pic>
      <p:pic>
        <p:nvPicPr>
          <p:cNvPr id="8202" name="Picture 10" descr="http://katka5212.bloglap.hu/kepek/201205/1213019365_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25" y="5048249"/>
            <a:ext cx="2428875" cy="1809751"/>
          </a:xfrm>
          <a:prstGeom prst="rect">
            <a:avLst/>
          </a:prstGeom>
          <a:noFill/>
        </p:spPr>
      </p:pic>
      <p:pic>
        <p:nvPicPr>
          <p:cNvPr id="8204" name="Picture 12" descr="http://katka5212.bloglap.hu/kepek/201205/087flower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2420888"/>
            <a:ext cx="2476500" cy="2476501"/>
          </a:xfrm>
          <a:prstGeom prst="rect">
            <a:avLst/>
          </a:prstGeom>
          <a:noFill/>
        </p:spPr>
      </p:pic>
      <p:pic>
        <p:nvPicPr>
          <p:cNvPr id="8206" name="Picture 14" descr="http://katka5212.bloglap.hu/kepek/201112/1298042167_2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0"/>
            <a:ext cx="2400300" cy="2266951"/>
          </a:xfrm>
          <a:prstGeom prst="rect">
            <a:avLst/>
          </a:prstGeom>
          <a:noFill/>
        </p:spPr>
      </p:pic>
      <p:pic>
        <p:nvPicPr>
          <p:cNvPr id="8208" name="Picture 16" descr="http://katka5212.bloglap.hu/kepek/201205/02_1_2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0"/>
            <a:ext cx="952500" cy="1628800"/>
          </a:xfrm>
          <a:prstGeom prst="rect">
            <a:avLst/>
          </a:prstGeom>
          <a:noFill/>
        </p:spPr>
      </p:pic>
      <p:pic>
        <p:nvPicPr>
          <p:cNvPr id="8210" name="Picture 18" descr="http://katka5212.bloglap.hu/kepek/201112/csillagos_feket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752974"/>
            <a:ext cx="1752600" cy="2105026"/>
          </a:xfrm>
          <a:prstGeom prst="rect">
            <a:avLst/>
          </a:prstGeom>
          <a:noFill/>
        </p:spPr>
      </p:pic>
      <p:pic>
        <p:nvPicPr>
          <p:cNvPr id="8212" name="Picture 20" descr="http://katka5212.bloglap.hu/kepek/201112/fekete_csillagos_sarga_apro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696" y="3356992"/>
            <a:ext cx="1524000" cy="1524001"/>
          </a:xfrm>
          <a:prstGeom prst="rect">
            <a:avLst/>
          </a:prstGeom>
          <a:noFill/>
        </p:spPr>
      </p:pic>
      <p:pic>
        <p:nvPicPr>
          <p:cNvPr id="8214" name="Picture 22" descr="http://katka5212.bloglap.hu/kepek/201112/sarga_csillag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03648" y="0"/>
            <a:ext cx="1905000" cy="1905000"/>
          </a:xfrm>
          <a:prstGeom prst="rect">
            <a:avLst/>
          </a:prstGeom>
          <a:noFill/>
        </p:spPr>
      </p:pic>
      <p:pic>
        <p:nvPicPr>
          <p:cNvPr id="8216" name="Picture 24" descr="http://katka5212.bloglap.hu/kepek/201112/sotetpiros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835696" y="1916832"/>
            <a:ext cx="1491233" cy="1419226"/>
          </a:xfrm>
          <a:prstGeom prst="rect">
            <a:avLst/>
          </a:prstGeom>
          <a:noFill/>
        </p:spPr>
      </p:pic>
      <p:pic>
        <p:nvPicPr>
          <p:cNvPr id="8224" name="Picture 32" descr="http://katka5212.bloglap.hu/kepek/201112/www_tvn_hu_ccf0a452d5ca83ea7c1da5303b2921ba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259632" cy="1916832"/>
          </a:xfrm>
          <a:prstGeom prst="rect">
            <a:avLst/>
          </a:prstGeom>
          <a:noFill/>
        </p:spPr>
      </p:pic>
      <p:pic>
        <p:nvPicPr>
          <p:cNvPr id="8228" name="Picture 36" descr="http://katka5212.bloglap.hu/kepek/201112/www_tvn_hu_ccf0a452d5ca83ea7c1da5303b2921ba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2060848"/>
            <a:ext cx="1763688" cy="25202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atka5212.bloglap.hu/kepek/201112/fekete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4644008" cy="3356992"/>
          </a:xfrm>
          <a:prstGeom prst="rect">
            <a:avLst/>
          </a:prstGeom>
          <a:noFill/>
        </p:spPr>
      </p:pic>
      <p:pic>
        <p:nvPicPr>
          <p:cNvPr id="10244" name="Picture 4" descr="http://katka5212.bloglap.hu/kepek/201112/fekete_csillog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644008" cy="3343275"/>
          </a:xfrm>
          <a:prstGeom prst="rect">
            <a:avLst/>
          </a:prstGeom>
          <a:noFill/>
        </p:spPr>
      </p:pic>
      <p:pic>
        <p:nvPicPr>
          <p:cNvPr id="10246" name="Picture 6" descr="http://katka5212.bloglap.hu/kepek/201112/fekete_ar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2019299"/>
            <a:ext cx="4343400" cy="4838701"/>
          </a:xfrm>
          <a:prstGeom prst="rect">
            <a:avLst/>
          </a:prstGeom>
          <a:noFill/>
        </p:spPr>
      </p:pic>
      <p:pic>
        <p:nvPicPr>
          <p:cNvPr id="10248" name="Picture 8" descr="http://katka5212.bloglap.hu/kepek/201206/11366574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0"/>
            <a:ext cx="1143000" cy="1143001"/>
          </a:xfrm>
          <a:prstGeom prst="rect">
            <a:avLst/>
          </a:prstGeom>
          <a:noFill/>
        </p:spPr>
      </p:pic>
      <p:pic>
        <p:nvPicPr>
          <p:cNvPr id="10250" name="Picture 10" descr="http://katka5212.bloglap.hu/kepek/201206/11366574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0"/>
            <a:ext cx="1503040" cy="1143001"/>
          </a:xfrm>
          <a:prstGeom prst="rect">
            <a:avLst/>
          </a:prstGeom>
          <a:noFill/>
        </p:spPr>
      </p:pic>
      <p:pic>
        <p:nvPicPr>
          <p:cNvPr id="10252" name="Picture 12" descr="http://katka5212.bloglap.hu/kepek/201206/11366576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0"/>
            <a:ext cx="1512168" cy="1143001"/>
          </a:xfrm>
          <a:prstGeom prst="rect">
            <a:avLst/>
          </a:prstGeom>
          <a:noFill/>
        </p:spPr>
      </p:pic>
      <p:pic>
        <p:nvPicPr>
          <p:cNvPr id="10254" name="Picture 14" descr="http://katka5212.bloglap.hu/kepek/201203/elvalaszto8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1196752"/>
            <a:ext cx="3744416" cy="7303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katka5212.bloglap.hu/kepek/201112/set_48_3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3048000"/>
            <a:ext cx="3810000" cy="3810000"/>
          </a:xfrm>
          <a:prstGeom prst="rect">
            <a:avLst/>
          </a:prstGeom>
          <a:noFill/>
        </p:spPr>
      </p:pic>
      <p:pic>
        <p:nvPicPr>
          <p:cNvPr id="11268" name="Picture 4" descr="http://katka5212.bloglap.hu/kepek/201112/8_1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437112"/>
            <a:ext cx="2625080" cy="2420888"/>
          </a:xfrm>
          <a:prstGeom prst="rect">
            <a:avLst/>
          </a:prstGeom>
          <a:noFill/>
        </p:spPr>
      </p:pic>
      <p:pic>
        <p:nvPicPr>
          <p:cNvPr id="11270" name="Picture 6" descr="http://katka5212.bloglap.hu/kepek/201112/1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76750"/>
            <a:ext cx="2381250" cy="2381250"/>
          </a:xfrm>
          <a:prstGeom prst="rect">
            <a:avLst/>
          </a:prstGeom>
          <a:noFill/>
        </p:spPr>
      </p:pic>
      <p:pic>
        <p:nvPicPr>
          <p:cNvPr id="11272" name="Picture 8" descr="http://katka5212.bloglap.hu/kepek/201112/10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0"/>
            <a:ext cx="1760984" cy="2852936"/>
          </a:xfrm>
          <a:prstGeom prst="rect">
            <a:avLst/>
          </a:prstGeom>
          <a:noFill/>
        </p:spPr>
      </p:pic>
      <p:pic>
        <p:nvPicPr>
          <p:cNvPr id="11274" name="Picture 10" descr="http://katka5212.bloglap.hu/kepek/201112/1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836712"/>
            <a:ext cx="1905000" cy="2852936"/>
          </a:xfrm>
          <a:prstGeom prst="rect">
            <a:avLst/>
          </a:prstGeom>
          <a:noFill/>
        </p:spPr>
      </p:pic>
      <p:pic>
        <p:nvPicPr>
          <p:cNvPr id="11276" name="Picture 12" descr="http://katka5212.bloglap.hu/kepek/201112/1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9000" y="0"/>
            <a:ext cx="1905000" cy="2852936"/>
          </a:xfrm>
          <a:prstGeom prst="rect">
            <a:avLst/>
          </a:prstGeom>
          <a:noFill/>
        </p:spPr>
      </p:pic>
      <p:pic>
        <p:nvPicPr>
          <p:cNvPr id="11278" name="Picture 14" descr="http://katka5212.bloglap.hu/kepek/201112/10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5148064" cy="429309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katka5212.bloglap.hu/kepek/201112/10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8075" y="5400674"/>
            <a:ext cx="1685925" cy="1457326"/>
          </a:xfrm>
          <a:prstGeom prst="rect">
            <a:avLst/>
          </a:prstGeom>
          <a:noFill/>
        </p:spPr>
      </p:pic>
      <p:pic>
        <p:nvPicPr>
          <p:cNvPr id="12292" name="Picture 4" descr="http://katka5212.bloglap.hu/kepek/201112/1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2857500" cy="2996952"/>
          </a:xfrm>
          <a:prstGeom prst="rect">
            <a:avLst/>
          </a:prstGeom>
          <a:noFill/>
        </p:spPr>
      </p:pic>
      <p:pic>
        <p:nvPicPr>
          <p:cNvPr id="12294" name="Picture 6" descr="http://katka5212.bloglap.hu/kepek/201112/1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429250"/>
            <a:ext cx="1428750" cy="1428750"/>
          </a:xfrm>
          <a:prstGeom prst="rect">
            <a:avLst/>
          </a:prstGeom>
          <a:noFill/>
        </p:spPr>
      </p:pic>
      <p:pic>
        <p:nvPicPr>
          <p:cNvPr id="12296" name="Picture 8" descr="http://katka5212.bloglap.hu/kepek/201112/1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3429000"/>
            <a:ext cx="1547664" cy="1905000"/>
          </a:xfrm>
          <a:prstGeom prst="rect">
            <a:avLst/>
          </a:prstGeom>
          <a:noFill/>
        </p:spPr>
      </p:pic>
      <p:pic>
        <p:nvPicPr>
          <p:cNvPr id="12298" name="Picture 10" descr="http://katka5212.bloglap.hu/kepek/201112/1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81900" y="1700808"/>
            <a:ext cx="1562100" cy="1628776"/>
          </a:xfrm>
          <a:prstGeom prst="rect">
            <a:avLst/>
          </a:prstGeom>
          <a:noFill/>
        </p:spPr>
      </p:pic>
      <p:pic>
        <p:nvPicPr>
          <p:cNvPr id="12300" name="Picture 12" descr="http://katka5212.bloglap.hu/kepek/201112/124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7" y="0"/>
            <a:ext cx="1547664" cy="1556792"/>
          </a:xfrm>
          <a:prstGeom prst="rect">
            <a:avLst/>
          </a:prstGeom>
          <a:noFill/>
        </p:spPr>
      </p:pic>
      <p:pic>
        <p:nvPicPr>
          <p:cNvPr id="12304" name="Picture 16" descr="http://katka5212.bloglap.hu/kepek/201112/12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5445224"/>
            <a:ext cx="2736304" cy="1412776"/>
          </a:xfrm>
          <a:prstGeom prst="rect">
            <a:avLst/>
          </a:prstGeom>
          <a:noFill/>
        </p:spPr>
      </p:pic>
      <p:pic>
        <p:nvPicPr>
          <p:cNvPr id="12306" name="Picture 18" descr="http://katka5212.bloglap.hu/kepek/201112/12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0"/>
            <a:ext cx="2286000" cy="2286001"/>
          </a:xfrm>
          <a:prstGeom prst="rect">
            <a:avLst/>
          </a:prstGeom>
          <a:noFill/>
        </p:spPr>
      </p:pic>
      <p:pic>
        <p:nvPicPr>
          <p:cNvPr id="12308" name="Picture 20" descr="http://katka5212.bloglap.hu/kepek/201112/11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5000625" cy="3743325"/>
          </a:xfrm>
          <a:prstGeom prst="rect">
            <a:avLst/>
          </a:prstGeom>
          <a:noFill/>
        </p:spPr>
      </p:pic>
      <p:pic>
        <p:nvPicPr>
          <p:cNvPr id="12310" name="Picture 22" descr="http://katka5212.bloglap.hu/kepek/201112/14_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3789040"/>
            <a:ext cx="2088232" cy="1600200"/>
          </a:xfrm>
          <a:prstGeom prst="rect">
            <a:avLst/>
          </a:prstGeom>
          <a:noFill/>
        </p:spPr>
      </p:pic>
      <p:pic>
        <p:nvPicPr>
          <p:cNvPr id="12312" name="Picture 24" descr="http://katka5212.bloglap.hu/kepek/201112/12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8064" y="2492896"/>
            <a:ext cx="2337048" cy="276909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katka5212.bloglap.hu/kepek/201112/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2095500"/>
            <a:ext cx="4762500" cy="4762500"/>
          </a:xfrm>
          <a:prstGeom prst="rect">
            <a:avLst/>
          </a:prstGeom>
          <a:noFill/>
        </p:spPr>
      </p:pic>
      <p:pic>
        <p:nvPicPr>
          <p:cNvPr id="13316" name="Picture 4" descr="http://katka5212.bloglap.hu/kepek/201112/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</p:spPr>
      </p:pic>
      <p:pic>
        <p:nvPicPr>
          <p:cNvPr id="13318" name="Picture 6" descr="http://katka5212.bloglap.hu/kepek/201112/1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24250"/>
            <a:ext cx="4211960" cy="3333750"/>
          </a:xfrm>
          <a:prstGeom prst="rect">
            <a:avLst/>
          </a:prstGeom>
          <a:noFill/>
        </p:spPr>
      </p:pic>
      <p:pic>
        <p:nvPicPr>
          <p:cNvPr id="13320" name="Picture 8" descr="http://katka5212.bloglap.hu/kepek/201112/1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0"/>
            <a:ext cx="1905000" cy="1905000"/>
          </a:xfrm>
          <a:prstGeom prst="rect">
            <a:avLst/>
          </a:prstGeom>
          <a:noFill/>
        </p:spPr>
      </p:pic>
      <p:pic>
        <p:nvPicPr>
          <p:cNvPr id="13324" name="Picture 12" descr="http://katka5212.bloglap.hu/kepek/201112/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84784"/>
            <a:ext cx="1905000" cy="1905000"/>
          </a:xfrm>
          <a:prstGeom prst="rect">
            <a:avLst/>
          </a:prstGeom>
          <a:noFill/>
        </p:spPr>
      </p:pic>
      <p:pic>
        <p:nvPicPr>
          <p:cNvPr id="13326" name="Picture 14" descr="http://katka5212.bloglap.hu/kepek/201112/21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907704" cy="1268760"/>
          </a:xfrm>
          <a:prstGeom prst="rect">
            <a:avLst/>
          </a:prstGeom>
          <a:noFill/>
        </p:spPr>
      </p:pic>
      <p:pic>
        <p:nvPicPr>
          <p:cNvPr id="13328" name="Picture 16" descr="http://katka5212.bloglap.hu/kepek/201112/2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0"/>
            <a:ext cx="698376" cy="1916832"/>
          </a:xfrm>
          <a:prstGeom prst="rect">
            <a:avLst/>
          </a:prstGeom>
          <a:noFill/>
        </p:spPr>
      </p:pic>
      <p:pic>
        <p:nvPicPr>
          <p:cNvPr id="13332" name="Picture 20" descr="http://katka5212.bloglap.hu/kepek/201112/29_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0"/>
            <a:ext cx="2088232" cy="33897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katka5212.bloglap.hu/kepek/201112/3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5064"/>
            <a:ext cx="1403648" cy="1619251"/>
          </a:xfrm>
          <a:prstGeom prst="rect">
            <a:avLst/>
          </a:prstGeom>
          <a:noFill/>
        </p:spPr>
      </p:pic>
      <p:pic>
        <p:nvPicPr>
          <p:cNvPr id="27652" name="Picture 4" descr="http://katka5212.bloglap.hu/kepek/201112/35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2376264" cy="1656184"/>
          </a:xfrm>
          <a:prstGeom prst="rect">
            <a:avLst/>
          </a:prstGeom>
          <a:noFill/>
        </p:spPr>
      </p:pic>
      <p:pic>
        <p:nvPicPr>
          <p:cNvPr id="27654" name="Picture 6" descr="http://katka5212.bloglap.hu/kepek/201112/37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0"/>
            <a:ext cx="1905000" cy="3140968"/>
          </a:xfrm>
          <a:prstGeom prst="rect">
            <a:avLst/>
          </a:prstGeom>
          <a:noFill/>
        </p:spPr>
      </p:pic>
      <p:pic>
        <p:nvPicPr>
          <p:cNvPr id="27656" name="Picture 8" descr="http://katka5212.bloglap.hu/kepek/201112/41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0"/>
            <a:ext cx="3124200" cy="3124201"/>
          </a:xfrm>
          <a:prstGeom prst="rect">
            <a:avLst/>
          </a:prstGeom>
          <a:noFill/>
        </p:spPr>
      </p:pic>
      <p:pic>
        <p:nvPicPr>
          <p:cNvPr id="27658" name="Picture 10" descr="http://katka5212.bloglap.hu/kepek/201112/40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3762375" cy="3861048"/>
          </a:xfrm>
          <a:prstGeom prst="rect">
            <a:avLst/>
          </a:prstGeom>
          <a:noFill/>
        </p:spPr>
      </p:pic>
      <p:pic>
        <p:nvPicPr>
          <p:cNvPr id="27660" name="Picture 12" descr="http://katka5212.bloglap.hu/kepek/201112/4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9000" y="3212976"/>
            <a:ext cx="1905000" cy="1656184"/>
          </a:xfrm>
          <a:prstGeom prst="rect">
            <a:avLst/>
          </a:prstGeom>
          <a:noFill/>
        </p:spPr>
      </p:pic>
      <p:pic>
        <p:nvPicPr>
          <p:cNvPr id="27662" name="Picture 14" descr="http://katka5212.bloglap.hu/kepek/201112/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4005064"/>
            <a:ext cx="3124200" cy="2852936"/>
          </a:xfrm>
          <a:prstGeom prst="rect">
            <a:avLst/>
          </a:prstGeom>
          <a:noFill/>
        </p:spPr>
      </p:pic>
      <p:pic>
        <p:nvPicPr>
          <p:cNvPr id="27664" name="Picture 16" descr="http://katka5212.bloglap.hu/kepek/201112/50_1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733257"/>
            <a:ext cx="1403648" cy="1124744"/>
          </a:xfrm>
          <a:prstGeom prst="rect">
            <a:avLst/>
          </a:prstGeom>
          <a:noFill/>
        </p:spPr>
      </p:pic>
      <p:pic>
        <p:nvPicPr>
          <p:cNvPr id="27666" name="Picture 18" descr="http://katka5212.bloglap.hu/kepek/201112/5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4953000"/>
            <a:ext cx="1905000" cy="1905000"/>
          </a:xfrm>
          <a:prstGeom prst="rect">
            <a:avLst/>
          </a:prstGeom>
          <a:noFill/>
        </p:spPr>
      </p:pic>
      <p:pic>
        <p:nvPicPr>
          <p:cNvPr id="27668" name="Picture 20" descr="http://katka5212.bloglap.hu/kepek/201112/54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62750" y="4953000"/>
            <a:ext cx="2381250" cy="1905000"/>
          </a:xfrm>
          <a:prstGeom prst="rect">
            <a:avLst/>
          </a:prstGeom>
          <a:noFill/>
        </p:spPr>
      </p:pic>
      <p:pic>
        <p:nvPicPr>
          <p:cNvPr id="27669" name="Picture 21" descr="C:\Users\Usuario\Downloads\PORTUGUES\efecto vectro\ball1[1]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67944" y="3284984"/>
            <a:ext cx="466725" cy="4667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katka5212.bloglap.hu/kepek/201112/5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0"/>
            <a:ext cx="1905000" cy="1905000"/>
          </a:xfrm>
          <a:prstGeom prst="rect">
            <a:avLst/>
          </a:prstGeom>
          <a:noFill/>
        </p:spPr>
      </p:pic>
      <p:pic>
        <p:nvPicPr>
          <p:cNvPr id="28676" name="Picture 4" descr="http://katka5212.bloglap.hu/kepek/201112/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15816" cy="1895476"/>
          </a:xfrm>
          <a:prstGeom prst="rect">
            <a:avLst/>
          </a:prstGeom>
          <a:noFill/>
        </p:spPr>
      </p:pic>
      <p:pic>
        <p:nvPicPr>
          <p:cNvPr id="28678" name="Picture 6" descr="http://katka5212.bloglap.hu/kepek/201112/61_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984773" y="5553075"/>
            <a:ext cx="1524000" cy="1085850"/>
          </a:xfrm>
          <a:prstGeom prst="rect">
            <a:avLst/>
          </a:prstGeom>
          <a:noFill/>
        </p:spPr>
      </p:pic>
      <p:pic>
        <p:nvPicPr>
          <p:cNvPr id="28680" name="Picture 8" descr="http://katka5212.bloglap.hu/kepek/201112/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0"/>
            <a:ext cx="1905000" cy="1905000"/>
          </a:xfrm>
          <a:prstGeom prst="rect">
            <a:avLst/>
          </a:prstGeom>
          <a:noFill/>
        </p:spPr>
      </p:pic>
      <p:pic>
        <p:nvPicPr>
          <p:cNvPr id="28682" name="Picture 10" descr="http://katka5212.bloglap.hu/kepek/201112/6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</p:spPr>
      </p:pic>
      <p:pic>
        <p:nvPicPr>
          <p:cNvPr id="28684" name="Picture 12" descr="http://katka5212.bloglap.hu/kepek/201112/6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33799"/>
            <a:ext cx="3124200" cy="3124201"/>
          </a:xfrm>
          <a:prstGeom prst="rect">
            <a:avLst/>
          </a:prstGeom>
          <a:noFill/>
        </p:spPr>
      </p:pic>
      <p:pic>
        <p:nvPicPr>
          <p:cNvPr id="28686" name="Picture 14" descr="http://katka5212.bloglap.hu/kepek/201112/73_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81500" y="2095500"/>
            <a:ext cx="4762500" cy="4762500"/>
          </a:xfrm>
          <a:prstGeom prst="rect">
            <a:avLst/>
          </a:prstGeom>
          <a:noFill/>
        </p:spPr>
      </p:pic>
      <p:pic>
        <p:nvPicPr>
          <p:cNvPr id="28688" name="Picture 16" descr="http://katka5212.bloglap.hu/kepek/201112/77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060848"/>
            <a:ext cx="4283968" cy="1517154"/>
          </a:xfrm>
          <a:prstGeom prst="rect">
            <a:avLst/>
          </a:prstGeom>
          <a:noFill/>
        </p:spPr>
      </p:pic>
      <p:pic>
        <p:nvPicPr>
          <p:cNvPr id="28690" name="Picture 18" descr="http://katka5212.bloglap.hu/kepek/201112/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9" y="3717032"/>
            <a:ext cx="1080120" cy="15121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katka5212.bloglap.hu/kepek/201112/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4000500"/>
            <a:ext cx="2857500" cy="2857500"/>
          </a:xfrm>
          <a:prstGeom prst="rect">
            <a:avLst/>
          </a:prstGeom>
          <a:noFill/>
        </p:spPr>
      </p:pic>
      <p:pic>
        <p:nvPicPr>
          <p:cNvPr id="29700" name="Picture 4" descr="http://katka5212.bloglap.hu/kepek/201112/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1988840"/>
            <a:ext cx="1905000" cy="1905000"/>
          </a:xfrm>
          <a:prstGeom prst="rect">
            <a:avLst/>
          </a:prstGeom>
          <a:noFill/>
        </p:spPr>
      </p:pic>
      <p:pic>
        <p:nvPicPr>
          <p:cNvPr id="29702" name="Picture 6" descr="http://katka5212.bloglap.hu/kepek/201112/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</p:spPr>
      </p:pic>
      <p:pic>
        <p:nvPicPr>
          <p:cNvPr id="29704" name="Picture 8" descr="http://katka5212.bloglap.hu/kepek/201112/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0"/>
            <a:ext cx="1905000" cy="1524001"/>
          </a:xfrm>
          <a:prstGeom prst="rect">
            <a:avLst/>
          </a:prstGeom>
          <a:noFill/>
        </p:spPr>
      </p:pic>
      <p:pic>
        <p:nvPicPr>
          <p:cNvPr id="29706" name="Picture 10" descr="http://katka5212.bloglap.hu/kepek/201112/87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1700808"/>
            <a:ext cx="1905000" cy="2160240"/>
          </a:xfrm>
          <a:prstGeom prst="rect">
            <a:avLst/>
          </a:prstGeom>
          <a:noFill/>
        </p:spPr>
      </p:pic>
      <p:pic>
        <p:nvPicPr>
          <p:cNvPr id="29708" name="Picture 12" descr="http://katka5212.bloglap.hu/kepek/201112/88_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005065"/>
            <a:ext cx="2743200" cy="2852936"/>
          </a:xfrm>
          <a:prstGeom prst="rect">
            <a:avLst/>
          </a:prstGeom>
          <a:noFill/>
        </p:spPr>
      </p:pic>
      <p:pic>
        <p:nvPicPr>
          <p:cNvPr id="29710" name="Picture 14" descr="http://katka5212.bloglap.hu/kepek/201112/8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3810000" cy="3933056"/>
          </a:xfrm>
          <a:prstGeom prst="rect">
            <a:avLst/>
          </a:prstGeom>
          <a:noFill/>
        </p:spPr>
      </p:pic>
      <p:pic>
        <p:nvPicPr>
          <p:cNvPr id="29712" name="Picture 16" descr="http://katka5212.bloglap.hu/kepek/201112/9_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3928" y="2708920"/>
            <a:ext cx="1143000" cy="1143001"/>
          </a:xfrm>
          <a:prstGeom prst="rect">
            <a:avLst/>
          </a:prstGeom>
          <a:noFill/>
        </p:spPr>
      </p:pic>
      <p:pic>
        <p:nvPicPr>
          <p:cNvPr id="29714" name="Picture 18" descr="http://katka5212.bloglap.hu/kepek/201112/9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188640"/>
            <a:ext cx="1143000" cy="962025"/>
          </a:xfrm>
          <a:prstGeom prst="rect">
            <a:avLst/>
          </a:prstGeom>
          <a:noFill/>
        </p:spPr>
      </p:pic>
      <p:pic>
        <p:nvPicPr>
          <p:cNvPr id="29716" name="Picture 20" descr="http://katka5212.bloglap.hu/kepek/201112/9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005064"/>
            <a:ext cx="3275856" cy="2852936"/>
          </a:xfrm>
          <a:prstGeom prst="rect">
            <a:avLst/>
          </a:prstGeom>
          <a:noFill/>
        </p:spPr>
      </p:pic>
      <p:pic>
        <p:nvPicPr>
          <p:cNvPr id="29718" name="Picture 22" descr="http://katka5212.bloglap.hu/kepek/201112/9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3929" y="1340768"/>
            <a:ext cx="1152127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katka5212.bloglap.hu/kepek/201211/hne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71750"/>
            <a:ext cx="5238750" cy="4286250"/>
          </a:xfrm>
          <a:prstGeom prst="rect">
            <a:avLst/>
          </a:prstGeom>
          <a:noFill/>
        </p:spPr>
      </p:pic>
      <p:pic>
        <p:nvPicPr>
          <p:cNvPr id="30726" name="Picture 6" descr="http://katka5212.bloglap.hu/kepek/201202/halloween2008_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420888"/>
          </a:xfrm>
          <a:prstGeom prst="rect">
            <a:avLst/>
          </a:prstGeom>
          <a:noFill/>
        </p:spPr>
      </p:pic>
      <p:pic>
        <p:nvPicPr>
          <p:cNvPr id="30728" name="Picture 8" descr="http://katka5212.bloglap.hu/kepek/201208/002_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34225" y="2564904"/>
            <a:ext cx="2009775" cy="2228850"/>
          </a:xfrm>
          <a:prstGeom prst="rect">
            <a:avLst/>
          </a:prstGeom>
          <a:noFill/>
        </p:spPr>
      </p:pic>
      <p:pic>
        <p:nvPicPr>
          <p:cNvPr id="30730" name="Picture 10" descr="http://katka5212.bloglap.hu/kepek/201208/11922200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0500" y="4941168"/>
            <a:ext cx="1333500" cy="1916832"/>
          </a:xfrm>
          <a:prstGeom prst="rect">
            <a:avLst/>
          </a:prstGeom>
          <a:noFill/>
        </p:spPr>
      </p:pic>
      <p:pic>
        <p:nvPicPr>
          <p:cNvPr id="30736" name="Picture 16" descr="http://katka5212.bloglap.hu/kepek/201208/piros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2564904"/>
            <a:ext cx="1656184" cy="2232248"/>
          </a:xfrm>
          <a:prstGeom prst="rect">
            <a:avLst/>
          </a:prstGeom>
          <a:noFill/>
        </p:spPr>
      </p:pic>
      <p:pic>
        <p:nvPicPr>
          <p:cNvPr id="30738" name="Picture 18" descr="http://katka5212.bloglap.hu/kepek/201208/sarga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4941168"/>
            <a:ext cx="2341612" cy="191683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katka5212.bloglap.hu/kepek/201211/er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29250" cy="4524375"/>
          </a:xfrm>
          <a:prstGeom prst="rect">
            <a:avLst/>
          </a:prstGeom>
          <a:noFill/>
        </p:spPr>
      </p:pic>
      <p:pic>
        <p:nvPicPr>
          <p:cNvPr id="31748" name="Picture 4" descr="http://katka5212.bloglap.hu/kepek/201202/bonjour_crocus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  <p:pic>
        <p:nvPicPr>
          <p:cNvPr id="31750" name="Picture 6" descr="http://katka5212.bloglap.hu/kepek/201208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0"/>
            <a:ext cx="3635896" cy="45091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katka5212.bloglap.hu/kepek/201211/uuu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95500"/>
            <a:ext cx="5238750" cy="4762500"/>
          </a:xfrm>
          <a:prstGeom prst="rect">
            <a:avLst/>
          </a:prstGeom>
          <a:noFill/>
        </p:spPr>
      </p:pic>
      <p:pic>
        <p:nvPicPr>
          <p:cNvPr id="32772" name="Picture 4" descr="http://katka5212.bloglap.hu/kepek/201202/merci_jacinth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</p:spPr>
      </p:pic>
      <p:pic>
        <p:nvPicPr>
          <p:cNvPr id="32774" name="Picture 6" descr="http://katka5212.bloglap.hu/kepek/201210/text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132856"/>
            <a:ext cx="3779912" cy="47251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katka5212.bloglap.hu/kepek/201211/rrr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95500"/>
            <a:ext cx="5238750" cy="4762500"/>
          </a:xfrm>
          <a:prstGeom prst="rect">
            <a:avLst/>
          </a:prstGeom>
          <a:noFill/>
        </p:spPr>
      </p:pic>
      <p:pic>
        <p:nvPicPr>
          <p:cNvPr id="33796" name="Picture 4" descr="http://katka5212.bloglap.hu/kepek/201211/21851411204212032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707904" cy="2571751"/>
          </a:xfrm>
          <a:prstGeom prst="rect">
            <a:avLst/>
          </a:prstGeom>
          <a:noFill/>
        </p:spPr>
      </p:pic>
      <p:pic>
        <p:nvPicPr>
          <p:cNvPr id="33798" name="Picture 6" descr="http://katka5212.bloglap.hu/kepek/201211/254326033998842418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7" y="2780928"/>
            <a:ext cx="3707904" cy="4077072"/>
          </a:xfrm>
          <a:prstGeom prst="rect">
            <a:avLst/>
          </a:prstGeom>
          <a:noFill/>
        </p:spPr>
      </p:pic>
      <p:pic>
        <p:nvPicPr>
          <p:cNvPr id="33800" name="Picture 8" descr="http://katka5212.bloglap.hu/kepek/201202/crocu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217096" cy="198884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katka5212.bloglap.hu/kepek/201201/www_tvn_hu_b7570247f03914b104e856e728f1182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95736" cy="4829944"/>
          </a:xfrm>
          <a:prstGeom prst="rect">
            <a:avLst/>
          </a:prstGeom>
          <a:noFill/>
        </p:spPr>
      </p:pic>
      <p:pic>
        <p:nvPicPr>
          <p:cNvPr id="34820" name="Picture 4" descr="http://katka5212.bloglap.hu/kepek/201201/1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2195736" cy="1905000"/>
          </a:xfrm>
          <a:prstGeom prst="rect">
            <a:avLst/>
          </a:prstGeom>
          <a:noFill/>
        </p:spPr>
      </p:pic>
      <p:pic>
        <p:nvPicPr>
          <p:cNvPr id="34822" name="Picture 6" descr="http://katka5212.bloglap.hu/kepek/201201/www_tvn_hu_5f2b0c61d3dc0a54ed5605b5036ea37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0"/>
            <a:ext cx="3789040" cy="3429000"/>
          </a:xfrm>
          <a:prstGeom prst="rect">
            <a:avLst/>
          </a:prstGeom>
          <a:noFill/>
        </p:spPr>
      </p:pic>
      <p:pic>
        <p:nvPicPr>
          <p:cNvPr id="34824" name="Picture 8" descr="http://katka5212.bloglap.hu/kepek/201201/www_tvn_hu_63636eedd2fc5cb3be2c231665822d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0"/>
            <a:ext cx="2857500" cy="3429000"/>
          </a:xfrm>
          <a:prstGeom prst="rect">
            <a:avLst/>
          </a:prstGeom>
          <a:noFill/>
        </p:spPr>
      </p:pic>
      <p:pic>
        <p:nvPicPr>
          <p:cNvPr id="34826" name="Picture 10" descr="http://katka5212.bloglap.hu/kepek/201201/www_tvn_hu_6439a4acf9a03f69718e6512fe21cdd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3524250"/>
            <a:ext cx="3333750" cy="3333750"/>
          </a:xfrm>
          <a:prstGeom prst="rect">
            <a:avLst/>
          </a:prstGeom>
          <a:noFill/>
        </p:spPr>
      </p:pic>
      <p:pic>
        <p:nvPicPr>
          <p:cNvPr id="34828" name="Picture 12" descr="http://katka5212.bloglap.hu/kepek/201201/www_tvn_hu_f0133b6efcb57f566a728e22662442a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10250" y="3524250"/>
            <a:ext cx="3333750" cy="33337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katka5212.bloglap.hu/kepek/201202/noel2006_16_merci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9144000" cy="3356992"/>
          </a:xfrm>
          <a:prstGeom prst="rect">
            <a:avLst/>
          </a:prstGeom>
          <a:noFill/>
        </p:spPr>
      </p:pic>
      <p:pic>
        <p:nvPicPr>
          <p:cNvPr id="35844" name="Picture 4" descr="http://katka5212.bloglap.hu/kepek/201202/halloween2008_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501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katka5212.bloglap.hu/kepek/201203/www_tvn_hu_66ae0aabeb856192f0a8664ff0ba651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501008"/>
          </a:xfrm>
          <a:prstGeom prst="rect">
            <a:avLst/>
          </a:prstGeom>
          <a:noFill/>
        </p:spPr>
      </p:pic>
      <p:pic>
        <p:nvPicPr>
          <p:cNvPr id="36868" name="Picture 4" descr="http://katka5212.bloglap.hu/kepek/201203/fej0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1008"/>
            <a:ext cx="9144000" cy="33569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katka5212.bloglap.hu/kepek/201203/couplefenetr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068960"/>
          </a:xfrm>
          <a:prstGeom prst="rect">
            <a:avLst/>
          </a:prstGeom>
          <a:noFill/>
        </p:spPr>
      </p:pic>
      <p:pic>
        <p:nvPicPr>
          <p:cNvPr id="37892" name="Picture 4" descr="http://katka5212.bloglap.hu/kepek/201202/fej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914400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katka5212.bloglap.hu/kepek/201202/papier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05000" cy="2628900"/>
          </a:xfrm>
          <a:prstGeom prst="rect">
            <a:avLst/>
          </a:prstGeom>
          <a:noFill/>
        </p:spPr>
      </p:pic>
      <p:pic>
        <p:nvPicPr>
          <p:cNvPr id="39940" name="Picture 4" descr="http://katka5212.bloglap.hu/kepek/201202/papier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1905000" cy="2638426"/>
          </a:xfrm>
          <a:prstGeom prst="rect">
            <a:avLst/>
          </a:prstGeom>
          <a:noFill/>
        </p:spPr>
      </p:pic>
      <p:pic>
        <p:nvPicPr>
          <p:cNvPr id="39942" name="Picture 6" descr="http://katka5212.bloglap.hu/kepek/201202/papier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0"/>
            <a:ext cx="1905000" cy="2628900"/>
          </a:xfrm>
          <a:prstGeom prst="rect">
            <a:avLst/>
          </a:prstGeom>
          <a:noFill/>
        </p:spPr>
      </p:pic>
      <p:pic>
        <p:nvPicPr>
          <p:cNvPr id="39944" name="Picture 8" descr="http://katka5212.bloglap.hu/kepek/201202/papier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0"/>
            <a:ext cx="1905000" cy="2628900"/>
          </a:xfrm>
          <a:prstGeom prst="rect">
            <a:avLst/>
          </a:prstGeom>
          <a:noFill/>
        </p:spPr>
      </p:pic>
      <p:pic>
        <p:nvPicPr>
          <p:cNvPr id="39946" name="Picture 10" descr="http://katka5212.bloglap.hu/kepek/201202/papier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0"/>
            <a:ext cx="1619672" cy="2638426"/>
          </a:xfrm>
          <a:prstGeom prst="rect">
            <a:avLst/>
          </a:prstGeom>
          <a:noFill/>
        </p:spPr>
      </p:pic>
      <p:pic>
        <p:nvPicPr>
          <p:cNvPr id="39948" name="Picture 12" descr="http://katka5212.bloglap.hu/kepek/201202/papier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9000" y="4219574"/>
            <a:ext cx="1905000" cy="2638426"/>
          </a:xfrm>
          <a:prstGeom prst="rect">
            <a:avLst/>
          </a:prstGeom>
          <a:noFill/>
        </p:spPr>
      </p:pic>
      <p:pic>
        <p:nvPicPr>
          <p:cNvPr id="39950" name="Picture 14" descr="http://katka5212.bloglap.hu/kepek/201202/zen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9000" y="2780928"/>
            <a:ext cx="1905000" cy="1266826"/>
          </a:xfrm>
          <a:prstGeom prst="rect">
            <a:avLst/>
          </a:prstGeom>
          <a:noFill/>
        </p:spPr>
      </p:pic>
      <p:pic>
        <p:nvPicPr>
          <p:cNvPr id="39952" name="Picture 16" descr="http://katka5212.bloglap.hu/kepek/201202/diszitheted3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2780928"/>
            <a:ext cx="1905000" cy="1296144"/>
          </a:xfrm>
          <a:prstGeom prst="rect">
            <a:avLst/>
          </a:prstGeom>
          <a:noFill/>
        </p:spPr>
      </p:pic>
      <p:pic>
        <p:nvPicPr>
          <p:cNvPr id="39954" name="Picture 18" descr="http://katka5212.bloglap.hu/kepek/201202/7a3221c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152900"/>
            <a:ext cx="1905000" cy="2705100"/>
          </a:xfrm>
          <a:prstGeom prst="rect">
            <a:avLst/>
          </a:prstGeom>
          <a:noFill/>
        </p:spPr>
      </p:pic>
      <p:pic>
        <p:nvPicPr>
          <p:cNvPr id="39956" name="Picture 20" descr="http://katka5212.bloglap.hu/kepek/201202/744614_irhato_kartya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636912"/>
            <a:ext cx="1905000" cy="1428750"/>
          </a:xfrm>
          <a:prstGeom prst="rect">
            <a:avLst/>
          </a:prstGeom>
          <a:noFill/>
        </p:spPr>
      </p:pic>
      <p:pic>
        <p:nvPicPr>
          <p:cNvPr id="39958" name="Picture 22" descr="http://katka5212.bloglap.hu/kepek/201202/3b7902d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79712" y="2636912"/>
            <a:ext cx="1881758" cy="4221088"/>
          </a:xfrm>
          <a:prstGeom prst="rect">
            <a:avLst/>
          </a:prstGeom>
          <a:noFill/>
        </p:spPr>
      </p:pic>
      <p:pic>
        <p:nvPicPr>
          <p:cNvPr id="39960" name="Picture 24" descr="http://katka5212.bloglap.hu/kepek/201202/14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220072" y="4221088"/>
            <a:ext cx="1905000" cy="1447801"/>
          </a:xfrm>
          <a:prstGeom prst="rect">
            <a:avLst/>
          </a:prstGeom>
          <a:noFill/>
        </p:spPr>
      </p:pic>
      <p:pic>
        <p:nvPicPr>
          <p:cNvPr id="39962" name="Picture 26" descr="http://katka5212.bloglap.hu/kepek/201202/14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20072" y="5733256"/>
            <a:ext cx="1905000" cy="1124744"/>
          </a:xfrm>
          <a:prstGeom prst="rect">
            <a:avLst/>
          </a:prstGeom>
          <a:noFill/>
        </p:spPr>
      </p:pic>
      <p:pic>
        <p:nvPicPr>
          <p:cNvPr id="39964" name="Picture 28" descr="http://katka5212.bloglap.hu/kepek/201202/116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6200000">
            <a:off x="2523567" y="4181289"/>
            <a:ext cx="4077072" cy="12763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katka5212.bloglap.hu/kepek/201202/04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20072" cy="3000376"/>
          </a:xfrm>
          <a:prstGeom prst="rect">
            <a:avLst/>
          </a:prstGeom>
          <a:noFill/>
        </p:spPr>
      </p:pic>
      <p:pic>
        <p:nvPicPr>
          <p:cNvPr id="40964" name="Picture 4" descr="http://katka5212.bloglap.hu/kepek/201202/08_1_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0"/>
            <a:ext cx="3810000" cy="4191001"/>
          </a:xfrm>
          <a:prstGeom prst="rect">
            <a:avLst/>
          </a:prstGeom>
          <a:noFill/>
        </p:spPr>
      </p:pic>
      <p:pic>
        <p:nvPicPr>
          <p:cNvPr id="40966" name="Picture 6" descr="http://katka5212.bloglap.hu/kepek/201202/biglietto_nasci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0968"/>
            <a:ext cx="3048000" cy="3717032"/>
          </a:xfrm>
          <a:prstGeom prst="rect">
            <a:avLst/>
          </a:prstGeom>
          <a:noFill/>
        </p:spPr>
      </p:pic>
      <p:pic>
        <p:nvPicPr>
          <p:cNvPr id="40968" name="Picture 8" descr="http://katka5212.bloglap.hu/kepek/201202/05_1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4221088"/>
            <a:ext cx="6012160" cy="2636912"/>
          </a:xfrm>
          <a:prstGeom prst="rect">
            <a:avLst/>
          </a:prstGeom>
          <a:noFill/>
        </p:spPr>
      </p:pic>
      <p:pic>
        <p:nvPicPr>
          <p:cNvPr id="40970" name="Picture 10" descr="http://katka5212.bloglap.hu/kepek/201205/kahlan124624403532_gro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980728"/>
            <a:ext cx="3291271" cy="890800"/>
          </a:xfrm>
          <a:prstGeom prst="rect">
            <a:avLst/>
          </a:prstGeom>
          <a:noFill/>
        </p:spPr>
      </p:pic>
      <p:pic>
        <p:nvPicPr>
          <p:cNvPr id="7" name="Picture 10" descr="http://katka5212.bloglap.hu/kepek/201205/kahlan124624403532_gro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581128"/>
            <a:ext cx="5112568" cy="2016224"/>
          </a:xfrm>
          <a:prstGeom prst="rect">
            <a:avLst/>
          </a:prstGeom>
          <a:noFill/>
        </p:spPr>
      </p:pic>
      <p:pic>
        <p:nvPicPr>
          <p:cNvPr id="40972" name="Picture 12" descr="http://katka5212.bloglap.hu/kepek/201202/1295789114_7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620688"/>
            <a:ext cx="2533270" cy="2808312"/>
          </a:xfrm>
          <a:prstGeom prst="rect">
            <a:avLst/>
          </a:prstGeom>
          <a:noFill/>
        </p:spPr>
      </p:pic>
      <p:pic>
        <p:nvPicPr>
          <p:cNvPr id="40974" name="Picture 14" descr="http://katka5212.bloglap.hu/kepek/201202/00000_kacs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4293096"/>
            <a:ext cx="1143000" cy="1343026"/>
          </a:xfrm>
          <a:prstGeom prst="rect">
            <a:avLst/>
          </a:prstGeom>
          <a:noFill/>
        </p:spPr>
      </p:pic>
      <p:pic>
        <p:nvPicPr>
          <p:cNvPr id="40976" name="Picture 16" descr="http://katka5212.bloglap.hu/kepek/201202/00000_papagaly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3140968"/>
            <a:ext cx="885825" cy="1143001"/>
          </a:xfrm>
          <a:prstGeom prst="rect">
            <a:avLst/>
          </a:prstGeom>
          <a:noFill/>
        </p:spPr>
      </p:pic>
      <p:pic>
        <p:nvPicPr>
          <p:cNvPr id="11" name="Picture 16" descr="http://katka5212.bloglap.hu/kepek/201202/00000_papagaly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3140968"/>
            <a:ext cx="885825" cy="1143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katka5212.bloglap.hu/kepek/201202/allatkak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62100" cy="3514726"/>
          </a:xfrm>
          <a:prstGeom prst="rect">
            <a:avLst/>
          </a:prstGeom>
          <a:noFill/>
        </p:spPr>
      </p:pic>
      <p:pic>
        <p:nvPicPr>
          <p:cNvPr id="41988" name="Picture 4" descr="http://katka5212.bloglap.hu/kepek/201202/erd_mad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7925" y="1"/>
            <a:ext cx="2886075" cy="3068960"/>
          </a:xfrm>
          <a:prstGeom prst="rect">
            <a:avLst/>
          </a:prstGeom>
          <a:noFill/>
        </p:spPr>
      </p:pic>
      <p:pic>
        <p:nvPicPr>
          <p:cNvPr id="41990" name="Picture 6" descr="http://katka5212.bloglap.hu/kepek/201202/fulemu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5024"/>
            <a:ext cx="1047750" cy="1285876"/>
          </a:xfrm>
          <a:prstGeom prst="rect">
            <a:avLst/>
          </a:prstGeom>
          <a:noFill/>
        </p:spPr>
      </p:pic>
      <p:pic>
        <p:nvPicPr>
          <p:cNvPr id="41992" name="Picture 8" descr="http://katka5212.bloglap.hu/kepek/201202/cinke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0"/>
            <a:ext cx="4343400" cy="2828925"/>
          </a:xfrm>
          <a:prstGeom prst="rect">
            <a:avLst/>
          </a:prstGeom>
          <a:noFill/>
        </p:spPr>
      </p:pic>
      <p:pic>
        <p:nvPicPr>
          <p:cNvPr id="41994" name="Picture 10" descr="http://katka5212.bloglap.hu/kepek/201202/galambo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35688" y="3138680"/>
            <a:ext cx="2808312" cy="3719320"/>
          </a:xfrm>
          <a:prstGeom prst="rect">
            <a:avLst/>
          </a:prstGeom>
          <a:noFill/>
        </p:spPr>
      </p:pic>
      <p:pic>
        <p:nvPicPr>
          <p:cNvPr id="41996" name="Picture 12" descr="http://katka5212.bloglap.hu/kepek/201202/gwd_blueandbrownbir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3562349"/>
            <a:ext cx="4391025" cy="329565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katka5212.bloglap.hu/kepek/201202/cink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9825" y="3248024"/>
            <a:ext cx="2924175" cy="3609976"/>
          </a:xfrm>
          <a:prstGeom prst="rect">
            <a:avLst/>
          </a:prstGeom>
          <a:noFill/>
        </p:spPr>
      </p:pic>
      <p:pic>
        <p:nvPicPr>
          <p:cNvPr id="43012" name="Picture 4" descr="http://katka5212.bloglap.hu/kepek/201202/cink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524250"/>
            <a:ext cx="4176464" cy="3333750"/>
          </a:xfrm>
          <a:prstGeom prst="rect">
            <a:avLst/>
          </a:prstGeom>
          <a:noFill/>
        </p:spPr>
      </p:pic>
      <p:pic>
        <p:nvPicPr>
          <p:cNvPr id="43014" name="Picture 6" descr="http://katka5212.bloglap.hu/kepek/201202/www_tvn_hu_5dbce3f596abf62f0a511f953d4d37f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857822" cy="4392488"/>
          </a:xfrm>
          <a:prstGeom prst="rect">
            <a:avLst/>
          </a:prstGeom>
          <a:noFill/>
        </p:spPr>
      </p:pic>
      <p:pic>
        <p:nvPicPr>
          <p:cNvPr id="43016" name="Picture 8" descr="http://katka5212.bloglap.hu/kepek/201202/www_tvn_hu_757247d442616c27f50da6ac50e347e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6411" y="0"/>
            <a:ext cx="5177589" cy="32849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katka5212.bloglap.hu/kepek/201202/papagaj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452320" cy="6858000"/>
          </a:xfrm>
          <a:prstGeom prst="rect">
            <a:avLst/>
          </a:prstGeom>
          <a:noFill/>
        </p:spPr>
      </p:pic>
      <p:pic>
        <p:nvPicPr>
          <p:cNvPr id="44036" name="Picture 4" descr="http://katka5212.bloglap.hu/kepek/201202/madarak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0" y="476672"/>
            <a:ext cx="5238750" cy="61180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http://katka5212.bloglap.hu/kepek/201202/madarak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557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http://katka5212.bloglap.hu/kepek/201202/mada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0"/>
            <a:ext cx="3200400" cy="5067301"/>
          </a:xfrm>
          <a:prstGeom prst="rect">
            <a:avLst/>
          </a:prstGeom>
          <a:noFill/>
        </p:spPr>
      </p:pic>
      <p:pic>
        <p:nvPicPr>
          <p:cNvPr id="46086" name="Picture 6" descr="http://katka5212.bloglap.hu/kepek/201202/mod_article4602816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71975" cy="4572000"/>
          </a:xfrm>
          <a:prstGeom prst="rect">
            <a:avLst/>
          </a:prstGeom>
          <a:noFill/>
        </p:spPr>
      </p:pic>
      <p:pic>
        <p:nvPicPr>
          <p:cNvPr id="46088" name="Picture 8" descr="http://katka5212.bloglap.hu/kepek/201202/10_1_2_3_4_5_6_7_8_9_10_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676650"/>
            <a:ext cx="4362450" cy="31813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katka5212.bloglap.hu/kepek/201202/4_1_2_3_4_5_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38425" cy="2952751"/>
          </a:xfrm>
          <a:prstGeom prst="rect">
            <a:avLst/>
          </a:prstGeom>
          <a:noFill/>
        </p:spPr>
      </p:pic>
      <p:pic>
        <p:nvPicPr>
          <p:cNvPr id="38916" name="Picture 4" descr="http://katka5212.bloglap.hu/kepek/201202/13_1_2_3_4_5_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0"/>
            <a:ext cx="3810000" cy="3971925"/>
          </a:xfrm>
          <a:prstGeom prst="rect">
            <a:avLst/>
          </a:prstGeom>
          <a:noFill/>
        </p:spPr>
      </p:pic>
      <p:pic>
        <p:nvPicPr>
          <p:cNvPr id="38918" name="Picture 6" descr="http://katka5212.bloglap.hu/kepek/201202/5_1_2_3_4_5_6_7_8_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76672"/>
            <a:ext cx="2933700" cy="3067050"/>
          </a:xfrm>
          <a:prstGeom prst="rect">
            <a:avLst/>
          </a:prstGeom>
          <a:noFill/>
        </p:spPr>
      </p:pic>
      <p:pic>
        <p:nvPicPr>
          <p:cNvPr id="38920" name="Picture 8" descr="http://katka5212.bloglap.hu/kepek/201202/12_1_2_3_4_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76650"/>
            <a:ext cx="3810000" cy="3181350"/>
          </a:xfrm>
          <a:prstGeom prst="rect">
            <a:avLst/>
          </a:prstGeom>
          <a:noFill/>
        </p:spPr>
      </p:pic>
      <p:pic>
        <p:nvPicPr>
          <p:cNvPr id="38922" name="Picture 10" descr="http://katka5212.bloglap.hu/kepek/201202/mod_article40935434_4f453c605f35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2286000"/>
            <a:ext cx="2857500" cy="4572000"/>
          </a:xfrm>
          <a:prstGeom prst="rect">
            <a:avLst/>
          </a:prstGeom>
          <a:noFill/>
        </p:spPr>
      </p:pic>
      <p:pic>
        <p:nvPicPr>
          <p:cNvPr id="38924" name="Picture 12" descr="http://katka5212.bloglap.hu/kepek/201202/kat_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4913784"/>
            <a:ext cx="2019964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atka5212.bloglap.hu/kepek/201202/madar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50"/>
            <a:ext cx="3619500" cy="3257550"/>
          </a:xfrm>
          <a:prstGeom prst="rect">
            <a:avLst/>
          </a:prstGeom>
          <a:noFill/>
        </p:spPr>
      </p:pic>
      <p:pic>
        <p:nvPicPr>
          <p:cNvPr id="6148" name="Picture 4" descr="http://katka5212.bloglap.hu/kepek/201202/www_tvn_hu_39a4aa5e685e812f0361065febc875e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83768" cy="3212976"/>
          </a:xfrm>
          <a:prstGeom prst="rect">
            <a:avLst/>
          </a:prstGeom>
          <a:noFill/>
        </p:spPr>
      </p:pic>
      <p:pic>
        <p:nvPicPr>
          <p:cNvPr id="6150" name="Picture 6" descr="http://katka5212.bloglap.hu/kepek/201202/uj1_1_2_3_4_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0250" y="4619624"/>
            <a:ext cx="3333750" cy="2238376"/>
          </a:xfrm>
          <a:prstGeom prst="rect">
            <a:avLst/>
          </a:prstGeom>
          <a:noFill/>
        </p:spPr>
      </p:pic>
      <p:pic>
        <p:nvPicPr>
          <p:cNvPr id="6152" name="Picture 8" descr="http://katka5212.bloglap.hu/kepek/201202/uj2_1_2_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0250" y="0"/>
            <a:ext cx="3333750" cy="4514851"/>
          </a:xfrm>
          <a:prstGeom prst="rect">
            <a:avLst/>
          </a:prstGeom>
          <a:noFill/>
        </p:spPr>
      </p:pic>
      <p:pic>
        <p:nvPicPr>
          <p:cNvPr id="6154" name="Picture 10" descr="http://katka5212.bloglap.hu/kepek/201202/3378500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548680"/>
            <a:ext cx="3476625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tka5212.bloglap.hu/kepek/201208/005_pohyblivya_krajinka___les___jezyrk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86000" cy="3048001"/>
          </a:xfrm>
          <a:prstGeom prst="rect">
            <a:avLst/>
          </a:prstGeom>
          <a:noFill/>
        </p:spPr>
      </p:pic>
      <p:pic>
        <p:nvPicPr>
          <p:cNvPr id="1028" name="Picture 4" descr="http://katka5212.bloglap.hu/kepek/201208/002_pohyblivya_krajinka___moaue___delfy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2520280" cy="3048001"/>
          </a:xfrm>
          <a:prstGeom prst="rect">
            <a:avLst/>
          </a:prstGeom>
          <a:noFill/>
        </p:spPr>
      </p:pic>
      <p:pic>
        <p:nvPicPr>
          <p:cNvPr id="1030" name="Picture 6" descr="http://katka5212.bloglap.hu/kepek/201205/3786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68961"/>
            <a:ext cx="4762500" cy="3789040"/>
          </a:xfrm>
          <a:prstGeom prst="rect">
            <a:avLst/>
          </a:prstGeom>
          <a:noFill/>
        </p:spPr>
      </p:pic>
      <p:pic>
        <p:nvPicPr>
          <p:cNvPr id="1032" name="Picture 8" descr="http://katka5212.bloglap.hu/kepek/201208/019_pohyblivya_krajinka___luany_potok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068960"/>
            <a:ext cx="4355976" cy="3789040"/>
          </a:xfrm>
          <a:prstGeom prst="rect">
            <a:avLst/>
          </a:prstGeom>
          <a:noFill/>
        </p:spPr>
      </p:pic>
      <p:pic>
        <p:nvPicPr>
          <p:cNvPr id="1034" name="Picture 10" descr="http://katka5212.bloglap.hu/kepek/201205/3786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0"/>
            <a:ext cx="4355977" cy="30689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atka5212.bloglap.hu/kepek/201204/www_tvn_hu_70ddf0b5bbf7970528ff4df9216c377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1899"/>
            <a:ext cx="5364088" cy="3086101"/>
          </a:xfrm>
          <a:prstGeom prst="rect">
            <a:avLst/>
          </a:prstGeom>
          <a:noFill/>
        </p:spPr>
      </p:pic>
      <p:pic>
        <p:nvPicPr>
          <p:cNvPr id="2052" name="Picture 4" descr="http://katka5212.bloglap.hu/kepek/201205/39405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64088" cy="1962150"/>
          </a:xfrm>
          <a:prstGeom prst="rect">
            <a:avLst/>
          </a:prstGeom>
          <a:noFill/>
        </p:spPr>
      </p:pic>
      <p:pic>
        <p:nvPicPr>
          <p:cNvPr id="2054" name="Picture 6" descr="http://katka5212.bloglap.hu/kepek/201204/uj1uzyx2c35n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48880"/>
            <a:ext cx="5220072" cy="1028701"/>
          </a:xfrm>
          <a:prstGeom prst="rect">
            <a:avLst/>
          </a:prstGeom>
          <a:noFill/>
        </p:spPr>
      </p:pic>
      <p:pic>
        <p:nvPicPr>
          <p:cNvPr id="2056" name="Picture 8" descr="http://katka5212.bloglap.hu/kepek/201204/noi_arc_erdek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1"/>
            <a:ext cx="381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8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2012-12-03T14:42:18Z</dcterms:created>
  <dcterms:modified xsi:type="dcterms:W3CDTF">2012-12-03T16:59:55Z</dcterms:modified>
</cp:coreProperties>
</file>