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1"/>
  </p:notesMasterIdLst>
  <p:sldIdLst>
    <p:sldId id="274" r:id="rId3"/>
    <p:sldId id="260" r:id="rId4"/>
    <p:sldId id="261" r:id="rId5"/>
    <p:sldId id="276" r:id="rId6"/>
    <p:sldId id="262" r:id="rId7"/>
    <p:sldId id="263" r:id="rId8"/>
    <p:sldId id="279" r:id="rId9"/>
    <p:sldId id="285" r:id="rId10"/>
    <p:sldId id="266" r:id="rId11"/>
    <p:sldId id="264" r:id="rId12"/>
    <p:sldId id="265" r:id="rId13"/>
    <p:sldId id="259" r:id="rId14"/>
    <p:sldId id="267" r:id="rId15"/>
    <p:sldId id="268" r:id="rId16"/>
    <p:sldId id="269" r:id="rId17"/>
    <p:sldId id="277" r:id="rId18"/>
    <p:sldId id="270" r:id="rId19"/>
    <p:sldId id="271" r:id="rId20"/>
    <p:sldId id="272" r:id="rId21"/>
    <p:sldId id="278" r:id="rId22"/>
    <p:sldId id="273" r:id="rId23"/>
    <p:sldId id="288" r:id="rId24"/>
    <p:sldId id="289" r:id="rId25"/>
    <p:sldId id="280" r:id="rId26"/>
    <p:sldId id="281" r:id="rId27"/>
    <p:sldId id="282" r:id="rId28"/>
    <p:sldId id="286" r:id="rId29"/>
    <p:sldId id="290" r:id="rId3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/KdpqyXKbM3zNFtNShg6A==" hashData="UuKiNU1itMYQ6XSHUqokKKrXkg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1B427B-CEA7-48F7-8A5C-C55D83D04679}" type="datetimeFigureOut">
              <a:rPr lang="es-ES" smtClean="0"/>
              <a:t>18/12/2022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3C376D-5FE8-49D0-B4D5-743E2FD6F70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18443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3C376D-5FE8-49D0-B4D5-743E2FD6F70C}" type="slidenum">
              <a:rPr lang="es-ES" smtClean="0"/>
              <a:t>19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799125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3C376D-5FE8-49D0-B4D5-743E2FD6F70C}" type="slidenum">
              <a:rPr lang="es-ES" smtClean="0"/>
              <a:t>26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832884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12393-C66D-465E-8958-0B429BAAC9FC}" type="datetimeFigureOut">
              <a:rPr lang="es-ES" smtClean="0"/>
              <a:t>18/12/2022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7D3DF-E65A-4C87-A26F-EB8071D9525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11996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12393-C66D-465E-8958-0B429BAAC9FC}" type="datetimeFigureOut">
              <a:rPr lang="es-ES" smtClean="0"/>
              <a:t>18/12/2022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7D3DF-E65A-4C87-A26F-EB8071D9525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7403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12393-C66D-465E-8958-0B429BAAC9FC}" type="datetimeFigureOut">
              <a:rPr lang="es-ES" smtClean="0"/>
              <a:t>18/12/2022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7D3DF-E65A-4C87-A26F-EB8071D9525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15500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12393-C66D-465E-8958-0B429BAAC9FC}" type="datetimeFigureOut">
              <a:rPr lang="es-ES" smtClean="0"/>
              <a:t>18/12/2022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7D3DF-E65A-4C87-A26F-EB8071D9525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1968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12393-C66D-465E-8958-0B429BAAC9FC}" type="datetimeFigureOut">
              <a:rPr lang="es-ES" smtClean="0"/>
              <a:t>18/12/2022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7D3DF-E65A-4C87-A26F-EB8071D9525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57323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12393-C66D-465E-8958-0B429BAAC9FC}" type="datetimeFigureOut">
              <a:rPr lang="es-ES" smtClean="0"/>
              <a:t>18/12/2022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7D3DF-E65A-4C87-A26F-EB8071D9525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6495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12393-C66D-465E-8958-0B429BAAC9FC}" type="datetimeFigureOut">
              <a:rPr lang="es-ES" smtClean="0"/>
              <a:t>18/12/2022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7D3DF-E65A-4C87-A26F-EB8071D9525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2690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12393-C66D-465E-8958-0B429BAAC9FC}" type="datetimeFigureOut">
              <a:rPr lang="es-ES" smtClean="0"/>
              <a:t>18/12/2022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7D3DF-E65A-4C87-A26F-EB8071D9525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53451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12393-C66D-465E-8958-0B429BAAC9FC}" type="datetimeFigureOut">
              <a:rPr lang="es-ES" smtClean="0"/>
              <a:t>18/12/2022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7D3DF-E65A-4C87-A26F-EB8071D9525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35187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12393-C66D-465E-8958-0B429BAAC9FC}" type="datetimeFigureOut">
              <a:rPr lang="es-ES" smtClean="0"/>
              <a:t>18/12/2022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7D3DF-E65A-4C87-A26F-EB8071D9525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6317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12393-C66D-465E-8958-0B429BAAC9FC}" type="datetimeFigureOut">
              <a:rPr lang="es-ES" smtClean="0"/>
              <a:t>18/12/2022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7D3DF-E65A-4C87-A26F-EB8071D9525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91118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64633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312393-C66D-465E-8958-0B429BAAC9FC}" type="datetimeFigureOut">
              <a:rPr lang="es-ES" smtClean="0"/>
              <a:t>18/12/2022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37D3DF-E65A-4C87-A26F-EB8071D9525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9562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image" Target="../media/image1.png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microsoft.com/office/2007/relationships/hdphoto" Target="../media/hdphoto1.wdp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1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4197" y="3394205"/>
            <a:ext cx="6858000" cy="69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0199" y="3394205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6783317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43724" y="5611366"/>
            <a:ext cx="618613" cy="7669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7" y="4572019"/>
            <a:ext cx="2692223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767553" y="1500217"/>
            <a:ext cx="6193154" cy="5033681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6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sabes </a:t>
            </a:r>
          </a:p>
          <a:p>
            <a:pPr algn="ctr"/>
            <a:r>
              <a:rPr lang="es-ES" sz="96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de la navidad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920299" y="5547179"/>
            <a:ext cx="2008837" cy="934065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7547" y="764704"/>
            <a:ext cx="1025524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5" y="188643"/>
            <a:ext cx="781050" cy="1066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3400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>
        <p:sndAc>
          <p:stSnd loop="1">
            <p:snd r:embed="rId2" name="(ray coniff) - jingle bells.wav"/>
          </p:stSnd>
        </p:sndAc>
      </p:transition>
    </mc:Choice>
    <mc:Fallback>
      <p:transition spd="slow" advTm="10000">
        <p:sndAc>
          <p:stSnd loop="1">
            <p:snd r:embed="rId2" name="(ray coniff) - jingle bell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uánto sabes sobre la NAVIDAD? | Test Navideño | MentalTest - YouT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30" y="0"/>
            <a:ext cx="9296354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1017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uánto sabes sobre la Navidad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0" y="-243408"/>
            <a:ext cx="9525000" cy="7409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3389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581627" y="2060848"/>
            <a:ext cx="6343515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Nos encanta la Navidad, ¿verdad? Nos reunimos con familiares y amigos, compartimos regalos, buena comida y muchas celebraciones llenas de alegría y felicidad. ¿Sabes cuándo empezaron esas costumbres en tu familia? Tales tradiciones nos unen a nuestra herencia y se transmitirán a las generaciones venideras. 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891" y="5306266"/>
            <a:ext cx="1440736" cy="1366752"/>
          </a:xfrm>
          <a:prstGeom prst="rect">
            <a:avLst/>
          </a:prstGeom>
          <a:noFill/>
        </p:spPr>
      </p:pic>
      <p:pic>
        <p:nvPicPr>
          <p:cNvPr id="4" name="Picture 5" descr="gif neige,animé 2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914" y="-192561"/>
            <a:ext cx="9174914" cy="7344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18657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5000"/>
    </mc:Choice>
    <mc:Fallback>
      <p:transition spd="slow"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Navidad - Qué es, concepto, origen y tradicion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3066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4418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uánto sabes sobre la Navidad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8727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ágenes y GIF para felicitar la Navid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745"/>
            <a:ext cx="9144000" cy="7380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0573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403648" y="1700808"/>
            <a:ext cx="6343515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Dichas </a:t>
            </a:r>
            <a:r>
              <a:rPr lang="es-ES" altLang="es-ES" sz="2400" b="1" i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tradiciones pueden incluir la forma en que celebran el nacimiento de Cristo los cristianos o preparar un plato que cuenta con una receta ancestral en la familia. No importa la cultura ni el lugar, el espíritu navideño parece provenir de tradiciones que nos ayudan a celebrar la alegría, el amor y la buena voluntad de la humanidad</a:t>
            </a:r>
            <a:r>
              <a:rPr lang="es-ES" altLang="es-ES" sz="2400" b="1" i="1" dirty="0" smtClean="0">
                <a:solidFill>
                  <a:schemeClr val="accent6">
                    <a:lumMod val="50000"/>
                  </a:schemeClr>
                </a:solidFill>
                <a:latin typeface="+mj-lt"/>
              </a:rPr>
              <a:t>.</a:t>
            </a:r>
            <a:endParaRPr lang="es-ES" altLang="es-ES" sz="2400" b="1" i="1" dirty="0">
              <a:solidFill>
                <a:schemeClr val="accent6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891" y="5306266"/>
            <a:ext cx="1440736" cy="1366752"/>
          </a:xfrm>
          <a:prstGeom prst="rect">
            <a:avLst/>
          </a:prstGeom>
          <a:noFill/>
        </p:spPr>
      </p:pic>
      <p:pic>
        <p:nvPicPr>
          <p:cNvPr id="6" name="Picture 5" descr="gif neige,animé 2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914" y="-192561"/>
            <a:ext cx="9174914" cy="7344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60268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Navidad española, ¿cuánto sabes de ella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395536"/>
            <a:ext cx="12660086" cy="8440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0161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Cuánto sabes sobre la Navidad?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AutoShape 4" descr="Cuánto sabes sobre la Navidad?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" name="AutoShape 6" descr="Cuánto sabes sobre la Navidad?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0" y="-142875"/>
            <a:ext cx="9525000" cy="7143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8217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Test | ¿Cuánto sabes de la Navidad? Responde estas 10 preguntas | RPP  Notici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95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4345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Resultado de imagen de que sabes de la navidad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AutoShape 4" descr="Resultado de imagen de que sabes de la navidad"/>
          <p:cNvSpPr>
            <a:spLocks noChangeAspect="1" noChangeArrowheads="1"/>
          </p:cNvSpPr>
          <p:nvPr/>
        </p:nvSpPr>
        <p:spPr bwMode="auto">
          <a:xfrm>
            <a:off x="215900" y="158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" name="AutoShape 6" descr="Resultado de imagen de que sabes de la navidad"/>
          <p:cNvSpPr>
            <a:spLocks noChangeAspect="1" noChangeArrowheads="1"/>
          </p:cNvSpPr>
          <p:nvPr/>
        </p:nvSpPr>
        <p:spPr bwMode="auto">
          <a:xfrm>
            <a:off x="368300" y="1682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32" name="Picture 8" descr="SABES QUE ES LA NAVIDAD - YouTub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6" t="14107" r="2286" b="14724"/>
          <a:stretch/>
        </p:blipFill>
        <p:spPr bwMode="auto">
          <a:xfrm>
            <a:off x="0" y="0"/>
            <a:ext cx="921904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1349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Qué es la Navidad - Haz que las navidades sean mágicas para los niñ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0" y="-1251520"/>
            <a:ext cx="9525000" cy="952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3359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A qué sabe la Navidad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9044" y="-459432"/>
            <a:ext cx="10278211" cy="731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9857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opciones para la cena navideña | Tendencias | Portafoli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97" y="-99392"/>
            <a:ext cx="9258887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3836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551004" y="908720"/>
            <a:ext cx="6343515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Es curioso, pero la Navidad como tal marca el nacimiento de Jesucristo el 25 de diciembre, pero no se menciona el 25 de diciembre en la Biblia y la mayoría de los historiadores creen que Jesucristo nació en primavera. ¿Por qué escoger este día entonces? Probablemente se eligió el 25 de diciembre porque coincidía con el antiguo festival pagano </a:t>
            </a:r>
            <a:r>
              <a:rPr lang="es-ES" altLang="es-ES" sz="2400" b="1" i="1" dirty="0" err="1">
                <a:solidFill>
                  <a:schemeClr val="accent6">
                    <a:lumMod val="50000"/>
                  </a:schemeClr>
                </a:solidFill>
                <a:latin typeface="+mj-lt"/>
              </a:rPr>
              <a:t>Saturnalia</a:t>
            </a:r>
            <a:r>
              <a:rPr lang="es-ES" altLang="es-ES" sz="2400" b="1" i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, que honraba al dios agrícola Saturno con fiestas, juegos de azar y regalos. Las saturnales eran consideradas una gran festividad romana y uno de los actos implicaba un sacrificio en el Templo de Saturno. El banquete público era digno de mención también.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891" y="5306266"/>
            <a:ext cx="1440736" cy="1366752"/>
          </a:xfrm>
          <a:prstGeom prst="rect">
            <a:avLst/>
          </a:prstGeom>
          <a:noFill/>
        </p:spPr>
      </p:pic>
      <p:pic>
        <p:nvPicPr>
          <p:cNvPr id="4" name="Picture 5" descr="gif neige,animé 2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914" y="-192561"/>
            <a:ext cx="9174914" cy="7344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94854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3000"/>
    </mc:Choice>
    <mc:Fallback>
      <p:transition spd="slow" advClick="0" advTm="3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oy es un día muy especial!!! | Feliz navidad mensajes, Imagenes de feliz  navidad, Cosas de navidad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8" y="0"/>
            <a:ext cx="9159877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5525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55 Frases Lindas de Feliz Navidad y Año Nuevo - Frases con Emoció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68542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0639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Dónde comprar los mejores árboles de Navidad | Vogue Españ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0"/>
            <a:ext cx="101531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4818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520738" y="620688"/>
            <a:ext cx="6343515" cy="56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2400" b="1" i="1" dirty="0">
              <a:solidFill>
                <a:schemeClr val="accent6">
                  <a:lumMod val="50000"/>
                </a:schemeClr>
              </a:solidFill>
              <a:latin typeface="+mj-lt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Hay muchos datos extraños e interesantes sobre la Navidad. Por ejemplo, ¿sabías que durante la Navidad hay un pueblo en Perú donde jóvenes y mayores resuelven su rencor a puño limpio? ¿Por qué nos besamos bajo el muérdago o nos damos medias llenas de golosinas? ¿Ángeles cantando? Lo cierto es que no hay ninguna referencia a que los ángeles canten en ninguna parte de la Biblia. ¿Sabías que la palabra Noel (Papá Noel) deriva de la expresión francesa "les </a:t>
            </a:r>
            <a:r>
              <a:rPr lang="es-ES" altLang="es-ES" sz="2400" b="1" i="1" dirty="0" err="1">
                <a:solidFill>
                  <a:schemeClr val="accent6">
                    <a:lumMod val="50000"/>
                  </a:schemeClr>
                </a:solidFill>
                <a:latin typeface="+mj-lt"/>
              </a:rPr>
              <a:t>bonnes</a:t>
            </a:r>
            <a:r>
              <a:rPr lang="es-ES" altLang="es-ES" sz="2400" b="1" i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es-ES" altLang="es-ES" sz="2400" b="1" i="1" dirty="0" err="1">
                <a:solidFill>
                  <a:schemeClr val="accent6">
                    <a:lumMod val="50000"/>
                  </a:schemeClr>
                </a:solidFill>
                <a:latin typeface="+mj-lt"/>
              </a:rPr>
              <a:t>nouvelles</a:t>
            </a:r>
            <a:r>
              <a:rPr lang="es-ES" altLang="es-ES" sz="2400" b="1" i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" o "</a:t>
            </a:r>
            <a:r>
              <a:rPr lang="es-ES" altLang="es-ES" sz="2400" b="1" i="1" dirty="0" err="1">
                <a:solidFill>
                  <a:schemeClr val="accent6">
                    <a:lumMod val="50000"/>
                  </a:schemeClr>
                </a:solidFill>
                <a:latin typeface="+mj-lt"/>
              </a:rPr>
              <a:t>the</a:t>
            </a:r>
            <a:r>
              <a:rPr lang="es-ES" altLang="es-ES" sz="2400" b="1" i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es-ES" altLang="es-ES" sz="2400" b="1" i="1" dirty="0" err="1">
                <a:solidFill>
                  <a:schemeClr val="accent6">
                    <a:lumMod val="50000"/>
                  </a:schemeClr>
                </a:solidFill>
                <a:latin typeface="+mj-lt"/>
              </a:rPr>
              <a:t>good</a:t>
            </a:r>
            <a:r>
              <a:rPr lang="es-ES" altLang="es-ES" sz="2400" b="1" i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 </a:t>
            </a:r>
            <a:r>
              <a:rPr lang="es-ES" altLang="es-ES" sz="2400" b="1" i="1" dirty="0" err="1">
                <a:solidFill>
                  <a:schemeClr val="accent6">
                    <a:lumMod val="50000"/>
                  </a:schemeClr>
                </a:solidFill>
                <a:latin typeface="+mj-lt"/>
              </a:rPr>
              <a:t>news</a:t>
            </a:r>
            <a:r>
              <a:rPr lang="es-ES" altLang="es-ES" sz="2400" b="1" i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" (buenas noticias)? ¿Y que Jesús probablemente nació en una cueva y no en un establo de madera, según los estudiosos bíblicos?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891" y="5306266"/>
            <a:ext cx="1440736" cy="1366752"/>
          </a:xfrm>
          <a:prstGeom prst="rect">
            <a:avLst/>
          </a:prstGeom>
          <a:noFill/>
        </p:spPr>
      </p:pic>
      <p:pic>
        <p:nvPicPr>
          <p:cNvPr id="4" name="Picture 5" descr="gif neige,animé 2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914" y="-192561"/>
            <a:ext cx="9174914" cy="7344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88145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000"/>
    </mc:Choice>
    <mc:Fallback>
      <p:transition spd="slow" advTm="3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9" name="Picture 9" descr="Así serán las luces de navidad en San Sebastián | El Diario Vasco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6867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Resultado de imagen de arboles de navidad 20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70225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0194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 b="3041"/>
          <a:stretch>
            <a:fillRect/>
          </a:stretch>
        </p:blipFill>
        <p:spPr bwMode="auto">
          <a:xfrm>
            <a:off x="0" y="0"/>
            <a:ext cx="9274095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89689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ágenes y GIF para felicitar la Navid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303" y="0"/>
            <a:ext cx="9144000" cy="7344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056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eliz Navidad GIF - Feliz Navidad - Discover &amp; Share GIF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2195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Feliz Año Nuevo 2023 Imágenes Animadas GIF - Descargar en funimada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504" y="-531440"/>
            <a:ext cx="9272023" cy="784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74723" y="134611"/>
            <a:ext cx="2008837" cy="93406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23727" y="530067"/>
            <a:ext cx="6362987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Te desea unas felices navidades </a:t>
            </a:r>
          </a:p>
          <a:p>
            <a:pPr algn="ctr"/>
            <a: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Y un feliz</a:t>
            </a:r>
            <a:endParaRPr lang="es-ES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33268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/>
    </mc:Choice>
    <mc:Fallback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9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197" y="3394206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199" y="3394206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6783316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49601" y="5803927"/>
            <a:ext cx="60255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7" y="4572019"/>
            <a:ext cx="2692223" cy="900465"/>
          </a:xfrm>
          <a:prstGeom prst="rect">
            <a:avLst/>
          </a:prstGeom>
        </p:spPr>
        <p:txBody>
          <a:bodyPr wrap="square" lIns="68797" tIns="34398" rIns="68797" bIns="34398">
            <a:spAutoFit/>
          </a:bodyPr>
          <a:lstStyle/>
          <a:p>
            <a:pPr algn="ctr"/>
            <a:endParaRPr lang="es-ES" sz="5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44210" y="501226"/>
            <a:ext cx="2801253" cy="3146798"/>
          </a:xfrm>
          <a:prstGeom prst="rect">
            <a:avLst/>
          </a:prstGeom>
        </p:spPr>
        <p:txBody>
          <a:bodyPr wrap="none" lIns="68797" tIns="34398" rIns="68797" bIns="34398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27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27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27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27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27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803854" y="861511"/>
            <a:ext cx="3498198" cy="481131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86106" tIns="43053" rIns="86106" bIns="43053">
            <a:spAutoFit/>
          </a:bodyPr>
          <a:lstStyle/>
          <a:p>
            <a:pPr algn="ctr" defTabSz="861003" eaLnBrk="0" hangingPunct="0">
              <a:spcBef>
                <a:spcPct val="50000"/>
              </a:spcBef>
            </a:pPr>
            <a:endParaRPr lang="fr-FR" sz="3400" b="1" dirty="0">
              <a:solidFill>
                <a:srgbClr val="FF0000"/>
              </a:solidFill>
              <a:latin typeface="Comic Sans MS" pitchFamily="66" charset="0"/>
              <a:cs typeface="Arial" charset="0"/>
            </a:endParaRPr>
          </a:p>
          <a:p>
            <a:pPr algn="ctr" defTabSz="861003" eaLnBrk="0" hangingPunct="0">
              <a:spcBef>
                <a:spcPct val="50000"/>
              </a:spcBef>
            </a:pPr>
            <a:r>
              <a:rPr lang="fr-FR" sz="3400" b="1" dirty="0" err="1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Hoy</a:t>
            </a:r>
            <a:r>
              <a:rPr lang="fr-FR" sz="3400" b="1" dirty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400" b="1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pPr algn="ctr" defTabSz="861003" eaLnBrk="0" hangingPunct="0">
                <a:spcBef>
                  <a:spcPct val="50000"/>
                </a:spcBef>
              </a:pPr>
              <a:t>domingo, 18 de diciembre de 2022</a:t>
            </a:fld>
            <a:endParaRPr lang="es-ES" sz="3400" b="1" dirty="0">
              <a:solidFill>
                <a:srgbClr val="FF0000"/>
              </a:solidFill>
              <a:latin typeface="Comic Sans MS" pitchFamily="66" charset="0"/>
              <a:cs typeface="Arial" charset="0"/>
            </a:endParaRPr>
          </a:p>
          <a:p>
            <a:pPr algn="ctr" defTabSz="861003" eaLnBrk="0" hangingPunct="0">
              <a:spcBef>
                <a:spcPct val="50000"/>
              </a:spcBef>
            </a:pPr>
            <a:r>
              <a:rPr lang="fr-FR" sz="3000" b="1" dirty="0" err="1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Ahora</a:t>
            </a:r>
            <a:r>
              <a:rPr lang="fr-FR" sz="3000" b="1" dirty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000" b="1" dirty="0" err="1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mismo</a:t>
            </a:r>
            <a:r>
              <a:rPr lang="fr-FR" sz="3000" b="1" dirty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000" b="1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pPr algn="ctr" defTabSz="861003" eaLnBrk="0" hangingPunct="0">
                <a:spcBef>
                  <a:spcPct val="50000"/>
                </a:spcBef>
              </a:pPr>
              <a:t>21:17</a:t>
            </a:fld>
            <a:r>
              <a:rPr lang="fr-FR" sz="3000" b="1" dirty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000" b="1" dirty="0" err="1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horas</a:t>
            </a:r>
            <a:r>
              <a:rPr lang="fr-FR" sz="3000" b="1" dirty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.</a:t>
            </a:r>
          </a:p>
          <a:p>
            <a:pPr algn="ctr" defTabSz="861003" eaLnBrk="0" hangingPunct="0">
              <a:spcBef>
                <a:spcPct val="50000"/>
              </a:spcBef>
            </a:pPr>
            <a:endParaRPr lang="fr-FR" sz="3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268080" y="5611366"/>
            <a:ext cx="2008837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41879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/>
    </mc:Choice>
    <mc:Fallback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Que sabes de la navida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Que sabes de la navidad</Template>
  <TotalTime>11</TotalTime>
  <Words>406</Words>
  <Application>Microsoft Office PowerPoint</Application>
  <PresentationFormat>Presentación en pantalla (4:3)</PresentationFormat>
  <Paragraphs>20</Paragraphs>
  <Slides>28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Que sabes de la navidad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6</cp:revision>
  <dcterms:created xsi:type="dcterms:W3CDTF">2022-12-18T20:17:40Z</dcterms:created>
  <dcterms:modified xsi:type="dcterms:W3CDTF">2022-12-18T20:29:11Z</dcterms:modified>
</cp:coreProperties>
</file>