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1"/>
  </p:notesMasterIdLst>
  <p:sldIdLst>
    <p:sldId id="256" r:id="rId4"/>
    <p:sldId id="260" r:id="rId5"/>
    <p:sldId id="257" r:id="rId6"/>
    <p:sldId id="258" r:id="rId7"/>
    <p:sldId id="259" r:id="rId8"/>
    <p:sldId id="327" r:id="rId9"/>
    <p:sldId id="328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6358B602-33E7-4D22-948E-3D2E90EAB9C5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6407315-A3E2-4506-BCA1-238DCE21EB23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0649BBC-7629-4FB1-B294-1241146676E6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F4841B50-DC43-43F8-82C7-B92D87D23B4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333F047E-23F6-4FFE-A492-4D76083E107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63521B-A8C7-4B63-84D8-AC5BD5F694C6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BB7103B-5EC3-48D1-8B86-2C5A73F6B9D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BB49272-FCD2-45DD-B96B-33B2DB20BA4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3890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788F9B5-98FF-4292-A842-5DAE5C1C64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CFDB1E5-D796-451E-88F0-1C5816A83DD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EA1A7A7-D143-453D-A2B2-CEF6BBE94516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BCBE65-FE1E-45C6-AF4E-EFA60F8E26F6}" type="slidenum">
              <a:t>3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0943E3D-81B4-461C-B56A-27F1BEBCDD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4095137-8AF9-47E3-B476-57BECF01472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10F7A23-1161-437C-8945-8225503F60F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06F837D-5404-41E1-B9C1-E438FFA4D58B}" type="slidenum">
              <a:t>5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60F41A-D175-4755-B33B-7C5C0627C92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EF2593D-2ABD-4EB4-B54F-40D59324C82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331EB7-DEF2-4AF1-B841-E65B4CC56DE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00C14B-B100-419D-9646-A75B25A16204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7CC678-D99C-4825-9D8F-8071ADA1F31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34ED40-90BA-44FE-951B-D537A80169E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EC4A09-6528-4A92-9CE7-17D8A427F72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844573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94758A-D123-4794-BF30-0AE972CBB8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941E912-A9F4-4BC6-926E-4AF63363273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02267F5-C6F1-41AB-840F-54350BA2315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BEA075-3C6A-4E6A-A81B-CE3B9E33CCFF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05F1FE-AE9A-4755-AF0F-CF75987347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79FA14-6142-4906-9E89-D246AEEE0BB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ED6FC2-7FE2-4757-97F7-29E1A848A79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558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43F298-7613-419A-9B9D-C3E60FF4E39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D0913A-8356-441E-9154-758C9C99C16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0C90F8-9285-40A6-AC2B-300D1293DE8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45040F-FBF4-4390-8E0B-E784235D5B3A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6030E9-6390-487C-89F6-A4BF2D5530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207D40-6D10-4380-8A36-1E82DBD0803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714747-2602-4C0E-8430-3ABBE185015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6644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EDD3EE-1CA5-4084-8B6E-C822AB76E7D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CCD001-49D8-4BBF-86F2-59372D58506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531A559-2E4C-4B8C-A357-80DE8BBDA44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EFAC3C-5421-4AB6-8BFB-7A160656553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17540E-F734-4B2A-98E1-AA1C573C6077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2B15D0-2D2A-4276-BCB6-9D5889579A2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6BB9ACA-DF09-4C31-8544-33B96A8C5C7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57A41B-19FF-476E-9D0B-7E151807BD3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3006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5E3F39-F11A-4BF6-9497-1CC86653919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6148482-C147-4619-A01E-BE89B01E293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29AAFE3-E76E-4969-A8EF-416A018AAD6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D9307E8-55A0-4998-96F0-F4C9CAC8031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5411F2A-0C6A-4874-B694-55F5DCC011F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22EEF6C-3C83-4A03-9B6F-706613D0615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612A356-24B8-4855-A560-CB639D26CBC7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E4F70E5-242D-4C1F-A76F-476CA093504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3760B0F-5E70-44C0-ADCA-7F8BEF08F1A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6F185E-15C2-4C13-815E-F6D2DAFA46D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4692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A230BA-FB71-4A12-AF17-F9A2D728C6D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20BD600-1140-4C18-ABD4-BC2237357E8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D75D19-0567-4FBB-9EB5-84BA5D28A56D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25B19D-E290-4E69-822B-A29469FE33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310A98D-47FE-4577-AE6C-3B287C9E471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E61DEC-03CB-4D72-8B7F-9ABA40E478B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0671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624684D-8275-4BD6-B24C-0CDFDD3CC8C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F969AB-7E4E-4E3E-A738-0E5C99B0E37B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22B15F7-FC53-48FD-9EB9-BD22A0AB4D1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F07E236-0189-407B-AB44-B209827D78F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1331F7-E551-4017-A5BD-19333F43F98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71580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F1B44F-B4E1-4F46-AF40-751DBDABAF2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5E1031-A94B-410F-A0C7-684B34AB6DC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A8A93A-6BE8-484F-9C34-92B4F0E20C8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3FEB5B0-CEE6-429D-9072-B2B5F2B478A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6288A7-BDBA-46B1-94B9-80C853180174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4749994-C194-433E-AF64-7A007DF3052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8C243EC-667B-47F2-851B-3C444358A9D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E8F85A-999F-4C38-B1DB-0F0C7E947AD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5348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0D8953-C903-432A-A71E-3EBD9C536E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6E25BBA-32FE-48A7-85F7-BAABF764EBDE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EC4FAD2-4196-4B28-81ED-161A3C800C9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B949F10-FFB3-4031-B8CC-AD542B41EF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6E145C-3708-4520-981B-862E12118BC2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C99E815-7E8F-4B70-A83B-8B18084EB1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6B19F4B-9C06-4DBF-9352-3C40EB8107B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72B5CB-3066-401D-BBA1-0D499282F86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3041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7FE5C6-F5EC-4030-8ED8-42561C547EF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D82B837-6D47-4519-9A0D-1B8A23D5B62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9FD169-D92C-439D-9143-C0255600952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D5DF29-D28D-4860-9AAC-FD14DB19C2E5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2405E98-C88C-41AC-BD43-5959809015B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E45706-0D0F-4E74-B207-00D2E85F60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E80667-E997-4B4C-929F-3DD10E31B10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7102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0B7B5EE-0B97-4CE9-8607-6AB141F4344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A2A87B9-C7DE-4959-B6C8-EF9C71F2547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0863AB-91C3-4491-8135-C5298DB9183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A82E7F-A1D7-4A4B-B2AE-4659BE14051A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CAB5F0-FD02-441C-A8C1-97BA5E6B66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D7C178-7452-4CE3-9352-5AF0052A292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954541-D588-4013-B47D-4A361ECB321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75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8D159C-C6FD-4C32-BA3E-DE880E5EE94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77F80EB-7571-4273-9666-803E4FC148C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B0DCF5B-AEA1-40F2-85C1-8E0C238F22D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231AC0-69AF-4242-AC1A-170D3B408B6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C934005-CBB0-4A70-96DE-D16E72C6401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F6269CD9-7B4D-4C6B-BF41-B8A79FB9B74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406621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9E8879-7442-4E05-B45E-AE80973648F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es-ES" sz="60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42EE2A6-9D93-4D80-BF45-F11A6B50A42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es-ES" sz="24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C6E0D1-D68E-4514-B5FA-E9D6771621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902055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6D127A4-04F0-40A1-9FFC-BB360CF012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63E2789-8BE7-4CB0-90EF-C69663E2C7D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6EABB2D-A3C1-4130-8E02-B2F31E6B7DB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409F76A5-1E5C-4317-8639-91EFA78B853D}" type="datetime1">
              <a:rPr lang="es-ES"/>
              <a:pPr lvl="0"/>
              <a:t>22/12/2020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12E7B4-0A27-4339-846B-04ED54D133C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629284-FA7F-465D-BC37-DE33F03DC3D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563A55E-7B99-4455-8159-58E9DE005463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A4B1A52-E828-4FBF-BEAF-7A4864A317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8DB2DCD-885A-49BA-80B3-7C3D4C1E05A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23D5CDF-FB2A-4669-B260-71CFF7C1CBD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F83132-2CEB-474C-B278-897ECA211A7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62EDACC-0C5A-4869-8E2E-0317C8DF58E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55F3D694-806F-4D45-9FFB-7C8F6ADAB6CB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43B808F6-25CD-4392-A650-43A739E901E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245223"/>
            <a:ext cx="2844798" cy="47624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4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3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3CBB908-CBBD-4278-BBD1-F23F75D7E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513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4FB4F987-E0A9-4B2C-8B58-4EBFD115FBC5}"/>
              </a:ext>
            </a:extLst>
          </p:cNvPr>
          <p:cNvSpPr txBox="1"/>
          <p:nvPr/>
        </p:nvSpPr>
        <p:spPr>
          <a:xfrm>
            <a:off x="1438186" y="2095128"/>
            <a:ext cx="9179506" cy="28007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88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Monotype Corsiva" pitchFamily="66"/>
                <a:ea typeface="Calibri" pitchFamily="34"/>
                <a:cs typeface="Calibri" pitchFamily="34"/>
              </a:rPr>
              <a:t>QUE LA PAZ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88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Monotype Corsiva" pitchFamily="66"/>
                <a:ea typeface="Calibri" pitchFamily="34"/>
                <a:cs typeface="Calibri" pitchFamily="34"/>
              </a:rPr>
              <a:t>SEA CONTIGO</a:t>
            </a:r>
            <a:endParaRPr lang="es-ES" sz="8800" b="1" i="0" u="none" strike="noStrike" kern="1200" cap="none" spc="0" baseline="0">
              <a:solidFill>
                <a:srgbClr val="FFFF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Monotype Corsiva" pitchFamily="66"/>
            </a:endParaRP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E412156B-F0CF-4E32-A5F0-B2F822E67991}"/>
              </a:ext>
            </a:extLst>
          </p:cNvPr>
          <p:cNvSpPr txBox="1"/>
          <p:nvPr/>
        </p:nvSpPr>
        <p:spPr>
          <a:xfrm>
            <a:off x="1766657" y="6249878"/>
            <a:ext cx="8833277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0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 pitchFamily="34"/>
                <a:ea typeface="Calibri" pitchFamily="34"/>
                <a:cs typeface="Calibri" pitchFamily="34"/>
              </a:rPr>
              <a:t>EN CADA IMAGEN HALLARAS UN TEMA MUSICAL DE PAZ</a:t>
            </a:r>
            <a:endParaRPr lang="es-ES" sz="2000" b="1" i="0" u="none" strike="noStrike" kern="1200" cap="none" spc="0" baseline="0">
              <a:solidFill>
                <a:srgbClr val="000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364D40C-97FD-4458-9B81-B3ED1E4898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6" cy="681997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75113176-8744-48B2-B115-09D990F86BFD}"/>
              </a:ext>
            </a:extLst>
          </p:cNvPr>
          <p:cNvSpPr txBox="1"/>
          <p:nvPr/>
        </p:nvSpPr>
        <p:spPr>
          <a:xfrm>
            <a:off x="1162970" y="2059621"/>
            <a:ext cx="9934114" cy="25853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Monotype Corsiva" pitchFamily="66"/>
                <a:ea typeface="Calibri" pitchFamily="34"/>
                <a:cs typeface="Calibri" pitchFamily="34"/>
              </a:rPr>
              <a:t>La humanidad ha evolucionado en todos los campos de la vida,  pero segimos cometiendo los mismos errores</a:t>
            </a:r>
          </a:p>
        </p:txBody>
      </p:sp>
      <p:pic>
        <p:nvPicPr>
          <p:cNvPr id="4" name="01. Stille Nacht Heilige Nacht">
            <a:extLst>
              <a:ext uri="{FF2B5EF4-FFF2-40B4-BE49-F238E27FC236}">
                <a16:creationId xmlns:a16="http://schemas.microsoft.com/office/drawing/2014/main" id="{4474A959-1187-4EC6-BF63-75CF995F62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23410" y="4353266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213D63C-83FD-4E0A-96F0-BAE0D28B90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1996" cy="685594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11CB311D-23AD-4831-917A-0C394078F1C5}"/>
              </a:ext>
            </a:extLst>
          </p:cNvPr>
          <p:cNvSpPr txBox="1"/>
          <p:nvPr/>
        </p:nvSpPr>
        <p:spPr>
          <a:xfrm>
            <a:off x="1988600" y="2618914"/>
            <a:ext cx="8309500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Monotype Corsiva" pitchFamily="66"/>
                <a:ea typeface="Calibri" pitchFamily="34"/>
                <a:cs typeface="Calibri" pitchFamily="34"/>
              </a:rPr>
              <a:t>Todos debemos enmendarlos para conseguir un futuro mejor </a:t>
            </a:r>
            <a:endParaRPr lang="es-ES" sz="5400" b="1" i="0" u="none" strike="noStrike" kern="1200" cap="none" spc="0" baseline="0">
              <a:solidFill>
                <a:srgbClr val="FFFF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Monotype Corsiva" pitchFamily="66"/>
            </a:endParaRPr>
          </a:p>
        </p:txBody>
      </p:sp>
      <p:pic>
        <p:nvPicPr>
          <p:cNvPr id="4" name="06. Deck the hall with boughs of holly">
            <a:extLst>
              <a:ext uri="{FF2B5EF4-FFF2-40B4-BE49-F238E27FC236}">
                <a16:creationId xmlns:a16="http://schemas.microsoft.com/office/drawing/2014/main" id="{ACC37388-C1B7-4B93-B9F0-2AE98347A0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05652" y="4373236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8FC76AE-C6B4-4699-93E2-5BB227E442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6" cy="685613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CA7F227C-C298-481F-80D4-0EA4AE588A87}"/>
              </a:ext>
            </a:extLst>
          </p:cNvPr>
          <p:cNvSpPr txBox="1"/>
          <p:nvPr/>
        </p:nvSpPr>
        <p:spPr>
          <a:xfrm>
            <a:off x="1802163" y="2592278"/>
            <a:ext cx="8442664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Monotype Corsiva" pitchFamily="66"/>
                <a:ea typeface="Calibri" pitchFamily="34"/>
                <a:cs typeface="Calibri" pitchFamily="34"/>
              </a:rPr>
              <a:t>Por encima de odios, de avaricias, costumbres y creencias</a:t>
            </a:r>
            <a:endParaRPr lang="es-ES" sz="5400" b="1" i="0" u="none" strike="noStrike" kern="1200" cap="none" spc="0" baseline="0">
              <a:solidFill>
                <a:srgbClr val="FFFF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Monotype Corsiva" pitchFamily="66"/>
            </a:endParaRPr>
          </a:p>
        </p:txBody>
      </p:sp>
      <p:pic>
        <p:nvPicPr>
          <p:cNvPr id="4" name="07. Petersburger Schlittenfahrt">
            <a:extLst>
              <a:ext uri="{FF2B5EF4-FFF2-40B4-BE49-F238E27FC236}">
                <a16:creationId xmlns:a16="http://schemas.microsoft.com/office/drawing/2014/main" id="{CDB3E466-325C-4D53-8774-CC2C44C32A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8617" y="4894801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5A14583-6A54-4573-81D3-F319AB8A04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878"/>
            <a:ext cx="12191996" cy="678254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3B152391-F159-4EAD-9478-FA1CB63DC588}"/>
              </a:ext>
            </a:extLst>
          </p:cNvPr>
          <p:cNvSpPr txBox="1"/>
          <p:nvPr/>
        </p:nvSpPr>
        <p:spPr>
          <a:xfrm>
            <a:off x="2219413" y="2413394"/>
            <a:ext cx="7794592" cy="20313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Monotype Corsiva" pitchFamily="66"/>
                <a:ea typeface="Calibri" pitchFamily="34"/>
                <a:cs typeface="Calibri" pitchFamily="34"/>
              </a:rPr>
              <a:t>Trabajemos para conseguir un mundo mejor y en paz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13. We wish you a merry Christmas">
            <a:extLst>
              <a:ext uri="{FF2B5EF4-FFF2-40B4-BE49-F238E27FC236}">
                <a16:creationId xmlns:a16="http://schemas.microsoft.com/office/drawing/2014/main" id="{ECD5632E-133D-4955-B2F0-9C9738C30C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87895" y="437989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299ACC9-218F-416A-A3E1-76EBB6AC2C1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87332D54-CECC-40B8-B18C-158D5212B2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D2FD383E-15D1-426D-9372-1E5E10EAED79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3"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19E6E5E-F586-4B2F-B828-CE2DD8D92C59}"/>
              </a:ext>
            </a:extLst>
          </p:cNvPr>
          <p:cNvSpPr/>
          <p:nvPr/>
        </p:nvSpPr>
        <p:spPr>
          <a:xfrm>
            <a:off x="1524003" y="1600200"/>
            <a:ext cx="9144000" cy="228600"/>
          </a:xfrm>
          <a:prstGeom prst="rect">
            <a:avLst/>
          </a:prstGeom>
          <a:solidFill>
            <a:srgbClr val="FFFFFF"/>
          </a:solidFill>
          <a:ln w="19046" cap="flat">
            <a:solidFill>
              <a:srgbClr val="C0C0C0"/>
            </a:solidFill>
            <a:prstDash val="solid"/>
            <a:miter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93E16F5-EBC7-4C56-8EA4-F2BE168B32BA}"/>
              </a:ext>
            </a:extLst>
          </p:cNvPr>
          <p:cNvSpPr/>
          <p:nvPr/>
        </p:nvSpPr>
        <p:spPr>
          <a:xfrm>
            <a:off x="1524003" y="1828800"/>
            <a:ext cx="9144000" cy="5029200"/>
          </a:xfrm>
          <a:prstGeom prst="rect">
            <a:avLst/>
          </a:prstGeom>
          <a:solidFill>
            <a:srgbClr val="B6E8FC"/>
          </a:solidFill>
          <a:ln cap="flat">
            <a:noFill/>
            <a:prstDash val="solid"/>
          </a:ln>
        </p:spPr>
        <p:txBody>
          <a:bodyPr vert="horz" wrap="non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4" name="Picture 7">
            <a:hlinkClick r:id="rId2"/>
            <a:extLst>
              <a:ext uri="{FF2B5EF4-FFF2-40B4-BE49-F238E27FC236}">
                <a16:creationId xmlns:a16="http://schemas.microsoft.com/office/drawing/2014/main" id="{0EA9D431-9D3F-4EA7-8A95-5760112F9A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05196" y="0"/>
            <a:ext cx="4876796" cy="15620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DCA76B92-A71C-4F30-BCE0-5BE14AF73D47}"/>
              </a:ext>
            </a:extLst>
          </p:cNvPr>
          <p:cNvSpPr txBox="1"/>
          <p:nvPr/>
        </p:nvSpPr>
        <p:spPr>
          <a:xfrm>
            <a:off x="1524003" y="1904996"/>
            <a:ext cx="9144000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60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¿Te ha gustado?</a:t>
            </a:r>
            <a: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 </a:t>
            </a:r>
            <a:b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Puedes ver más entrando </a:t>
            </a:r>
            <a:b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1" i="0" u="none" strike="noStrike" kern="1200" cap="none" spc="0" baseline="0">
                <a:solidFill>
                  <a:srgbClr val="40F903"/>
                </a:solidFill>
                <a:uFillTx/>
                <a:latin typeface="Kristen ITC" pitchFamily="66"/>
                <a:cs typeface="Arial" pitchFamily="34"/>
                <a:hlinkClick r:id="rId2"/>
              </a:rPr>
              <a:t>Aquí</a:t>
            </a:r>
            <a:endParaRPr lang="es-ES" sz="4400" b="1" i="0" u="none" strike="noStrike" kern="1200" cap="none" spc="0" baseline="0">
              <a:solidFill>
                <a:srgbClr val="40F903"/>
              </a:solidFill>
              <a:uFillTx/>
              <a:latin typeface="Kristen ITC" pitchFamily="66"/>
              <a:cs typeface="Arial" pitchFamily="34"/>
            </a:endParaRPr>
          </a:p>
        </p:txBody>
      </p:sp>
      <p:sp>
        <p:nvSpPr>
          <p:cNvPr id="6" name="Text Box 11">
            <a:extLst>
              <a:ext uri="{FF2B5EF4-FFF2-40B4-BE49-F238E27FC236}">
                <a16:creationId xmlns:a16="http://schemas.microsoft.com/office/drawing/2014/main" id="{A4E6A109-D70C-4BFE-8FBD-603AB58AEAED}"/>
              </a:ext>
            </a:extLst>
          </p:cNvPr>
          <p:cNvSpPr txBox="1"/>
          <p:nvPr/>
        </p:nvSpPr>
        <p:spPr>
          <a:xfrm>
            <a:off x="2667003" y="4724403"/>
            <a:ext cx="2667003" cy="187801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Además puedes recibir powerpoints en tu correo electrónico suscribiéndote aquí:</a:t>
            </a:r>
            <a:r>
              <a:rPr lang="es-ES" sz="1800" b="1" i="0" u="none" strike="noStrike" kern="1200" cap="none" spc="0" baseline="0">
                <a:solidFill>
                  <a:srgbClr val="0066FF"/>
                </a:solidFill>
                <a:uFillTx/>
                <a:latin typeface="Arial" pitchFamily="34"/>
                <a:cs typeface="Arial" pitchFamily="34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1" i="0" u="none" strike="noStrike" kern="1200" cap="none" spc="0" baseline="0">
              <a:solidFill>
                <a:srgbClr val="0066FF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7" name="Picture 10">
            <a:hlinkClick r:id="rId4"/>
            <a:extLst>
              <a:ext uri="{FF2B5EF4-FFF2-40B4-BE49-F238E27FC236}">
                <a16:creationId xmlns:a16="http://schemas.microsoft.com/office/drawing/2014/main" id="{9F4FEEBB-7176-449A-AC6E-81072524CCB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162796" y="4190996"/>
            <a:ext cx="2362196" cy="2362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5B2DC039-31A9-4A4A-90D3-3832484D19B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62596" y="4876796"/>
            <a:ext cx="1219196" cy="9905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1">
            <a:hlinkClick r:id="rId7"/>
            <a:extLst>
              <a:ext uri="{FF2B5EF4-FFF2-40B4-BE49-F238E27FC236}">
                <a16:creationId xmlns:a16="http://schemas.microsoft.com/office/drawing/2014/main" id="{7F669D34-0ED9-41AB-B248-18C2A466562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524003" y="29718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2">
            <a:hlinkClick r:id="rId9"/>
            <a:extLst>
              <a:ext uri="{FF2B5EF4-FFF2-40B4-BE49-F238E27FC236}">
                <a16:creationId xmlns:a16="http://schemas.microsoft.com/office/drawing/2014/main" id="{DC81C5DC-B12D-4C0B-BE61-5E25B475CAF0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1524003" y="3505196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3">
            <a:hlinkClick r:id="rId11"/>
            <a:extLst>
              <a:ext uri="{FF2B5EF4-FFF2-40B4-BE49-F238E27FC236}">
                <a16:creationId xmlns:a16="http://schemas.microsoft.com/office/drawing/2014/main" id="{4F7CAD9A-0E17-4DD3-909A-B04FA76D0BA9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1524003" y="4038603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24">
            <a:hlinkClick r:id="rId13"/>
            <a:extLst>
              <a:ext uri="{FF2B5EF4-FFF2-40B4-BE49-F238E27FC236}">
                <a16:creationId xmlns:a16="http://schemas.microsoft.com/office/drawing/2014/main" id="{F9A27D07-D6CB-42EE-86C5-E47184546910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1524003" y="45720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97</Words>
  <Application>Microsoft Office PowerPoint</Application>
  <PresentationFormat>Panorámica</PresentationFormat>
  <Paragraphs>14</Paragraphs>
  <Slides>7</Slides>
  <Notes>2</Notes>
  <HiddenSlides>0</HiddenSlides>
  <MMClips>4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7" baseType="lpstr">
      <vt:lpstr>Arial</vt:lpstr>
      <vt:lpstr>Calibri</vt:lpstr>
      <vt:lpstr>Calibri Light</vt:lpstr>
      <vt:lpstr>Kristen ITC</vt:lpstr>
      <vt:lpstr>Monotype Corsiva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2020-12-22T11:24:17Z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