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3"/>
  </p:notesMasterIdLst>
  <p:sldIdLst>
    <p:sldId id="346" r:id="rId3"/>
    <p:sldId id="257" r:id="rId4"/>
    <p:sldId id="262" r:id="rId5"/>
    <p:sldId id="263" r:id="rId6"/>
    <p:sldId id="266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345" r:id="rId19"/>
    <p:sldId id="344" r:id="rId20"/>
    <p:sldId id="281" r:id="rId21"/>
    <p:sldId id="280" r:id="rId22"/>
    <p:sldId id="289" r:id="rId23"/>
    <p:sldId id="291" r:id="rId24"/>
    <p:sldId id="292" r:id="rId25"/>
    <p:sldId id="258" r:id="rId26"/>
    <p:sldId id="278" r:id="rId27"/>
    <p:sldId id="284" r:id="rId28"/>
    <p:sldId id="279" r:id="rId29"/>
    <p:sldId id="256" r:id="rId30"/>
    <p:sldId id="295" r:id="rId31"/>
    <p:sldId id="298" r:id="rId32"/>
    <p:sldId id="297" r:id="rId33"/>
    <p:sldId id="310" r:id="rId34"/>
    <p:sldId id="309" r:id="rId35"/>
    <p:sldId id="308" r:id="rId36"/>
    <p:sldId id="307" r:id="rId37"/>
    <p:sldId id="306" r:id="rId38"/>
    <p:sldId id="305" r:id="rId39"/>
    <p:sldId id="304" r:id="rId40"/>
    <p:sldId id="302" r:id="rId41"/>
    <p:sldId id="301" r:id="rId42"/>
    <p:sldId id="300" r:id="rId43"/>
    <p:sldId id="329" r:id="rId44"/>
    <p:sldId id="328" r:id="rId45"/>
    <p:sldId id="327" r:id="rId46"/>
    <p:sldId id="326" r:id="rId47"/>
    <p:sldId id="325" r:id="rId48"/>
    <p:sldId id="323" r:id="rId49"/>
    <p:sldId id="322" r:id="rId50"/>
    <p:sldId id="319" r:id="rId51"/>
    <p:sldId id="318" r:id="rId52"/>
    <p:sldId id="316" r:id="rId53"/>
    <p:sldId id="315" r:id="rId54"/>
    <p:sldId id="314" r:id="rId55"/>
    <p:sldId id="313" r:id="rId56"/>
    <p:sldId id="312" r:id="rId57"/>
    <p:sldId id="311" r:id="rId58"/>
    <p:sldId id="340" r:id="rId59"/>
    <p:sldId id="339" r:id="rId60"/>
    <p:sldId id="338" r:id="rId61"/>
    <p:sldId id="337" r:id="rId62"/>
    <p:sldId id="336" r:id="rId63"/>
    <p:sldId id="335" r:id="rId64"/>
    <p:sldId id="334" r:id="rId65"/>
    <p:sldId id="333" r:id="rId66"/>
    <p:sldId id="332" r:id="rId67"/>
    <p:sldId id="348" r:id="rId68"/>
    <p:sldId id="330" r:id="rId69"/>
    <p:sldId id="347" r:id="rId70"/>
    <p:sldId id="343" r:id="rId71"/>
    <p:sldId id="349" r:id="rId7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KnGNQmXi9avE/zQkcph2Qw" hashData="6OGYzfECqbj85J0m++uu57vMLN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FFFF99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7" autoAdjust="0"/>
    <p:restoredTop sz="94710" autoAdjust="0"/>
  </p:normalViewPr>
  <p:slideViewPr>
    <p:cSldViewPr>
      <p:cViewPr>
        <p:scale>
          <a:sx n="66" d="100"/>
          <a:sy n="66" d="100"/>
        </p:scale>
        <p:origin x="-654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theme" Target="theme/theme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6B34C0FC-13FB-4B08-AF00-424FEEE18D52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5DE5B02-D6C4-481B-9DCA-1E57FD7EBA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4AE41-AF11-469A-800F-76147B0EF441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C731A-AF8E-4189-BA42-861EF3C4FA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C05352-E32E-4931-84F3-922A08D0A012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15236-1747-4DBB-8ED3-CE0CA765A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9EDCF-6523-49F4-B2CE-8496E24AE4D5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A0A71-F766-427D-9BF2-E55DD51997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3102A-2944-47B2-8ECC-C7DB4BE13BBF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3CB181-DBD5-47B3-893F-402F539F26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77ACC-F7A5-4785-8F5B-B526C725CAE9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7517C9-14CF-43D4-BC1E-79935EB999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65080-F807-46B0-BCEC-E784A7962826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8D377-7349-4C6E-8BE2-721BB06666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55429-9FA1-4B9D-9B59-CA25741E909C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A1F17-DE62-4F6B-ADC0-3AC61A7E2F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BE719-6AFD-49D4-881D-E525D754FBDB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A0938-7D3E-41A5-9311-0FB7914F23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AD3AE5-3452-445F-95D4-D98907E16129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5F6064-269F-44E3-92E4-B138AAE25C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F7FBEF-C766-4C69-97F0-816D3E26CF01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E89CDF-5A2C-4D10-B1D4-400982258B2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15BDE-DD04-48C0-811B-B721DE0B2AF4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90A68-CB76-4E89-ACF5-F6C7A502D1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17DC0-CB46-40AC-8A3D-E3F21E02F4E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32386D4-E616-4D6D-BCCA-491BE202BEF0}" type="datetimeFigureOut">
              <a:rPr lang="es-ES"/>
              <a:pPr>
                <a:defRPr/>
              </a:pPr>
              <a:t>18/12/2013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285083-2FC4-44EC-B33F-D4878EFF43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D9B513-FFB8-4375-AA67-B17D724F41C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2.png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gif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ola.com/actualidad/2011122456109/belen-palacio-real/" TargetMode="External"/><Relationship Id="rId7" Type="http://schemas.openxmlformats.org/officeDocument/2006/relationships/image" Target="../media/image2.png"/><Relationship Id="rId2" Type="http://schemas.openxmlformats.org/officeDocument/2006/relationships/hyperlink" Target="http://hansgruener.de/krippen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3929066"/>
            <a:ext cx="9144000" cy="295465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</a:rPr>
              <a:t>Pesebres…</a:t>
            </a:r>
          </a:p>
          <a:p>
            <a:pPr algn="ctr">
              <a:defRPr/>
            </a:pPr>
            <a:r>
              <a:rPr lang="es-ES" sz="6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</a:rPr>
              <a:t>Belenes</a:t>
            </a:r>
          </a:p>
          <a:p>
            <a:pPr algn="ctr">
              <a:defRPr/>
            </a:pPr>
            <a:endParaRPr lang="es-ES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1" name="4 Imagen" descr="Separador Navidad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50" y="642938"/>
            <a:ext cx="6072188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3000364" y="6072206"/>
            <a:ext cx="3431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C000"/>
                </a:solidFill>
              </a:rPr>
              <a:t>Avance manual  y dos villancicos</a:t>
            </a:r>
            <a:endParaRPr lang="es-ES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med">
    <p:fade thruBlk="1"/>
    <p:sndAc>
      <p:stSnd loop="1">
        <p:snd r:embed="rId2" name="Campana-Tamboriler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RGE\Escritorio\Foto22-500x3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7325" y="214313"/>
            <a:ext cx="8747125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1 CuadroTexto"/>
          <p:cNvSpPr txBox="1">
            <a:spLocks noChangeArrowheads="1"/>
          </p:cNvSpPr>
          <p:nvPr/>
        </p:nvSpPr>
        <p:spPr bwMode="auto">
          <a:xfrm>
            <a:off x="428625" y="5568950"/>
            <a:ext cx="4000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Verdana" pitchFamily="34" charset="0"/>
              </a:rPr>
              <a:t>Belén napolitano s. XVII</a:t>
            </a:r>
          </a:p>
        </p:txBody>
      </p:sp>
      <p:pic>
        <p:nvPicPr>
          <p:cNvPr id="3076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>
            <a:alpha val="8862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Documents and Settings\JORGE\Escritorio\deutsche_krippe1_0456_0209_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1 CuadroTexto"/>
          <p:cNvSpPr txBox="1">
            <a:spLocks noChangeArrowheads="1"/>
          </p:cNvSpPr>
          <p:nvPr/>
        </p:nvSpPr>
        <p:spPr bwMode="auto">
          <a:xfrm>
            <a:off x="5643563" y="476250"/>
            <a:ext cx="2501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Verdana" pitchFamily="34" charset="0"/>
              </a:rPr>
              <a:t>Belén alemán</a:t>
            </a:r>
          </a:p>
        </p:txBody>
      </p:sp>
      <p:pic>
        <p:nvPicPr>
          <p:cNvPr id="4100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RGE\Escritorio\italienische_krippe_01_81483_1004_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0" y="285750"/>
            <a:ext cx="7345363" cy="6421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1 CuadroTexto"/>
          <p:cNvSpPr txBox="1">
            <a:spLocks noChangeArrowheads="1"/>
          </p:cNvSpPr>
          <p:nvPr/>
        </p:nvSpPr>
        <p:spPr bwMode="auto">
          <a:xfrm>
            <a:off x="5357813" y="571500"/>
            <a:ext cx="2571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Verdana" pitchFamily="34" charset="0"/>
              </a:rPr>
              <a:t>Belén italiano</a:t>
            </a:r>
          </a:p>
        </p:txBody>
      </p:sp>
      <p:pic>
        <p:nvPicPr>
          <p:cNvPr id="5124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RGE\Escritorio\orientalische_krippe1_0370_0208_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1 CuadroTexto"/>
          <p:cNvSpPr txBox="1">
            <a:spLocks noChangeArrowheads="1"/>
          </p:cNvSpPr>
          <p:nvPr/>
        </p:nvSpPr>
        <p:spPr bwMode="auto">
          <a:xfrm>
            <a:off x="1547813" y="765175"/>
            <a:ext cx="2552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Verdana" pitchFamily="34" charset="0"/>
              </a:rPr>
              <a:t>Pesebre oriental</a:t>
            </a:r>
          </a:p>
        </p:txBody>
      </p:sp>
      <p:pic>
        <p:nvPicPr>
          <p:cNvPr id="6148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RGE\Escritorio\stallkrippe1_0531_0303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214313"/>
            <a:ext cx="874395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1 CuadroTexto"/>
          <p:cNvSpPr txBox="1">
            <a:spLocks noChangeArrowheads="1"/>
          </p:cNvSpPr>
          <p:nvPr/>
        </p:nvSpPr>
        <p:spPr bwMode="auto">
          <a:xfrm>
            <a:off x="1857375" y="857250"/>
            <a:ext cx="3494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latin typeface="Verdana" pitchFamily="34" charset="0"/>
              </a:rPr>
              <a:t>Pesebre del establo</a:t>
            </a:r>
          </a:p>
        </p:txBody>
      </p:sp>
      <p:pic>
        <p:nvPicPr>
          <p:cNvPr id="7172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RGE\Escritorio\grottenkrippe1_3678_0404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1 CuadroTexto"/>
          <p:cNvSpPr txBox="1">
            <a:spLocks noChangeArrowheads="1"/>
          </p:cNvSpPr>
          <p:nvPr/>
        </p:nvSpPr>
        <p:spPr bwMode="auto">
          <a:xfrm>
            <a:off x="1116013" y="836613"/>
            <a:ext cx="26431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Verdana" pitchFamily="34" charset="0"/>
              </a:rPr>
              <a:t>Belén de la gruta</a:t>
            </a:r>
          </a:p>
        </p:txBody>
      </p:sp>
      <p:pic>
        <p:nvPicPr>
          <p:cNvPr id="8196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JORGE\Escritorio\mauerkrippe1_3297_0312_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1 CuadroTexto"/>
          <p:cNvSpPr txBox="1">
            <a:spLocks noChangeArrowheads="1"/>
          </p:cNvSpPr>
          <p:nvPr/>
        </p:nvSpPr>
        <p:spPr bwMode="auto">
          <a:xfrm>
            <a:off x="785813" y="428625"/>
            <a:ext cx="4111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Verdana" pitchFamily="34" charset="0"/>
              </a:rPr>
              <a:t>Belén de la Muralla</a:t>
            </a:r>
          </a:p>
        </p:txBody>
      </p:sp>
      <p:pic>
        <p:nvPicPr>
          <p:cNvPr id="9220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C:\Documents and Settings\JORGE\Escritorio\roemische_krippe1_6403_0410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41300"/>
            <a:ext cx="8572500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5 Rectángulo"/>
          <p:cNvSpPr>
            <a:spLocks noChangeArrowheads="1"/>
          </p:cNvSpPr>
          <p:nvPr/>
        </p:nvSpPr>
        <p:spPr bwMode="auto">
          <a:xfrm>
            <a:off x="6572250" y="4572000"/>
            <a:ext cx="258921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>
                <a:solidFill>
                  <a:schemeClr val="bg1"/>
                </a:solidFill>
              </a:rPr>
              <a:t>"Pero de ti, Belén Efrata,</a:t>
            </a:r>
            <a:br>
              <a:rPr lang="es-ES" sz="1200">
                <a:solidFill>
                  <a:schemeClr val="bg1"/>
                </a:solidFill>
              </a:rPr>
            </a:br>
            <a:r>
              <a:rPr lang="es-ES" sz="1200">
                <a:solidFill>
                  <a:schemeClr val="bg1"/>
                </a:solidFill>
              </a:rPr>
              <a:t>pequeña entre los clanes de Judá,</a:t>
            </a:r>
            <a:br>
              <a:rPr lang="es-ES" sz="1200">
                <a:solidFill>
                  <a:schemeClr val="bg1"/>
                </a:solidFill>
              </a:rPr>
            </a:br>
            <a:r>
              <a:rPr lang="es-ES" sz="1200">
                <a:solidFill>
                  <a:schemeClr val="bg1"/>
                </a:solidFill>
              </a:rPr>
              <a:t>saldrá el que gobernará a Israel;</a:t>
            </a:r>
            <a:br>
              <a:rPr lang="es-ES" sz="1200">
                <a:solidFill>
                  <a:schemeClr val="bg1"/>
                </a:solidFill>
              </a:rPr>
            </a:br>
            <a:r>
              <a:rPr lang="es-ES" sz="1200">
                <a:solidFill>
                  <a:schemeClr val="bg1"/>
                </a:solidFill>
              </a:rPr>
              <a:t>sus orígenes se remontan </a:t>
            </a:r>
          </a:p>
          <a:p>
            <a:r>
              <a:rPr lang="es-ES" sz="1200">
                <a:solidFill>
                  <a:schemeClr val="bg1"/>
                </a:solidFill>
              </a:rPr>
              <a:t>hasta la antigüedad,</a:t>
            </a:r>
            <a:br>
              <a:rPr lang="es-ES" sz="1200">
                <a:solidFill>
                  <a:schemeClr val="bg1"/>
                </a:solidFill>
              </a:rPr>
            </a:br>
            <a:r>
              <a:rPr lang="es-ES" sz="1200">
                <a:solidFill>
                  <a:schemeClr val="bg1"/>
                </a:solidFill>
              </a:rPr>
              <a:t>hasta tiempos inmemoriales."</a:t>
            </a:r>
          </a:p>
          <a:p>
            <a:r>
              <a:rPr lang="es-ES" sz="1200">
                <a:solidFill>
                  <a:schemeClr val="bg1"/>
                </a:solidFill>
              </a:rPr>
              <a:t>Miqueas 5, 2.</a:t>
            </a:r>
          </a:p>
        </p:txBody>
      </p:sp>
      <p:sp>
        <p:nvSpPr>
          <p:cNvPr id="10244" name="6 CuadroTexto"/>
          <p:cNvSpPr txBox="1">
            <a:spLocks noChangeArrowheads="1"/>
          </p:cNvSpPr>
          <p:nvPr/>
        </p:nvSpPr>
        <p:spPr bwMode="auto">
          <a:xfrm>
            <a:off x="619125" y="549275"/>
            <a:ext cx="21859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chemeClr val="bg1"/>
                </a:solidFill>
                <a:latin typeface="Verdana" pitchFamily="34" charset="0"/>
              </a:rPr>
              <a:t>Belén romano</a:t>
            </a:r>
          </a:p>
        </p:txBody>
      </p:sp>
      <p:pic>
        <p:nvPicPr>
          <p:cNvPr id="1024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JORGE\Escritorio\juedische_krippe1_19671_0610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2 CuadroTexto"/>
          <p:cNvSpPr txBox="1">
            <a:spLocks noChangeArrowheads="1"/>
          </p:cNvSpPr>
          <p:nvPr/>
        </p:nvSpPr>
        <p:spPr bwMode="auto">
          <a:xfrm>
            <a:off x="1643063" y="903288"/>
            <a:ext cx="2286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latin typeface="Verdana" pitchFamily="34" charset="0"/>
              </a:rPr>
              <a:t>Belén judío</a:t>
            </a:r>
          </a:p>
        </p:txBody>
      </p:sp>
      <p:pic>
        <p:nvPicPr>
          <p:cNvPr id="11268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RGE\Escritorio\scheunenkrippe1_3433_0401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8715375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1 CuadroTexto"/>
          <p:cNvSpPr txBox="1">
            <a:spLocks noChangeArrowheads="1"/>
          </p:cNvSpPr>
          <p:nvPr/>
        </p:nvSpPr>
        <p:spPr bwMode="auto">
          <a:xfrm>
            <a:off x="1258888" y="620713"/>
            <a:ext cx="2741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latin typeface="Verdana" pitchFamily="34" charset="0"/>
              </a:rPr>
              <a:t>Belén del granero</a:t>
            </a:r>
          </a:p>
        </p:txBody>
      </p:sp>
      <p:pic>
        <p:nvPicPr>
          <p:cNvPr id="12292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JORGE\Escritorio\romanische_krippe1_0575_0303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85750"/>
            <a:ext cx="8643938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1 CuadroTexto"/>
          <p:cNvSpPr txBox="1">
            <a:spLocks noChangeArrowheads="1"/>
          </p:cNvSpPr>
          <p:nvPr/>
        </p:nvSpPr>
        <p:spPr bwMode="auto">
          <a:xfrm>
            <a:off x="4286250" y="500063"/>
            <a:ext cx="28479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>
                <a:solidFill>
                  <a:srgbClr val="FFFF00"/>
                </a:solidFill>
                <a:latin typeface="Verdana" pitchFamily="34" charset="0"/>
              </a:rPr>
              <a:t>Belén románico</a:t>
            </a:r>
          </a:p>
        </p:txBody>
      </p:sp>
      <p:pic>
        <p:nvPicPr>
          <p:cNvPr id="13316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JORGE\Escritorio\tuerkrippe1_12294n_0511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37575" cy="645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1 CuadroTexto"/>
          <p:cNvSpPr txBox="1">
            <a:spLocks noChangeArrowheads="1"/>
          </p:cNvSpPr>
          <p:nvPr/>
        </p:nvSpPr>
        <p:spPr bwMode="auto">
          <a:xfrm>
            <a:off x="6357938" y="857250"/>
            <a:ext cx="25352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FFFF00"/>
                </a:solidFill>
                <a:latin typeface="Verdana" pitchFamily="34" charset="0"/>
              </a:rPr>
              <a:t>Belén de la </a:t>
            </a:r>
          </a:p>
          <a:p>
            <a:pPr algn="ctr"/>
            <a:r>
              <a:rPr lang="es-ES" sz="2000" b="1">
                <a:solidFill>
                  <a:srgbClr val="FFFF00"/>
                </a:solidFill>
                <a:latin typeface="Verdana" pitchFamily="34" charset="0"/>
              </a:rPr>
              <a:t>Puerta</a:t>
            </a:r>
          </a:p>
        </p:txBody>
      </p:sp>
      <p:pic>
        <p:nvPicPr>
          <p:cNvPr id="14340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JORGE\Escritorio\hauskrippe1_19621_0610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1 CuadroTexto"/>
          <p:cNvSpPr txBox="1">
            <a:spLocks noChangeArrowheads="1"/>
          </p:cNvSpPr>
          <p:nvPr/>
        </p:nvSpPr>
        <p:spPr bwMode="auto">
          <a:xfrm>
            <a:off x="3143250" y="357188"/>
            <a:ext cx="2643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Arial Black" pitchFamily="34" charset="0"/>
              </a:rPr>
              <a:t>Belén de la Casa</a:t>
            </a:r>
          </a:p>
        </p:txBody>
      </p:sp>
      <p:pic>
        <p:nvPicPr>
          <p:cNvPr id="15364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ORGE\Escritorio\friedenskrippe1_6137_0410_4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1 CuadroTexto"/>
          <p:cNvSpPr txBox="1">
            <a:spLocks noChangeArrowheads="1"/>
          </p:cNvSpPr>
          <p:nvPr/>
        </p:nvSpPr>
        <p:spPr bwMode="auto">
          <a:xfrm>
            <a:off x="6581775" y="323850"/>
            <a:ext cx="16160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002060"/>
                </a:solidFill>
              </a:rPr>
              <a:t>Belén de la Paz</a:t>
            </a:r>
          </a:p>
        </p:txBody>
      </p:sp>
      <p:pic>
        <p:nvPicPr>
          <p:cNvPr id="16388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ocuments and Settings\JORGE\Escritorio\heilskrippe_01_72414_0909_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85750"/>
            <a:ext cx="8612188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1 CuadroTexto"/>
          <p:cNvSpPr txBox="1">
            <a:spLocks noChangeArrowheads="1"/>
          </p:cNvSpPr>
          <p:nvPr/>
        </p:nvSpPr>
        <p:spPr bwMode="auto">
          <a:xfrm>
            <a:off x="5003800" y="476250"/>
            <a:ext cx="16748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Belén Salvación</a:t>
            </a:r>
          </a:p>
        </p:txBody>
      </p:sp>
      <p:pic>
        <p:nvPicPr>
          <p:cNvPr id="17412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0100" y="1357298"/>
            <a:ext cx="7286676" cy="3046988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</a:rPr>
              <a:t>El </a:t>
            </a:r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</a:rPr>
              <a:t> “montar </a:t>
            </a: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erdana" pitchFamily="34" charset="0"/>
              </a:rPr>
              <a:t>el belén” es una de las tradiciones más arraigadas en España que remonta varios siglos. Felipe V recibió como regalo un belén en su viaje a Italia en 1702. Uno de los más famosos es el que muestra cada año al público el Palacio Real de Madrid, entre el 15 de diciembre y el 15 de enero. </a:t>
            </a:r>
          </a:p>
        </p:txBody>
      </p:sp>
      <p:pic>
        <p:nvPicPr>
          <p:cNvPr id="4" name="3 Imagen" descr="FelizNavidad1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500042"/>
            <a:ext cx="3248025" cy="800100"/>
          </a:xfrm>
          <a:prstGeom prst="rect">
            <a:avLst/>
          </a:prstGeom>
        </p:spPr>
      </p:pic>
      <p:pic>
        <p:nvPicPr>
          <p:cNvPr id="5" name="4 Imagen" descr="BarraNavidadCTV5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4643446"/>
            <a:ext cx="4781550" cy="1504950"/>
          </a:xfrm>
          <a:prstGeom prst="rect">
            <a:avLst/>
          </a:prstGeom>
        </p:spPr>
      </p:pic>
      <p:pic>
        <p:nvPicPr>
          <p:cNvPr id="8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ocuments and Settings\JORGE\Escritorio\belen050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42875"/>
            <a:ext cx="8745537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1 Rectángulo"/>
          <p:cNvSpPr>
            <a:spLocks noChangeArrowheads="1"/>
          </p:cNvSpPr>
          <p:nvPr/>
        </p:nvSpPr>
        <p:spPr bwMode="auto">
          <a:xfrm>
            <a:off x="3714750" y="642938"/>
            <a:ext cx="4643438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>
                <a:solidFill>
                  <a:schemeClr val="bg1"/>
                </a:solidFill>
              </a:rPr>
              <a:t>Belén del Príncipe, expuesto en el Palacio Real de Madrid</a:t>
            </a:r>
          </a:p>
          <a:p>
            <a:r>
              <a:rPr lang="es-ES" sz="1000">
                <a:solidFill>
                  <a:schemeClr val="bg1"/>
                </a:solidFill>
                <a:hlinkClick r:id="rId3"/>
              </a:rPr>
              <a:t>http://www.hola.com/actualidad/2011122456109/belen-palacio-real/</a:t>
            </a:r>
            <a:r>
              <a:rPr lang="es-ES" sz="10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9460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JORGE\Escritorio\belen053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2725"/>
            <a:ext cx="8643937" cy="648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1 Rectángulo"/>
          <p:cNvSpPr>
            <a:spLocks noChangeArrowheads="1"/>
          </p:cNvSpPr>
          <p:nvPr/>
        </p:nvSpPr>
        <p:spPr bwMode="auto">
          <a:xfrm>
            <a:off x="3929063" y="642938"/>
            <a:ext cx="4429125" cy="43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>
                <a:solidFill>
                  <a:schemeClr val="bg1"/>
                </a:solidFill>
              </a:rPr>
              <a:t>Belén del Príncipe, expuesto en el Palacio Real de Madrid</a:t>
            </a:r>
          </a:p>
          <a:p>
            <a:r>
              <a:rPr lang="es-ES" sz="1000">
                <a:solidFill>
                  <a:schemeClr val="bg1"/>
                </a:solidFill>
                <a:hlinkClick r:id="rId3"/>
              </a:rPr>
              <a:t>http://www.hola.com/actualidad/2011122456109/belen-palacio-real/</a:t>
            </a:r>
            <a:r>
              <a:rPr lang="es-ES" sz="100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0484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RGE\Escritorio\belen049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60338"/>
            <a:ext cx="8715375" cy="653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2 Rectángulo"/>
          <p:cNvSpPr>
            <a:spLocks noChangeArrowheads="1"/>
          </p:cNvSpPr>
          <p:nvPr/>
        </p:nvSpPr>
        <p:spPr bwMode="auto">
          <a:xfrm>
            <a:off x="3635375" y="500043"/>
            <a:ext cx="3852863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200" dirty="0">
                <a:solidFill>
                  <a:schemeClr val="bg1"/>
                </a:solidFill>
              </a:rPr>
              <a:t>Belén del Príncipe, expuesto en el Palacio Real de Madrid</a:t>
            </a:r>
          </a:p>
          <a:p>
            <a:r>
              <a:rPr lang="es-ES" sz="1000" dirty="0">
                <a:solidFill>
                  <a:schemeClr val="bg1"/>
                </a:solidFill>
                <a:hlinkClick r:id="rId3"/>
              </a:rPr>
              <a:t>http://www.hola.com/actualidad/2011122456109/belen-palacio-real/</a:t>
            </a:r>
            <a:r>
              <a:rPr lang="es-ES" sz="10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JORGE\Escritorio\belen048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88" y="193675"/>
            <a:ext cx="5143500" cy="645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6000" y="785813"/>
            <a:ext cx="4572000" cy="4699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1400" dirty="0">
                <a:solidFill>
                  <a:schemeClr val="bg1"/>
                </a:solidFill>
              </a:rPr>
              <a:t>Belén del Príncipe, expuesto en el Palacio Real de Madrid</a:t>
            </a:r>
          </a:p>
          <a:p>
            <a:pPr>
              <a:defRPr/>
            </a:pPr>
            <a:r>
              <a:rPr lang="es-ES" sz="1050" dirty="0">
                <a:solidFill>
                  <a:schemeClr val="bg1"/>
                </a:solidFill>
                <a:hlinkClick r:id="rId3"/>
              </a:rPr>
              <a:t>http://www.hola.com/actualidad/2011122456109/belen-palacio-real/</a:t>
            </a:r>
            <a:r>
              <a:rPr lang="es-ES" sz="105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2532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JORGE\Escritorio\belen051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285750"/>
            <a:ext cx="5214938" cy="635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143125" y="714375"/>
            <a:ext cx="4714875" cy="4699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1400" b="1" dirty="0">
                <a:solidFill>
                  <a:schemeClr val="bg1"/>
                </a:solidFill>
              </a:rPr>
              <a:t>Belén del Príncipe, expuesto en el Palacio Real de Madrid</a:t>
            </a:r>
          </a:p>
          <a:p>
            <a:pPr>
              <a:defRPr/>
            </a:pPr>
            <a:r>
              <a:rPr lang="es-ES" sz="1050" b="1" dirty="0">
                <a:solidFill>
                  <a:schemeClr val="bg1"/>
                </a:solidFill>
                <a:hlinkClick r:id="rId3"/>
              </a:rPr>
              <a:t>http://www.hola.com/actualidad/2011122456109/belen-palacio-real/</a:t>
            </a:r>
            <a:r>
              <a:rPr lang="es-ES" sz="105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3556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JORGE\Escritorio\belen052-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285750"/>
            <a:ext cx="5143500" cy="628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286000" y="642938"/>
            <a:ext cx="4572000" cy="4699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sz="1400" b="1" dirty="0">
                <a:solidFill>
                  <a:schemeClr val="bg1"/>
                </a:solidFill>
              </a:rPr>
              <a:t>Belén del Príncipe, expuesto en el Palacio Real de Madrid</a:t>
            </a:r>
          </a:p>
          <a:p>
            <a:pPr>
              <a:defRPr/>
            </a:pPr>
            <a:r>
              <a:rPr lang="es-ES" sz="1050" b="1" dirty="0">
                <a:solidFill>
                  <a:schemeClr val="bg1"/>
                </a:solidFill>
                <a:hlinkClick r:id="rId3"/>
              </a:rPr>
              <a:t>http://www.hola.com/actualidad/2011122456109/belen-palacio-real/</a:t>
            </a:r>
            <a:r>
              <a:rPr lang="es-ES" sz="1050" b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24580" name="4 Imagen" descr="MARCO- NAVIDAD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Documents and Settings\JORGE\Escritorio\belen_miste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42875"/>
            <a:ext cx="8667750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JORGE\Escritorio\Belen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C:\Documents and Settings\JORGE\Escritorio\0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3" descr="C:\Documents and Settings\JORGE\Escritorio\152027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713" y="214313"/>
            <a:ext cx="865505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C:\Documents and Settings\JORGE\Escritorio\20101214-peseb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42875"/>
            <a:ext cx="8772525" cy="6500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concurso_bele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5675" cy="642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BELEN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68288"/>
            <a:ext cx="8429625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scn03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68288"/>
            <a:ext cx="8501063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belen-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571500"/>
            <a:ext cx="8643937" cy="5762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C+¦rdoba  28 Enero  2011 0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571500"/>
            <a:ext cx="8515350" cy="565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Villajoyos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BELENES2008 1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5900"/>
            <a:ext cx="8572500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bel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Belén de la Hermandad del Calvario La Orotava Ruta de los Belenes 2012 (7) c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655638"/>
            <a:ext cx="8072437" cy="549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BELENES2008%200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69875"/>
            <a:ext cx="8501063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Sagrado-Corazon-11-01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belen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68288"/>
            <a:ext cx="8429625" cy="632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img_1100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85750"/>
            <a:ext cx="8501062" cy="630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C_rdoba_28_Enero_2011_0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1463" y="571500"/>
            <a:ext cx="86010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BELENES2008%201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69875"/>
            <a:ext cx="8429625" cy="631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postal belen 2011 1-2 c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371475"/>
            <a:ext cx="8215313" cy="616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navidades_bel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am_98266_4294162_7282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belen-navida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concurso-de-belenes-2011-00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ur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88375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belen_la mor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IMG_66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69913"/>
            <a:ext cx="8572500" cy="571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Concurso Belenes 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29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belen3MADRID-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8" y="377825"/>
            <a:ext cx="8602662" cy="612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GIJO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89963" cy="641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_DSC00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541338"/>
            <a:ext cx="8715375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Enero ALCALA DE GUADAIR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533400"/>
            <a:ext cx="8715375" cy="579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img_041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60338"/>
            <a:ext cx="8715375" cy="653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navidad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" y="1000125"/>
            <a:ext cx="859155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ciudad_real_belen-santotomas2010_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IMG_276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214313"/>
            <a:ext cx="8477250" cy="635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portal-de-bel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55038" cy="572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belenes (4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571500"/>
            <a:ext cx="85725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3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img_15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1 Imagen" descr="belen-Boltañ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1 Imagen" descr="Belen-Jerez4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571500"/>
            <a:ext cx="8466137" cy="564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8611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bel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68288"/>
            <a:ext cx="8501063" cy="637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1 Imagen" descr="img_286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214313"/>
            <a:ext cx="8572500" cy="642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659" name="4 Imagen" descr="MARCO- NAVIDA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C:\Documents and Settings\JORGE\Escritorio\imagenes-de-pesebres-con-movimiento-6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143116"/>
            <a:ext cx="5759062" cy="4272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357158" y="357166"/>
            <a:ext cx="8643998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¡¡Feliz Navidad y Venturoso año 2014!! </a:t>
            </a:r>
          </a:p>
        </p:txBody>
      </p:sp>
      <p:pic>
        <p:nvPicPr>
          <p:cNvPr id="6" name="Picture 2" descr="C:\Documents and Settings\Héctor\Escritorio\ROMANTIC-MP3\Mayka&amp;Jor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571480"/>
            <a:ext cx="2428892" cy="1590240"/>
          </a:xfrm>
          <a:prstGeom prst="rect">
            <a:avLst/>
          </a:prstGeom>
          <a:noFill/>
        </p:spPr>
      </p:pic>
      <p:pic>
        <p:nvPicPr>
          <p:cNvPr id="7" name="6 Imagen" descr="gif-de-feliz-navidad-20091208221530-feliznavidad-3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5074" y="1357298"/>
            <a:ext cx="2562232" cy="2773147"/>
          </a:xfrm>
          <a:prstGeom prst="rect">
            <a:avLst/>
          </a:prstGeom>
        </p:spPr>
      </p:pic>
      <p:pic>
        <p:nvPicPr>
          <p:cNvPr id="9" name="8 Imagen" descr="snowtre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4480" y="1071546"/>
            <a:ext cx="907527" cy="1400185"/>
          </a:xfrm>
          <a:prstGeom prst="rect">
            <a:avLst/>
          </a:prstGeom>
        </p:spPr>
      </p:pic>
      <p:pic>
        <p:nvPicPr>
          <p:cNvPr id="10" name="9 Imagen" descr="07gifnatalmagiagifs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43702" y="4143380"/>
            <a:ext cx="2085975" cy="2162175"/>
          </a:xfrm>
          <a:prstGeom prst="rect">
            <a:avLst/>
          </a:prstGeom>
        </p:spPr>
      </p:pic>
      <p:pic>
        <p:nvPicPr>
          <p:cNvPr id="11" name="4 Imagen" descr="MARCO- NAVIDAD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Rectángulo"/>
          <p:cNvSpPr>
            <a:spLocks noChangeArrowheads="1"/>
          </p:cNvSpPr>
          <p:nvPr/>
        </p:nvSpPr>
        <p:spPr bwMode="auto">
          <a:xfrm>
            <a:off x="428596" y="3571876"/>
            <a:ext cx="450059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Referencias</a:t>
            </a:r>
          </a:p>
          <a:p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-Diapositivas 2-16, de:</a:t>
            </a:r>
          </a:p>
          <a:p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Pesebres . La palabra del Niño. Pesebres. DAS WORT VOM KIND. KRIPPEN-UNIKATE AUS NATURSTEIN </a:t>
            </a:r>
            <a:b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http://hansgruener.de/krippen.htm</a:t>
            </a:r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s-ES" sz="1200" dirty="0" err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Diapostivas</a:t>
            </a:r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 17-22</a:t>
            </a:r>
          </a:p>
          <a:p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Belén del Príncipe, expuesto en el Palacio Real de Madrid</a:t>
            </a:r>
          </a:p>
          <a:p>
            <a:r>
              <a:rPr lang="es-ES" sz="12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http://www.hola.com/actualidad/2011122456109/belen-palacio-real</a:t>
            </a:r>
            <a:endParaRPr lang="es-ES" sz="1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2 Imagen" descr="BarraCatolicaCTV_13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1142984"/>
            <a:ext cx="4598230" cy="2357793"/>
          </a:xfrm>
          <a:prstGeom prst="rect">
            <a:avLst/>
          </a:prstGeom>
        </p:spPr>
      </p:pic>
      <p:pic>
        <p:nvPicPr>
          <p:cNvPr id="4" name="3 Imagen" descr="193670_1197662405_07102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4810" y="3000372"/>
            <a:ext cx="4724400" cy="3609975"/>
          </a:xfrm>
          <a:prstGeom prst="rect">
            <a:avLst/>
          </a:prstGeom>
        </p:spPr>
      </p:pic>
      <p:pic>
        <p:nvPicPr>
          <p:cNvPr id="6" name="5 Imagen" descr="6e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4876" y="857232"/>
            <a:ext cx="3810000" cy="1304925"/>
          </a:xfrm>
          <a:prstGeom prst="rect">
            <a:avLst/>
          </a:prstGeom>
        </p:spPr>
      </p:pic>
      <p:pic>
        <p:nvPicPr>
          <p:cNvPr id="7" name="6 Imagen" descr="MARCO- NAVIDAD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0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esebres-Belen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Pesebres-Belenes</Template>
  <TotalTime>332</TotalTime>
  <Words>308</Words>
  <Application>Microsoft Office PowerPoint</Application>
  <PresentationFormat>Presentación en pantalla (4:3)</PresentationFormat>
  <Paragraphs>70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70</vt:i4>
      </vt:variant>
    </vt:vector>
  </HeadingPairs>
  <TitlesOfParts>
    <vt:vector size="72" baseType="lpstr">
      <vt:lpstr>Pesebres-Belenes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Pesebres - Belenes</dc:title>
  <dc:subject>Navidad</dc:subject>
  <dc:creator>Mayka &amp; Jorge</dc:creator>
  <cp:lastModifiedBy>Mayka</cp:lastModifiedBy>
  <cp:revision>17</cp:revision>
  <dcterms:created xsi:type="dcterms:W3CDTF">2013-12-15T23:11:55Z</dcterms:created>
  <dcterms:modified xsi:type="dcterms:W3CDTF">2013-12-18T01:19:45Z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6705756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