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5"/>
  </p:notesMasterIdLst>
  <p:sldIdLst>
    <p:sldId id="380" r:id="rId3"/>
    <p:sldId id="391" r:id="rId4"/>
    <p:sldId id="390" r:id="rId5"/>
    <p:sldId id="396" r:id="rId6"/>
    <p:sldId id="385" r:id="rId7"/>
    <p:sldId id="398" r:id="rId8"/>
    <p:sldId id="397" r:id="rId9"/>
    <p:sldId id="401" r:id="rId10"/>
    <p:sldId id="402" r:id="rId11"/>
    <p:sldId id="386" r:id="rId12"/>
    <p:sldId id="400" r:id="rId13"/>
    <p:sldId id="403" r:id="rId14"/>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00"/>
    <a:srgbClr val="9A9ABC"/>
    <a:srgbClr val="9898BA"/>
    <a:srgbClr val="666699"/>
    <a:srgbClr val="3E1716"/>
    <a:srgbClr val="4A1B1A"/>
    <a:srgbClr val="411817"/>
    <a:srgbClr val="57201F"/>
    <a:srgbClr val="482400"/>
    <a:srgbClr val="3E1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1" d="100"/>
          <a:sy n="71" d="100"/>
        </p:scale>
        <p:origin x="-90" y="-54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13/12/2014</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2</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4</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5</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6</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7</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8</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9</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11</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13/12/2014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13/12/2014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13/12/2014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13/12/2014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13/12/2014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13/12/2014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13/12/2014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13/12/2014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13/12/2014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13/12/2014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13/12/2014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ltLang="es-CO">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ltLang="es-CO">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6351DE62-B280-41AC-AB1C-3421DC6E49B3}" type="slidenum">
              <a:rPr lang="es-ES_tradnl" altLang="es-CO">
                <a:solidFill>
                  <a:srgbClr val="000000"/>
                </a:solidFill>
              </a:rPr>
              <a:pPr/>
              <a:t>‹Nº›</a:t>
            </a:fld>
            <a:endParaRPr lang="es-ES_tradnl" altLang="es-CO">
              <a:solidFill>
                <a:srgbClr val="000000"/>
              </a:solidFill>
            </a:endParaRPr>
          </a:p>
        </p:txBody>
      </p:sp>
    </p:spTree>
    <p:extLst>
      <p:ext uri="{BB962C8B-B14F-4D97-AF65-F5344CB8AC3E}">
        <p14:creationId xmlns:p14="http://schemas.microsoft.com/office/powerpoint/2010/main" val="975219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13/12/2014</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CO"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CO" smtClean="0"/>
              <a:t>Haga clic para modificar el estilo de texto del patrón</a:t>
            </a:r>
          </a:p>
          <a:p>
            <a:pPr lvl="1"/>
            <a:r>
              <a:rPr lang="es-ES_tradnl" altLang="es-CO" smtClean="0"/>
              <a:t>Segundo nivel</a:t>
            </a:r>
          </a:p>
          <a:p>
            <a:pPr lvl="2"/>
            <a:r>
              <a:rPr lang="es-ES_tradnl" altLang="es-CO" smtClean="0"/>
              <a:t>Tercer nivel</a:t>
            </a:r>
          </a:p>
          <a:p>
            <a:pPr lvl="3"/>
            <a:r>
              <a:rPr lang="es-ES_tradnl" altLang="es-CO" smtClean="0"/>
              <a:t>Cuarto nivel</a:t>
            </a:r>
          </a:p>
          <a:p>
            <a:pPr lvl="4"/>
            <a:r>
              <a:rPr lang="es-ES_tradnl" altLang="es-CO"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altLang="es-CO"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altLang="es-CO"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40F43644-7C81-489A-9C90-CFC87D3AEFE0}" type="slidenum">
              <a:rPr lang="es-ES_tradnl" altLang="es-CO" smtClean="0">
                <a:solidFill>
                  <a:srgbClr val="000000"/>
                </a:solidFill>
              </a:rPr>
              <a:pPr/>
              <a:t>‹Nº›</a:t>
            </a:fld>
            <a:endParaRPr lang="es-ES_tradnl"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13" Type="http://schemas.microsoft.com/office/2007/relationships/hdphoto" Target="../media/hdphoto2.wdp"/><Relationship Id="rId18" Type="http://schemas.openxmlformats.org/officeDocument/2006/relationships/image" Target="../media/image11.png"/><Relationship Id="rId3" Type="http://schemas.openxmlformats.org/officeDocument/2006/relationships/slideLayout" Target="../slideLayouts/slideLayout2.xml"/><Relationship Id="rId7" Type="http://schemas.openxmlformats.org/officeDocument/2006/relationships/image" Target="../media/image4.gif"/><Relationship Id="rId12" Type="http://schemas.openxmlformats.org/officeDocument/2006/relationships/image" Target="../media/image8.png"/><Relationship Id="rId17" Type="http://schemas.microsoft.com/office/2007/relationships/hdphoto" Target="../media/hdphoto4.wdp"/><Relationship Id="rId2" Type="http://schemas.openxmlformats.org/officeDocument/2006/relationships/audio" Target="../media/media1.wma"/><Relationship Id="rId16" Type="http://schemas.openxmlformats.org/officeDocument/2006/relationships/image" Target="../media/image10.png"/><Relationship Id="rId1" Type="http://schemas.microsoft.com/office/2007/relationships/media" Target="../media/media1.wma"/><Relationship Id="rId6" Type="http://schemas.openxmlformats.org/officeDocument/2006/relationships/image" Target="../media/image3.gif"/><Relationship Id="rId11" Type="http://schemas.microsoft.com/office/2007/relationships/hdphoto" Target="../media/hdphoto1.wdp"/><Relationship Id="rId5" Type="http://schemas.openxmlformats.org/officeDocument/2006/relationships/image" Target="../media/image2.gif"/><Relationship Id="rId15" Type="http://schemas.microsoft.com/office/2007/relationships/hdphoto" Target="../media/hdphoto3.wdp"/><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gif"/><Relationship Id="rId1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3.gif"/></Relationships>
</file>

<file path=ppt/slides/_rels/slide3.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7.gif"/></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9.gif"/></Relationships>
</file>

<file path=ppt/slides/_rels/slide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1.gif"/></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24.gif"/><Relationship Id="rId4" Type="http://schemas.openxmlformats.org/officeDocument/2006/relationships/image" Target="../media/image23.gif"/></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6.gif"/></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8.gif"/></Relationships>
</file>

<file path=ppt/slides/_rels/slide10.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34.gif"/><Relationship Id="rId5" Type="http://schemas.openxmlformats.org/officeDocument/2006/relationships/image" Target="../media/image33.gif"/><Relationship Id="rId4" Type="http://schemas.openxmlformats.org/officeDocument/2006/relationships/image" Target="../media/image32.gif"/></Relationships>
</file>

<file path=ppt/slides/_rels/slide1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C:\01 Mis docu. Backup\Mis imágenes\00 Para el mensaje haciendo\00 bola jpg.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4" name="3 Grupo"/>
          <p:cNvGrpSpPr/>
          <p:nvPr/>
        </p:nvGrpSpPr>
        <p:grpSpPr>
          <a:xfrm>
            <a:off x="328045" y="411450"/>
            <a:ext cx="8390391" cy="4358110"/>
            <a:chOff x="328045" y="411450"/>
            <a:chExt cx="8390391" cy="4358110"/>
          </a:xfrm>
        </p:grpSpPr>
        <p:grpSp>
          <p:nvGrpSpPr>
            <p:cNvPr id="3" name="2 Grupo"/>
            <p:cNvGrpSpPr/>
            <p:nvPr/>
          </p:nvGrpSpPr>
          <p:grpSpPr>
            <a:xfrm>
              <a:off x="328045" y="2287178"/>
              <a:ext cx="8390391" cy="2482382"/>
              <a:chOff x="376170" y="2287178"/>
              <a:chExt cx="8390391" cy="2482382"/>
            </a:xfrm>
          </p:grpSpPr>
          <p:pic>
            <p:nvPicPr>
              <p:cNvPr id="6" name="Picture 4" descr="8edbea97"/>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096769" y="2355721"/>
                <a:ext cx="1669792" cy="18722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5794901" y="2967067"/>
                <a:ext cx="1504101" cy="17297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4"/>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3539620" y="2287178"/>
                <a:ext cx="2232665" cy="2482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6" descr="gif-noel-yvyIo0A4SZ.gif"/>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1931515" y="2967066"/>
                <a:ext cx="1598512" cy="172971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8" descr="http://img12.dreamies.de/img/791/b/deqostt1brn.gif"/>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376170" y="2287178"/>
                <a:ext cx="1800250" cy="1724772"/>
              </a:xfrm>
              <a:prstGeom prst="rect">
                <a:avLst/>
              </a:prstGeom>
              <a:noFill/>
              <a:extLst>
                <a:ext uri="{909E8E84-426E-40DD-AFC4-6F175D3DCCD1}">
                  <a14:hiddenFill xmlns:a14="http://schemas.microsoft.com/office/drawing/2010/main">
                    <a:solidFill>
                      <a:srgbClr val="FFFFFF"/>
                    </a:solidFill>
                  </a14:hiddenFill>
                </a:ext>
              </a:extLst>
            </p:spPr>
          </p:pic>
        </p:grpSp>
        <p:pic>
          <p:nvPicPr>
            <p:cNvPr id="1027" name="Picture 3" descr="C:\01 Mis docu. Backup\Mis imágenes\Elementos decorativos\Broches de perlas.png"/>
            <p:cNvPicPr>
              <a:picLocks noChangeAspect="1" noChangeArrowheads="1"/>
            </p:cNvPicPr>
            <p:nvPr/>
          </p:nvPicPr>
          <p:blipFill rotWithShape="1">
            <a:blip r:embed="rId10" cstate="print">
              <a:extLst>
                <a:ext uri="{BEBA8EAE-BF5A-486C-A8C5-ECC9F3942E4B}">
                  <a14:imgProps xmlns:a14="http://schemas.microsoft.com/office/drawing/2010/main">
                    <a14:imgLayer r:embed="rId11">
                      <a14:imgEffect>
                        <a14:sharpenSoften amount="25000"/>
                      </a14:imgEffect>
                      <a14:imgEffect>
                        <a14:colorTemperature colorTemp="11200"/>
                      </a14:imgEffect>
                      <a14:imgEffect>
                        <a14:brightnessContrast bright="40000" contrast="-40000"/>
                      </a14:imgEffect>
                    </a14:imgLayer>
                  </a14:imgProps>
                </a:ext>
                <a:ext uri="{28A0092B-C50C-407E-A947-70E740481C1C}">
                  <a14:useLocalDpi xmlns:a14="http://schemas.microsoft.com/office/drawing/2010/main" val="0"/>
                </a:ext>
              </a:extLst>
            </a:blip>
            <a:srcRect l="56114" r="25718" b="27579"/>
            <a:stretch/>
          </p:blipFill>
          <p:spPr bwMode="auto">
            <a:xfrm>
              <a:off x="2556963" y="1324541"/>
              <a:ext cx="196865" cy="165623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3" descr="C:\01 Mis docu. Backup\Mis imágenes\Elementos decorativos\Broches de perlas.png"/>
            <p:cNvPicPr>
              <a:picLocks noChangeAspect="1" noChangeArrowheads="1"/>
            </p:cNvPicPr>
            <p:nvPr/>
          </p:nvPicPr>
          <p:blipFill rotWithShape="1">
            <a:blip r:embed="rId12" cstate="print">
              <a:extLst>
                <a:ext uri="{BEBA8EAE-BF5A-486C-A8C5-ECC9F3942E4B}">
                  <a14:imgProps xmlns:a14="http://schemas.microsoft.com/office/drawing/2010/main">
                    <a14:imgLayer r:embed="rId13">
                      <a14:imgEffect>
                        <a14:sharpenSoften amount="25000"/>
                      </a14:imgEffect>
                      <a14:imgEffect>
                        <a14:colorTemperature colorTemp="11200"/>
                      </a14:imgEffect>
                      <a14:imgEffect>
                        <a14:brightnessContrast bright="40000" contrast="-40000"/>
                      </a14:imgEffect>
                    </a14:imgLayer>
                  </a14:imgProps>
                </a:ext>
                <a:ext uri="{28A0092B-C50C-407E-A947-70E740481C1C}">
                  <a14:useLocalDpi xmlns:a14="http://schemas.microsoft.com/office/drawing/2010/main" val="0"/>
                </a:ext>
              </a:extLst>
            </a:blip>
            <a:srcRect l="56114" r="25718" b="27579"/>
            <a:stretch/>
          </p:blipFill>
          <p:spPr bwMode="auto">
            <a:xfrm>
              <a:off x="6370895" y="1334166"/>
              <a:ext cx="196865" cy="165623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3" descr="C:\01 Mis docu. Backup\Mis imágenes\Elementos decorativos\Broches de perlas.png"/>
            <p:cNvPicPr>
              <a:picLocks noChangeAspect="1" noChangeArrowheads="1"/>
            </p:cNvPicPr>
            <p:nvPr/>
          </p:nvPicPr>
          <p:blipFill rotWithShape="1">
            <a:blip r:embed="rId12" cstate="print">
              <a:extLst>
                <a:ext uri="{BEBA8EAE-BF5A-486C-A8C5-ECC9F3942E4B}">
                  <a14:imgProps xmlns:a14="http://schemas.microsoft.com/office/drawing/2010/main">
                    <a14:imgLayer r:embed="rId13">
                      <a14:imgEffect>
                        <a14:sharpenSoften amount="25000"/>
                      </a14:imgEffect>
                      <a14:imgEffect>
                        <a14:colorTemperature colorTemp="11200"/>
                      </a14:imgEffect>
                      <a14:imgEffect>
                        <a14:brightnessContrast bright="40000" contrast="-40000"/>
                      </a14:imgEffect>
                    </a14:imgLayer>
                  </a14:imgProps>
                </a:ext>
                <a:ext uri="{28A0092B-C50C-407E-A947-70E740481C1C}">
                  <a14:useLocalDpi xmlns:a14="http://schemas.microsoft.com/office/drawing/2010/main" val="0"/>
                </a:ext>
              </a:extLst>
            </a:blip>
            <a:srcRect l="56114" r="25718" b="27579"/>
            <a:stretch/>
          </p:blipFill>
          <p:spPr bwMode="auto">
            <a:xfrm>
              <a:off x="1115165" y="747615"/>
              <a:ext cx="196865" cy="165623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descr="C:\01 Mis docu. Backup\Mis imágenes\Elementos decorativos\Broches de perlas.png"/>
            <p:cNvPicPr>
              <a:picLocks noChangeAspect="1" noChangeArrowheads="1"/>
            </p:cNvPicPr>
            <p:nvPr/>
          </p:nvPicPr>
          <p:blipFill rotWithShape="1">
            <a:blip r:embed="rId12" cstate="print">
              <a:extLst>
                <a:ext uri="{BEBA8EAE-BF5A-486C-A8C5-ECC9F3942E4B}">
                  <a14:imgProps xmlns:a14="http://schemas.microsoft.com/office/drawing/2010/main">
                    <a14:imgLayer r:embed="rId13">
                      <a14:imgEffect>
                        <a14:sharpenSoften amount="25000"/>
                      </a14:imgEffect>
                      <a14:imgEffect>
                        <a14:colorTemperature colorTemp="11200"/>
                      </a14:imgEffect>
                      <a14:imgEffect>
                        <a14:brightnessContrast bright="40000" contrast="-40000"/>
                      </a14:imgEffect>
                    </a14:imgLayer>
                  </a14:imgProps>
                </a:ext>
                <a:ext uri="{28A0092B-C50C-407E-A947-70E740481C1C}">
                  <a14:useLocalDpi xmlns:a14="http://schemas.microsoft.com/office/drawing/2010/main" val="0"/>
                </a:ext>
              </a:extLst>
            </a:blip>
            <a:srcRect l="56114" r="25718" b="27579"/>
            <a:stretch/>
          </p:blipFill>
          <p:spPr bwMode="auto">
            <a:xfrm>
              <a:off x="7753700" y="737990"/>
              <a:ext cx="196865" cy="165623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3" descr="C:\01 Mis docu. Backup\Mis imágenes\Elementos decorativos\Broches de perlas.png"/>
            <p:cNvPicPr>
              <a:picLocks noChangeAspect="1" noChangeArrowheads="1"/>
            </p:cNvPicPr>
            <p:nvPr/>
          </p:nvPicPr>
          <p:blipFill rotWithShape="1">
            <a:blip r:embed="rId14" cstate="print">
              <a:extLst>
                <a:ext uri="{BEBA8EAE-BF5A-486C-A8C5-ECC9F3942E4B}">
                  <a14:imgProps xmlns:a14="http://schemas.microsoft.com/office/drawing/2010/main">
                    <a14:imgLayer r:embed="rId15">
                      <a14:imgEffect>
                        <a14:sharpenSoften amount="25000"/>
                      </a14:imgEffect>
                      <a14:imgEffect>
                        <a14:colorTemperature colorTemp="11200"/>
                      </a14:imgEffect>
                      <a14:imgEffect>
                        <a14:brightnessContrast bright="40000" contrast="-40000"/>
                      </a14:imgEffect>
                    </a14:imgLayer>
                  </a14:imgProps>
                </a:ext>
                <a:ext uri="{28A0092B-C50C-407E-A947-70E740481C1C}">
                  <a14:useLocalDpi xmlns:a14="http://schemas.microsoft.com/office/drawing/2010/main" val="0"/>
                </a:ext>
              </a:extLst>
            </a:blip>
            <a:srcRect l="56215" t="25110" r="25718" b="27579"/>
            <a:stretch/>
          </p:blipFill>
          <p:spPr bwMode="auto">
            <a:xfrm>
              <a:off x="4482432" y="786115"/>
              <a:ext cx="286452" cy="158305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01 Mis docu. Backup\Mis imágenes\00 Para el mensaje haciendo\00 bola.png"/>
            <p:cNvPicPr>
              <a:picLocks noChangeAspect="1" noChangeArrowheads="1"/>
            </p:cNvPicPr>
            <p:nvPr/>
          </p:nvPicPr>
          <p:blipFill>
            <a:blip r:embed="rId16">
              <a:extLst>
                <a:ext uri="{BEBA8EAE-BF5A-486C-A8C5-ECC9F3942E4B}">
                  <a14:imgProps xmlns:a14="http://schemas.microsoft.com/office/drawing/2010/main">
                    <a14:imgLayer r:embed="rId17">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685800" y="411450"/>
              <a:ext cx="7772400" cy="1268413"/>
            </a:xfrm>
            <a:prstGeom prst="rect">
              <a:avLst/>
            </a:prstGeom>
            <a:noFill/>
            <a:extLst>
              <a:ext uri="{909E8E84-426E-40DD-AFC4-6F175D3DCCD1}">
                <a14:hiddenFill xmlns:a14="http://schemas.microsoft.com/office/drawing/2010/main">
                  <a:solidFill>
                    <a:srgbClr val="FFFFFF"/>
                  </a:solidFill>
                </a14:hiddenFill>
              </a:ext>
            </a:extLst>
          </p:spPr>
        </p:pic>
      </p:grpSp>
      <p:pic>
        <p:nvPicPr>
          <p:cNvPr id="2" name="Percy Faith  His Orchestra - Silver Bells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8"/>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1453582065"/>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6000" fill="hold"/>
                                        <p:tgtEl>
                                          <p:spTgt spid="4"/>
                                        </p:tgtEl>
                                        <p:attrNameLst>
                                          <p:attrName>ppt_x</p:attrName>
                                        </p:attrNameLst>
                                      </p:cBhvr>
                                      <p:tavLst>
                                        <p:tav tm="0">
                                          <p:val>
                                            <p:strVal val="#ppt_x"/>
                                          </p:val>
                                        </p:tav>
                                        <p:tav tm="100000">
                                          <p:val>
                                            <p:strVal val="#ppt_x"/>
                                          </p:val>
                                        </p:tav>
                                      </p:tavLst>
                                    </p:anim>
                                    <p:anim calcmode="lin" valueType="num">
                                      <p:cBhvr additive="base">
                                        <p:cTn id="12" dur="6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3"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1600x1180 Wallpaper christmas tree, garlands, holiday, christmas, new year, black background"/>
          <p:cNvPicPr>
            <a:picLocks noChangeAspect="1" noChangeArrowheads="1"/>
          </p:cNvPicPr>
          <p:nvPr/>
        </p:nvPicPr>
        <p:blipFill rotWithShape="1">
          <a:blip r:embed="rId3">
            <a:extLst>
              <a:ext uri="{28A0092B-C50C-407E-A947-70E740481C1C}">
                <a14:useLocalDpi xmlns:a14="http://schemas.microsoft.com/office/drawing/2010/main" val="0"/>
              </a:ext>
            </a:extLst>
          </a:blip>
          <a:srcRect t="16623" b="7116"/>
          <a:stretch/>
        </p:blipFill>
        <p:spPr bwMode="auto">
          <a:xfrm>
            <a:off x="-3314" y="0"/>
            <a:ext cx="9147314"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76080" y="627480"/>
            <a:ext cx="4572000" cy="2862322"/>
          </a:xfrm>
          <a:prstGeom prst="rect">
            <a:avLst/>
          </a:prstGeom>
        </p:spPr>
        <p:txBody>
          <a:bodyPr>
            <a:spAutoFit/>
          </a:bodyPr>
          <a:lstStyle/>
          <a:p>
            <a:pPr algn="ctr"/>
            <a:r>
              <a:rPr lang="es-CO" sz="2000" b="1" dirty="0">
                <a:solidFill>
                  <a:schemeClr val="bg1"/>
                </a:solidFill>
                <a:latin typeface="+mj-lt"/>
              </a:rPr>
              <a:t>Se aproxima la Navidad y con ella nuestras mejores y más sinceras intenciones de entregar cosas maravillosas a los que nos rodean, la Navidad es un tiempo de compartir con ternura y alegría pero sobre todo con Generosidad, dar es más importante que recibir y nos trae muchas inmensas alegrías… </a:t>
            </a:r>
            <a:r>
              <a:rPr lang="es-CO" sz="1400" b="1" i="1" dirty="0">
                <a:solidFill>
                  <a:schemeClr val="bg1"/>
                </a:solidFill>
                <a:latin typeface="+mj-lt"/>
              </a:rPr>
              <a:t>Anónimo</a:t>
            </a:r>
          </a:p>
        </p:txBody>
      </p:sp>
      <p:grpSp>
        <p:nvGrpSpPr>
          <p:cNvPr id="4" name="3 Grupo"/>
          <p:cNvGrpSpPr/>
          <p:nvPr/>
        </p:nvGrpSpPr>
        <p:grpSpPr>
          <a:xfrm>
            <a:off x="89782" y="103630"/>
            <a:ext cx="5994428" cy="91790"/>
            <a:chOff x="89782" y="103630"/>
            <a:chExt cx="5677918" cy="91790"/>
          </a:xfrm>
        </p:grpSpPr>
        <p:pic>
          <p:nvPicPr>
            <p:cNvPr id="2054" name="Picture 6" descr="http://www.gifsyfondos.com/CAU7SP6J.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9782" y="103630"/>
              <a:ext cx="952500" cy="9179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descr="http://www.gifsyfondos.com/CAU7SP6J.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035136" y="103630"/>
              <a:ext cx="952500" cy="9179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descr="http://www.gifsyfondos.com/CAU7SP6J.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1314" y="103630"/>
              <a:ext cx="952500" cy="9179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descr="http://www.gifsyfondos.com/CAU7SP6J.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927492" y="103630"/>
              <a:ext cx="952500" cy="9179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6" descr="http://www.gifsyfondos.com/CAU7SP6J.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873670" y="103630"/>
              <a:ext cx="952500" cy="9179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6" descr="http://www.gifsyfondos.com/CAU7SP6J.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815200" y="103630"/>
              <a:ext cx="952500" cy="9179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 name="2 Grupo"/>
          <p:cNvGrpSpPr/>
          <p:nvPr/>
        </p:nvGrpSpPr>
        <p:grpSpPr>
          <a:xfrm>
            <a:off x="87284" y="112031"/>
            <a:ext cx="91791" cy="4115949"/>
            <a:chOff x="87285" y="112031"/>
            <a:chExt cx="91790" cy="3760547"/>
          </a:xfrm>
        </p:grpSpPr>
        <p:pic>
          <p:nvPicPr>
            <p:cNvPr id="19" name="Picture 6" descr="http://www.gifsyfondos.com/CAU7SP6J.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6200000">
              <a:off x="-343070" y="542386"/>
              <a:ext cx="952500" cy="9179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6" descr="http://www.gifsyfondos.com/CAU7SP6J.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6200000">
              <a:off x="-343070" y="1479847"/>
              <a:ext cx="952500" cy="9179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http://www.gifsyfondos.com/CAU7SP6J.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6200000">
              <a:off x="-343070" y="2415977"/>
              <a:ext cx="952500" cy="91790"/>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http://www.gifsyfondos.com/CAU7SP6J.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6200000">
              <a:off x="-343070" y="3350433"/>
              <a:ext cx="952500" cy="91790"/>
            </a:xfrm>
            <a:prstGeom prst="rect">
              <a:avLst/>
            </a:prstGeom>
            <a:noFill/>
            <a:extLst>
              <a:ext uri="{909E8E84-426E-40DD-AFC4-6F175D3DCCD1}">
                <a14:hiddenFill xmlns:a14="http://schemas.microsoft.com/office/drawing/2010/main">
                  <a:solidFill>
                    <a:srgbClr val="FFFFFF"/>
                  </a:solidFill>
                </a14:hiddenFill>
              </a:ext>
            </a:extLst>
          </p:spPr>
        </p:pic>
      </p:grpSp>
      <p:sp>
        <p:nvSpPr>
          <p:cNvPr id="5" name="4 Triángulo rectángulo"/>
          <p:cNvSpPr/>
          <p:nvPr/>
        </p:nvSpPr>
        <p:spPr>
          <a:xfrm flipH="1">
            <a:off x="3326056" y="91592"/>
            <a:ext cx="2880400" cy="288040"/>
          </a:xfrm>
          <a:prstGeom prst="r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29" name="28 Triángulo rectángulo"/>
          <p:cNvSpPr/>
          <p:nvPr/>
        </p:nvSpPr>
        <p:spPr>
          <a:xfrm rot="5400000" flipH="1" flipV="1">
            <a:off x="-1208896" y="2747588"/>
            <a:ext cx="2880400" cy="288040"/>
          </a:xfrm>
          <a:prstGeom prst="r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131652475"/>
      </p:ext>
    </p:extLst>
  </p:cSld>
  <p:clrMapOvr>
    <a:masterClrMapping/>
  </p:clrMapOvr>
  <mc:AlternateContent xmlns:mc="http://schemas.openxmlformats.org/markup-compatibility/2006">
    <mc:Choice xmlns:p14="http://schemas.microsoft.com/office/powerpoint/2010/main" Requires="p14">
      <p:transition spd="slow" p14:dur="3000">
        <p:strips dir="ru"/>
      </p:transition>
    </mc:Choice>
    <mc:Fallback>
      <p:transition spd="slow">
        <p:strips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71" name="Picture 7" descr="C:\01 Mis docu. Backup\Mis imágenes\00 Para el mensaje haciendo\00 bol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779890" y="555470"/>
            <a:ext cx="4896680" cy="2154436"/>
          </a:xfrm>
          <a:prstGeom prst="rect">
            <a:avLst/>
          </a:prstGeom>
        </p:spPr>
        <p:txBody>
          <a:bodyPr wrap="square">
            <a:spAutoFit/>
          </a:bodyPr>
          <a:lstStyle/>
          <a:p>
            <a:pPr algn="ctr"/>
            <a:r>
              <a:rPr lang="es-CO" sz="2000" b="1" dirty="0">
                <a:solidFill>
                  <a:schemeClr val="bg1"/>
                </a:solidFill>
                <a:latin typeface="+mj-lt"/>
              </a:rPr>
              <a:t>Viene cada año y vendrá siempre. Y con la Navidad vienen los recuerdos y las costumbres. Esos recuerdos cotidianos humildes a las que todas las madres nos agarramos. Como la Virgen María en los rincones secretos de su </a:t>
            </a:r>
            <a:r>
              <a:rPr lang="es-CO" sz="2000" b="1" dirty="0" smtClean="0">
                <a:solidFill>
                  <a:schemeClr val="bg1"/>
                </a:solidFill>
                <a:latin typeface="+mj-lt"/>
              </a:rPr>
              <a:t>corazón.</a:t>
            </a:r>
          </a:p>
          <a:p>
            <a:pPr algn="ctr"/>
            <a:r>
              <a:rPr lang="es-CO" sz="1400" b="1" i="1" dirty="0" err="1" smtClean="0">
                <a:solidFill>
                  <a:schemeClr val="bg1"/>
                </a:solidFill>
                <a:latin typeface="+mj-lt"/>
              </a:rPr>
              <a:t>Marjorie</a:t>
            </a:r>
            <a:r>
              <a:rPr lang="es-CO" sz="1400" b="1" i="1" dirty="0" smtClean="0">
                <a:solidFill>
                  <a:schemeClr val="bg1"/>
                </a:solidFill>
                <a:latin typeface="+mj-lt"/>
              </a:rPr>
              <a:t> </a:t>
            </a:r>
            <a:r>
              <a:rPr lang="es-CO" sz="1400" b="1" i="1" dirty="0">
                <a:solidFill>
                  <a:schemeClr val="bg1"/>
                </a:solidFill>
                <a:latin typeface="+mj-lt"/>
              </a:rPr>
              <a:t>Holmes</a:t>
            </a:r>
          </a:p>
        </p:txBody>
      </p:sp>
      <p:sp>
        <p:nvSpPr>
          <p:cNvPr id="5" name="4 Rectángulo"/>
          <p:cNvSpPr/>
          <p:nvPr/>
        </p:nvSpPr>
        <p:spPr>
          <a:xfrm>
            <a:off x="3779890" y="3356337"/>
            <a:ext cx="4896680" cy="1231106"/>
          </a:xfrm>
          <a:prstGeom prst="rect">
            <a:avLst/>
          </a:prstGeom>
        </p:spPr>
        <p:txBody>
          <a:bodyPr wrap="square">
            <a:spAutoFit/>
          </a:bodyPr>
          <a:lstStyle/>
          <a:p>
            <a:pPr algn="ctr"/>
            <a:r>
              <a:rPr lang="es-CO" sz="2000" b="1" dirty="0">
                <a:solidFill>
                  <a:schemeClr val="bg1"/>
                </a:solidFill>
                <a:latin typeface="+mj-lt"/>
              </a:rPr>
              <a:t>No existe la Navidad ideal, solo la Navidad que usted decida crear como reflejo de sus valores, deseos, y </a:t>
            </a:r>
            <a:r>
              <a:rPr lang="es-CO" sz="2000" b="1" dirty="0" smtClean="0">
                <a:solidFill>
                  <a:schemeClr val="bg1"/>
                </a:solidFill>
                <a:latin typeface="+mj-lt"/>
              </a:rPr>
              <a:t>tradiciones.</a:t>
            </a:r>
          </a:p>
          <a:p>
            <a:pPr algn="ctr"/>
            <a:r>
              <a:rPr lang="es-CO" sz="1400" b="1" i="1" dirty="0" smtClean="0">
                <a:solidFill>
                  <a:schemeClr val="bg1"/>
                </a:solidFill>
                <a:latin typeface="+mj-lt"/>
              </a:rPr>
              <a:t>Bill </a:t>
            </a:r>
            <a:r>
              <a:rPr lang="es-CO" sz="1400" b="1" i="1" dirty="0" err="1" smtClean="0">
                <a:solidFill>
                  <a:schemeClr val="bg1"/>
                </a:solidFill>
                <a:latin typeface="+mj-lt"/>
              </a:rPr>
              <a:t>McKibben</a:t>
            </a:r>
            <a:endParaRPr lang="es-CO" sz="1400" b="1" i="1" dirty="0">
              <a:solidFill>
                <a:schemeClr val="bg1"/>
              </a:solidFill>
              <a:latin typeface="+mj-lt"/>
            </a:endParaRPr>
          </a:p>
        </p:txBody>
      </p:sp>
      <p:grpSp>
        <p:nvGrpSpPr>
          <p:cNvPr id="17" name="16 Grupo"/>
          <p:cNvGrpSpPr/>
          <p:nvPr/>
        </p:nvGrpSpPr>
        <p:grpSpPr>
          <a:xfrm>
            <a:off x="0" y="-126"/>
            <a:ext cx="9147148" cy="5149376"/>
            <a:chOff x="0" y="-126"/>
            <a:chExt cx="9147148" cy="5149376"/>
          </a:xfrm>
        </p:grpSpPr>
        <p:grpSp>
          <p:nvGrpSpPr>
            <p:cNvPr id="3" name="2 Grupo"/>
            <p:cNvGrpSpPr/>
            <p:nvPr/>
          </p:nvGrpSpPr>
          <p:grpSpPr>
            <a:xfrm>
              <a:off x="0" y="-126"/>
              <a:ext cx="9144000" cy="57276"/>
              <a:chOff x="-2522" y="-126"/>
              <a:chExt cx="11438916" cy="57276"/>
            </a:xfrm>
          </p:grpSpPr>
          <p:pic>
            <p:nvPicPr>
              <p:cNvPr id="21" name="Picture 5"/>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H="1">
                <a:off x="5721394" y="0"/>
                <a:ext cx="5715000" cy="5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5"/>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522" y="-126"/>
                <a:ext cx="5727569" cy="57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3" name="22 Grupo"/>
            <p:cNvGrpSpPr/>
            <p:nvPr/>
          </p:nvGrpSpPr>
          <p:grpSpPr>
            <a:xfrm>
              <a:off x="0" y="5091974"/>
              <a:ext cx="9144000" cy="57276"/>
              <a:chOff x="-2522" y="-126"/>
              <a:chExt cx="11438916" cy="57276"/>
            </a:xfrm>
          </p:grpSpPr>
          <p:pic>
            <p:nvPicPr>
              <p:cNvPr id="24" name="Picture 5"/>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H="1">
                <a:off x="5721394" y="0"/>
                <a:ext cx="5715000" cy="5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5"/>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522" y="-126"/>
                <a:ext cx="5727569" cy="57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6" name="Picture 5"/>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2483094" y="2540244"/>
              <a:ext cx="5034950" cy="6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5"/>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6595292" y="2540244"/>
              <a:ext cx="5034950" cy="6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133170130"/>
      </p:ext>
    </p:extLst>
  </p:cSld>
  <p:clrMapOvr>
    <a:masterClrMapping/>
  </p:clrMapOvr>
  <mc:AlternateContent xmlns:mc="http://schemas.openxmlformats.org/markup-compatibility/2006">
    <mc:Choice xmlns:p14="http://schemas.microsoft.com/office/powerpoint/2010/main" Requires="p14">
      <p:transition spd="slow" p14:dur="3000">
        <p:strips dir="ru"/>
      </p:transition>
    </mc:Choice>
    <mc:Fallback>
      <p:transition spd="slow">
        <p:strips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2" name="Picture 6" descr="Christmas Ornament Black Background Image keyword tags: christmas"/>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5060" b="10626"/>
          <a:stretch/>
        </p:blipFill>
        <p:spPr bwMode="auto">
          <a:xfrm>
            <a:off x="-9938" y="-1"/>
            <a:ext cx="9153938" cy="514350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75820" y="665295"/>
            <a:ext cx="5184720" cy="2554545"/>
          </a:xfrm>
          <a:prstGeom prst="rect">
            <a:avLst/>
          </a:prstGeom>
        </p:spPr>
        <p:txBody>
          <a:bodyPr wrap="square">
            <a:spAutoFit/>
          </a:bodyPr>
          <a:lstStyle/>
          <a:p>
            <a:pPr algn="ctr"/>
            <a:r>
              <a:rPr lang="es-CO" sz="2000" b="1" dirty="0">
                <a:solidFill>
                  <a:schemeClr val="bg1"/>
                </a:solidFill>
                <a:latin typeface="+mj-lt"/>
              </a:rPr>
              <a:t>Hasta que uno no sienta la verdadera alegría de la Navidad, no existe. Todo lo demás es apariencia, muchos adornos. Porque no son los adornos, no es la nieve. No es el árbol, ni la chimenea. La navidad es el calor que vuelve al corazón de las personas, la generosidad de compartirla con otros y la esperanza de seguir </a:t>
            </a:r>
            <a:r>
              <a:rPr lang="es-CO" sz="2000" b="1" dirty="0" smtClean="0">
                <a:solidFill>
                  <a:schemeClr val="bg1"/>
                </a:solidFill>
                <a:latin typeface="+mj-lt"/>
              </a:rPr>
              <a:t>adelante. </a:t>
            </a:r>
            <a:r>
              <a:rPr lang="es-CO" sz="1400" b="1" i="1" dirty="0">
                <a:solidFill>
                  <a:schemeClr val="bg1"/>
                </a:solidFill>
                <a:latin typeface="+mj-lt"/>
              </a:rPr>
              <a:t>Anónimo</a:t>
            </a:r>
          </a:p>
        </p:txBody>
      </p:sp>
      <p:grpSp>
        <p:nvGrpSpPr>
          <p:cNvPr id="15" name="14 Grupo"/>
          <p:cNvGrpSpPr/>
          <p:nvPr/>
        </p:nvGrpSpPr>
        <p:grpSpPr>
          <a:xfrm>
            <a:off x="-9939" y="0"/>
            <a:ext cx="9155888" cy="5119480"/>
            <a:chOff x="-9939" y="0"/>
            <a:chExt cx="9155888" cy="5119480"/>
          </a:xfrm>
        </p:grpSpPr>
        <p:grpSp>
          <p:nvGrpSpPr>
            <p:cNvPr id="3" name="2 Grupo"/>
            <p:cNvGrpSpPr/>
            <p:nvPr/>
          </p:nvGrpSpPr>
          <p:grpSpPr>
            <a:xfrm>
              <a:off x="-9939" y="0"/>
              <a:ext cx="9144000" cy="133973"/>
              <a:chOff x="0" y="-1"/>
              <a:chExt cx="9824344" cy="163791"/>
            </a:xfrm>
          </p:grpSpPr>
          <p:pic>
            <p:nvPicPr>
              <p:cNvPr id="4" name="Picture 10" descr="http://www.gifsyfondos.com/LINEABLUESTR2.gif"/>
              <p:cNvPicPr>
                <a:picLocks noChangeAspect="1" noChangeArrowheads="1" noCrop="1"/>
              </p:cNvPicPr>
              <p:nvPr/>
            </p:nvPicPr>
            <p:blipFill>
              <a:blip r:embed="rId4"/>
              <a:srcRect/>
              <a:stretch>
                <a:fillRect/>
              </a:stretch>
            </p:blipFill>
            <p:spPr bwMode="auto">
              <a:xfrm>
                <a:off x="0" y="-1"/>
                <a:ext cx="3275820" cy="163791"/>
              </a:xfrm>
              <a:prstGeom prst="rect">
                <a:avLst/>
              </a:prstGeom>
              <a:noFill/>
            </p:spPr>
          </p:pic>
          <p:pic>
            <p:nvPicPr>
              <p:cNvPr id="5" name="Picture 10" descr="http://www.gifsyfondos.com/LINEABLUESTR2.gif"/>
              <p:cNvPicPr>
                <a:picLocks noChangeAspect="1" noChangeArrowheads="1" noCrop="1"/>
              </p:cNvPicPr>
              <p:nvPr/>
            </p:nvPicPr>
            <p:blipFill>
              <a:blip r:embed="rId4"/>
              <a:srcRect/>
              <a:stretch>
                <a:fillRect/>
              </a:stretch>
            </p:blipFill>
            <p:spPr bwMode="auto">
              <a:xfrm>
                <a:off x="3270830" y="-1"/>
                <a:ext cx="3275820" cy="163791"/>
              </a:xfrm>
              <a:prstGeom prst="rect">
                <a:avLst/>
              </a:prstGeom>
              <a:noFill/>
            </p:spPr>
          </p:pic>
          <p:pic>
            <p:nvPicPr>
              <p:cNvPr id="6" name="Picture 10" descr="http://www.gifsyfondos.com/LINEABLUESTR2.gif"/>
              <p:cNvPicPr>
                <a:picLocks noChangeAspect="1" noChangeArrowheads="1" noCrop="1"/>
              </p:cNvPicPr>
              <p:nvPr/>
            </p:nvPicPr>
            <p:blipFill>
              <a:blip r:embed="rId4"/>
              <a:srcRect/>
              <a:stretch>
                <a:fillRect/>
              </a:stretch>
            </p:blipFill>
            <p:spPr bwMode="auto">
              <a:xfrm>
                <a:off x="6548524" y="-1"/>
                <a:ext cx="3275820" cy="163791"/>
              </a:xfrm>
              <a:prstGeom prst="rect">
                <a:avLst/>
              </a:prstGeom>
              <a:noFill/>
            </p:spPr>
          </p:pic>
        </p:grpSp>
        <p:grpSp>
          <p:nvGrpSpPr>
            <p:cNvPr id="10" name="9 Grupo"/>
            <p:cNvGrpSpPr/>
            <p:nvPr/>
          </p:nvGrpSpPr>
          <p:grpSpPr>
            <a:xfrm>
              <a:off x="-5418" y="133973"/>
              <a:ext cx="159448" cy="4814108"/>
              <a:chOff x="-5418" y="133973"/>
              <a:chExt cx="159448" cy="4814108"/>
            </a:xfrm>
          </p:grpSpPr>
          <p:pic>
            <p:nvPicPr>
              <p:cNvPr id="8" name="Picture 10" descr="http://www.gifsyfondos.com/LINEABLUESTR2.gif"/>
              <p:cNvPicPr>
                <a:picLocks noChangeAspect="1" noChangeArrowheads="1" noCrop="1"/>
              </p:cNvPicPr>
              <p:nvPr/>
            </p:nvPicPr>
            <p:blipFill>
              <a:blip r:embed="rId4"/>
              <a:srcRect/>
              <a:stretch>
                <a:fillRect/>
              </a:stretch>
            </p:blipFill>
            <p:spPr bwMode="auto">
              <a:xfrm rot="16200000">
                <a:off x="-1449488" y="1578044"/>
                <a:ext cx="3047586" cy="159444"/>
              </a:xfrm>
              <a:prstGeom prst="rect">
                <a:avLst/>
              </a:prstGeom>
              <a:noFill/>
            </p:spPr>
          </p:pic>
          <p:pic>
            <p:nvPicPr>
              <p:cNvPr id="9" name="Picture 10" descr="http://www.gifsyfondos.com/LINEABLUESTR2.gif"/>
              <p:cNvPicPr>
                <a:picLocks noChangeAspect="1" noChangeArrowheads="1" noCrop="1"/>
              </p:cNvPicPr>
              <p:nvPr/>
            </p:nvPicPr>
            <p:blipFill>
              <a:blip r:embed="rId4"/>
              <a:srcRect/>
              <a:stretch>
                <a:fillRect/>
              </a:stretch>
            </p:blipFill>
            <p:spPr bwMode="auto">
              <a:xfrm rot="16200000">
                <a:off x="-1377479" y="3416573"/>
                <a:ext cx="2903569" cy="159448"/>
              </a:xfrm>
              <a:prstGeom prst="rect">
                <a:avLst/>
              </a:prstGeom>
              <a:noFill/>
            </p:spPr>
          </p:pic>
        </p:grpSp>
        <p:grpSp>
          <p:nvGrpSpPr>
            <p:cNvPr id="11" name="10 Grupo"/>
            <p:cNvGrpSpPr/>
            <p:nvPr/>
          </p:nvGrpSpPr>
          <p:grpSpPr>
            <a:xfrm flipH="1">
              <a:off x="0" y="4985507"/>
              <a:ext cx="9144000" cy="133973"/>
              <a:chOff x="0" y="-1"/>
              <a:chExt cx="9824344" cy="163791"/>
            </a:xfrm>
          </p:grpSpPr>
          <p:pic>
            <p:nvPicPr>
              <p:cNvPr id="12" name="Picture 10" descr="http://www.gifsyfondos.com/LINEABLUESTR2.gif"/>
              <p:cNvPicPr>
                <a:picLocks noChangeAspect="1" noChangeArrowheads="1" noCrop="1"/>
              </p:cNvPicPr>
              <p:nvPr/>
            </p:nvPicPr>
            <p:blipFill>
              <a:blip r:embed="rId4"/>
              <a:srcRect/>
              <a:stretch>
                <a:fillRect/>
              </a:stretch>
            </p:blipFill>
            <p:spPr bwMode="auto">
              <a:xfrm>
                <a:off x="0" y="-1"/>
                <a:ext cx="3275820" cy="163791"/>
              </a:xfrm>
              <a:prstGeom prst="rect">
                <a:avLst/>
              </a:prstGeom>
              <a:noFill/>
            </p:spPr>
          </p:pic>
          <p:pic>
            <p:nvPicPr>
              <p:cNvPr id="13" name="Picture 10" descr="http://www.gifsyfondos.com/LINEABLUESTR2.gif"/>
              <p:cNvPicPr>
                <a:picLocks noChangeAspect="1" noChangeArrowheads="1" noCrop="1"/>
              </p:cNvPicPr>
              <p:nvPr/>
            </p:nvPicPr>
            <p:blipFill>
              <a:blip r:embed="rId4"/>
              <a:srcRect/>
              <a:stretch>
                <a:fillRect/>
              </a:stretch>
            </p:blipFill>
            <p:spPr bwMode="auto">
              <a:xfrm>
                <a:off x="3270830" y="-1"/>
                <a:ext cx="3275820" cy="163791"/>
              </a:xfrm>
              <a:prstGeom prst="rect">
                <a:avLst/>
              </a:prstGeom>
              <a:noFill/>
            </p:spPr>
          </p:pic>
          <p:pic>
            <p:nvPicPr>
              <p:cNvPr id="14" name="Picture 10" descr="http://www.gifsyfondos.com/LINEABLUESTR2.gif"/>
              <p:cNvPicPr>
                <a:picLocks noChangeAspect="1" noChangeArrowheads="1" noCrop="1"/>
              </p:cNvPicPr>
              <p:nvPr/>
            </p:nvPicPr>
            <p:blipFill>
              <a:blip r:embed="rId4"/>
              <a:srcRect/>
              <a:stretch>
                <a:fillRect/>
              </a:stretch>
            </p:blipFill>
            <p:spPr bwMode="auto">
              <a:xfrm>
                <a:off x="6548524" y="-1"/>
                <a:ext cx="3275820" cy="163791"/>
              </a:xfrm>
              <a:prstGeom prst="rect">
                <a:avLst/>
              </a:prstGeom>
              <a:noFill/>
            </p:spPr>
          </p:pic>
        </p:grpSp>
        <p:grpSp>
          <p:nvGrpSpPr>
            <p:cNvPr id="16" name="15 Grupo"/>
            <p:cNvGrpSpPr/>
            <p:nvPr/>
          </p:nvGrpSpPr>
          <p:grpSpPr>
            <a:xfrm flipV="1">
              <a:off x="8986501" y="133973"/>
              <a:ext cx="159448" cy="4814108"/>
              <a:chOff x="14460" y="133973"/>
              <a:chExt cx="159448" cy="4814108"/>
            </a:xfrm>
          </p:grpSpPr>
          <p:pic>
            <p:nvPicPr>
              <p:cNvPr id="17" name="Picture 10" descr="http://www.gifsyfondos.com/LINEABLUESTR2.gif"/>
              <p:cNvPicPr>
                <a:picLocks noChangeAspect="1" noChangeArrowheads="1" noCrop="1"/>
              </p:cNvPicPr>
              <p:nvPr/>
            </p:nvPicPr>
            <p:blipFill>
              <a:blip r:embed="rId4"/>
              <a:srcRect/>
              <a:stretch>
                <a:fillRect/>
              </a:stretch>
            </p:blipFill>
            <p:spPr bwMode="auto">
              <a:xfrm rot="16200000">
                <a:off x="-1429610" y="1578044"/>
                <a:ext cx="3047586" cy="159444"/>
              </a:xfrm>
              <a:prstGeom prst="rect">
                <a:avLst/>
              </a:prstGeom>
              <a:noFill/>
            </p:spPr>
          </p:pic>
          <p:pic>
            <p:nvPicPr>
              <p:cNvPr id="18" name="Picture 10" descr="http://www.gifsyfondos.com/LINEABLUESTR2.gif"/>
              <p:cNvPicPr>
                <a:picLocks noChangeAspect="1" noChangeArrowheads="1" noCrop="1"/>
              </p:cNvPicPr>
              <p:nvPr/>
            </p:nvPicPr>
            <p:blipFill>
              <a:blip r:embed="rId4"/>
              <a:srcRect/>
              <a:stretch>
                <a:fillRect/>
              </a:stretch>
            </p:blipFill>
            <p:spPr bwMode="auto">
              <a:xfrm rot="16200000">
                <a:off x="-1357601" y="3416573"/>
                <a:ext cx="2903569" cy="159448"/>
              </a:xfrm>
              <a:prstGeom prst="rect">
                <a:avLst/>
              </a:prstGeom>
              <a:noFill/>
            </p:spPr>
          </p:pic>
        </p:grpSp>
      </p:grpSp>
    </p:spTree>
    <p:extLst>
      <p:ext uri="{BB962C8B-B14F-4D97-AF65-F5344CB8AC3E}">
        <p14:creationId xmlns:p14="http://schemas.microsoft.com/office/powerpoint/2010/main" val="972342221"/>
      </p:ext>
    </p:extLst>
  </p:cSld>
  <p:clrMapOvr>
    <a:masterClrMapping/>
  </p:clrMapOvr>
  <mc:AlternateContent xmlns:mc="http://schemas.openxmlformats.org/markup-compatibility/2006">
    <mc:Choice xmlns:p14="http://schemas.microsoft.com/office/powerpoint/2010/main" Requires="p14">
      <p:transition spd="slow" p14:dur="3000">
        <p:strips dir="ru"/>
      </p:transition>
    </mc:Choice>
    <mc:Fallback>
      <p:transition spd="slow">
        <p:strips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C:\01 Mis docu. Backup\Mis imágenes\00 Para el mensaje haciendo\00 bol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525"/>
            <a:ext cx="9144000" cy="516255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15705" y="1059540"/>
            <a:ext cx="4476395" cy="3077766"/>
          </a:xfrm>
          <a:prstGeom prst="rect">
            <a:avLst/>
          </a:prstGeom>
        </p:spPr>
        <p:txBody>
          <a:bodyPr wrap="square">
            <a:spAutoFit/>
          </a:bodyPr>
          <a:lstStyle/>
          <a:p>
            <a:pPr algn="ctr"/>
            <a:r>
              <a:rPr lang="es-CO" sz="2000" b="1" dirty="0">
                <a:solidFill>
                  <a:schemeClr val="bg1"/>
                </a:solidFill>
                <a:latin typeface="+mj-lt"/>
              </a:rPr>
              <a:t>Navidad está siempre dentro de nosotros. Siempre que estrechemos una mano con cariño, siempre que escuchemos a un hermano, siempre que trabajamos por los demás desinteresadamente, siempre que luchamos por una  sociedad mejor, siempre que compartimos nace Jesús, nace Dios ¡Es Navidad</a:t>
            </a:r>
            <a:r>
              <a:rPr lang="es-CO" sz="2000" b="1" dirty="0" smtClean="0">
                <a:solidFill>
                  <a:schemeClr val="bg1"/>
                </a:solidFill>
                <a:latin typeface="+mj-lt"/>
              </a:rPr>
              <a:t>!.</a:t>
            </a:r>
          </a:p>
          <a:p>
            <a:pPr algn="ctr"/>
            <a:r>
              <a:rPr lang="es-CO" sz="1400" b="1" i="1" dirty="0" smtClean="0">
                <a:solidFill>
                  <a:schemeClr val="bg1"/>
                </a:solidFill>
                <a:latin typeface="+mj-lt"/>
              </a:rPr>
              <a:t>Anónimo</a:t>
            </a:r>
            <a:endParaRPr lang="es-CO" sz="1400" b="1" i="1" dirty="0">
              <a:solidFill>
                <a:schemeClr val="bg1"/>
              </a:solidFill>
              <a:latin typeface="+mj-lt"/>
            </a:endParaRPr>
          </a:p>
        </p:txBody>
      </p:sp>
      <p:grpSp>
        <p:nvGrpSpPr>
          <p:cNvPr id="12" name="11 Grupo"/>
          <p:cNvGrpSpPr/>
          <p:nvPr/>
        </p:nvGrpSpPr>
        <p:grpSpPr>
          <a:xfrm>
            <a:off x="-18389" y="-11340"/>
            <a:ext cx="6203129" cy="5103440"/>
            <a:chOff x="-18389" y="-11340"/>
            <a:chExt cx="6203129" cy="5103440"/>
          </a:xfrm>
        </p:grpSpPr>
        <p:grpSp>
          <p:nvGrpSpPr>
            <p:cNvPr id="3" name="2 Grupo"/>
            <p:cNvGrpSpPr/>
            <p:nvPr/>
          </p:nvGrpSpPr>
          <p:grpSpPr>
            <a:xfrm>
              <a:off x="0" y="5041"/>
              <a:ext cx="6184740" cy="476250"/>
              <a:chOff x="0" y="5041"/>
              <a:chExt cx="6184740" cy="476250"/>
            </a:xfrm>
          </p:grpSpPr>
          <p:pic>
            <p:nvPicPr>
              <p:cNvPr id="4" name="Picture 8" descr="http://www.gifsyfondos.com/barline30.jpg"/>
              <p:cNvPicPr>
                <a:picLocks noChangeAspect="1" noChangeArrowheads="1" noCrop="1"/>
              </p:cNvPicPr>
              <p:nvPr/>
            </p:nvPicPr>
            <p:blipFill>
              <a:blip r:embed="rId4"/>
              <a:srcRect/>
              <a:stretch>
                <a:fillRect/>
              </a:stretch>
            </p:blipFill>
            <p:spPr bwMode="auto">
              <a:xfrm>
                <a:off x="0" y="5041"/>
                <a:ext cx="4286250" cy="476250"/>
              </a:xfrm>
              <a:prstGeom prst="rect">
                <a:avLst/>
              </a:prstGeom>
              <a:noFill/>
            </p:spPr>
          </p:pic>
          <p:pic>
            <p:nvPicPr>
              <p:cNvPr id="5" name="Picture 8" descr="http://www.gifsyfondos.com/barline30.jpg"/>
              <p:cNvPicPr>
                <a:picLocks noChangeAspect="1" noChangeArrowheads="1" noCrop="1"/>
              </p:cNvPicPr>
              <p:nvPr/>
            </p:nvPicPr>
            <p:blipFill>
              <a:blip r:embed="rId4"/>
              <a:srcRect/>
              <a:stretch>
                <a:fillRect/>
              </a:stretch>
            </p:blipFill>
            <p:spPr bwMode="auto">
              <a:xfrm>
                <a:off x="1898490" y="5041"/>
                <a:ext cx="4286250" cy="476250"/>
              </a:xfrm>
              <a:prstGeom prst="rect">
                <a:avLst/>
              </a:prstGeom>
              <a:noFill/>
            </p:spPr>
          </p:pic>
        </p:grpSp>
        <p:grpSp>
          <p:nvGrpSpPr>
            <p:cNvPr id="8" name="7 Grupo"/>
            <p:cNvGrpSpPr/>
            <p:nvPr/>
          </p:nvGrpSpPr>
          <p:grpSpPr>
            <a:xfrm>
              <a:off x="-18389" y="-11340"/>
              <a:ext cx="476250" cy="5103440"/>
              <a:chOff x="-18389" y="-11340"/>
              <a:chExt cx="476250" cy="5247460"/>
            </a:xfrm>
          </p:grpSpPr>
          <p:pic>
            <p:nvPicPr>
              <p:cNvPr id="6" name="Picture 8" descr="http://www.gifsyfondos.com/barline30.jpg"/>
              <p:cNvPicPr>
                <a:picLocks noChangeAspect="1" noChangeArrowheads="1" noCrop="1"/>
              </p:cNvPicPr>
              <p:nvPr/>
            </p:nvPicPr>
            <p:blipFill>
              <a:blip r:embed="rId4"/>
              <a:srcRect/>
              <a:stretch>
                <a:fillRect/>
              </a:stretch>
            </p:blipFill>
            <p:spPr bwMode="auto">
              <a:xfrm rot="16200000">
                <a:off x="-1923389" y="1893660"/>
                <a:ext cx="4286250" cy="476250"/>
              </a:xfrm>
              <a:prstGeom prst="rect">
                <a:avLst/>
              </a:prstGeom>
              <a:noFill/>
            </p:spPr>
          </p:pic>
          <p:pic>
            <p:nvPicPr>
              <p:cNvPr id="7" name="Picture 8" descr="http://www.gifsyfondos.com/barline30.jpg"/>
              <p:cNvPicPr>
                <a:picLocks noChangeAspect="1" noChangeArrowheads="1" noCrop="1"/>
              </p:cNvPicPr>
              <p:nvPr/>
            </p:nvPicPr>
            <p:blipFill>
              <a:blip r:embed="rId4"/>
              <a:srcRect/>
              <a:stretch>
                <a:fillRect/>
              </a:stretch>
            </p:blipFill>
            <p:spPr bwMode="auto">
              <a:xfrm rot="16200000">
                <a:off x="-1923389" y="2854870"/>
                <a:ext cx="4286250" cy="476250"/>
              </a:xfrm>
              <a:prstGeom prst="rect">
                <a:avLst/>
              </a:prstGeom>
              <a:noFill/>
            </p:spPr>
          </p:pic>
        </p:grpSp>
        <p:grpSp>
          <p:nvGrpSpPr>
            <p:cNvPr id="9" name="8 Grupo"/>
            <p:cNvGrpSpPr/>
            <p:nvPr/>
          </p:nvGrpSpPr>
          <p:grpSpPr>
            <a:xfrm>
              <a:off x="0" y="4615850"/>
              <a:ext cx="5231865" cy="476250"/>
              <a:chOff x="0" y="5041"/>
              <a:chExt cx="5231865" cy="476250"/>
            </a:xfrm>
          </p:grpSpPr>
          <p:pic>
            <p:nvPicPr>
              <p:cNvPr id="10" name="Picture 8" descr="http://www.gifsyfondos.com/barline30.jpg"/>
              <p:cNvPicPr>
                <a:picLocks noChangeAspect="1" noChangeArrowheads="1" noCrop="1"/>
              </p:cNvPicPr>
              <p:nvPr/>
            </p:nvPicPr>
            <p:blipFill>
              <a:blip r:embed="rId4"/>
              <a:srcRect/>
              <a:stretch>
                <a:fillRect/>
              </a:stretch>
            </p:blipFill>
            <p:spPr bwMode="auto">
              <a:xfrm>
                <a:off x="0" y="5041"/>
                <a:ext cx="4286250" cy="476250"/>
              </a:xfrm>
              <a:prstGeom prst="rect">
                <a:avLst/>
              </a:prstGeom>
              <a:noFill/>
            </p:spPr>
          </p:pic>
          <p:pic>
            <p:nvPicPr>
              <p:cNvPr id="11" name="Picture 8" descr="http://www.gifsyfondos.com/barline30.jpg"/>
              <p:cNvPicPr>
                <a:picLocks noChangeAspect="1" noChangeArrowheads="1" noCrop="1"/>
              </p:cNvPicPr>
              <p:nvPr/>
            </p:nvPicPr>
            <p:blipFill>
              <a:blip r:embed="rId4"/>
              <a:srcRect/>
              <a:stretch>
                <a:fillRect/>
              </a:stretch>
            </p:blipFill>
            <p:spPr bwMode="auto">
              <a:xfrm>
                <a:off x="945615" y="5041"/>
                <a:ext cx="4286250" cy="476250"/>
              </a:xfrm>
              <a:prstGeom prst="rect">
                <a:avLst/>
              </a:prstGeom>
              <a:noFill/>
            </p:spPr>
          </p:pic>
        </p:grpSp>
      </p:grpSp>
    </p:spTree>
    <p:extLst>
      <p:ext uri="{BB962C8B-B14F-4D97-AF65-F5344CB8AC3E}">
        <p14:creationId xmlns:p14="http://schemas.microsoft.com/office/powerpoint/2010/main" val="1039586101"/>
      </p:ext>
    </p:extLst>
  </p:cSld>
  <p:clrMapOvr>
    <a:masterClrMapping/>
  </p:clrMapOvr>
  <mc:AlternateContent xmlns:mc="http://schemas.openxmlformats.org/markup-compatibility/2006">
    <mc:Choice xmlns:p14="http://schemas.microsoft.com/office/powerpoint/2010/main" Requires="p14">
      <p:transition spd="slow" p14:dur="3000">
        <p:strips dir="ru"/>
      </p:transition>
    </mc:Choice>
    <mc:Fallback>
      <p:transition spd="slow">
        <p:strips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3" descr="C:\01 Mis docu. Backup\Mis imágenes\00 Para el mensaje haciendo\00 bol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176580" y="627480"/>
            <a:ext cx="4572000" cy="1231106"/>
          </a:xfrm>
          <a:prstGeom prst="rect">
            <a:avLst/>
          </a:prstGeom>
        </p:spPr>
        <p:txBody>
          <a:bodyPr>
            <a:spAutoFit/>
          </a:bodyPr>
          <a:lstStyle/>
          <a:p>
            <a:pPr algn="ctr"/>
            <a:r>
              <a:rPr lang="es-CO" sz="2000" b="1" dirty="0">
                <a:solidFill>
                  <a:schemeClr val="bg1"/>
                </a:solidFill>
                <a:latin typeface="+mj-lt"/>
              </a:rPr>
              <a:t>Vivir la Navidad es algo tan sencillo como dar calor, comprensión y amor a todos cuantos lo necesiten durante todo el </a:t>
            </a:r>
            <a:r>
              <a:rPr lang="es-CO" sz="2000" b="1" dirty="0" smtClean="0">
                <a:solidFill>
                  <a:schemeClr val="bg1"/>
                </a:solidFill>
                <a:latin typeface="+mj-lt"/>
              </a:rPr>
              <a:t>año. </a:t>
            </a:r>
            <a:r>
              <a:rPr lang="es-CO" sz="1400" b="1" i="1" dirty="0" smtClean="0">
                <a:solidFill>
                  <a:schemeClr val="bg1"/>
                </a:solidFill>
                <a:latin typeface="+mj-lt"/>
              </a:rPr>
              <a:t>M.J</a:t>
            </a:r>
            <a:r>
              <a:rPr lang="es-CO" sz="1400" b="1" i="1" dirty="0">
                <a:solidFill>
                  <a:schemeClr val="bg1"/>
                </a:solidFill>
                <a:latin typeface="+mj-lt"/>
              </a:rPr>
              <a:t>. Márquez</a:t>
            </a:r>
          </a:p>
        </p:txBody>
      </p:sp>
      <p:sp>
        <p:nvSpPr>
          <p:cNvPr id="5" name="4 Rectángulo"/>
          <p:cNvSpPr/>
          <p:nvPr/>
        </p:nvSpPr>
        <p:spPr>
          <a:xfrm>
            <a:off x="4392610" y="2355720"/>
            <a:ext cx="4355970" cy="2154436"/>
          </a:xfrm>
          <a:prstGeom prst="rect">
            <a:avLst/>
          </a:prstGeom>
        </p:spPr>
        <p:txBody>
          <a:bodyPr wrap="square">
            <a:spAutoFit/>
          </a:bodyPr>
          <a:lstStyle/>
          <a:p>
            <a:pPr algn="ctr"/>
            <a:r>
              <a:rPr lang="es-CO" sz="2000" b="1" dirty="0" smtClean="0">
                <a:solidFill>
                  <a:schemeClr val="bg1"/>
                </a:solidFill>
                <a:latin typeface="+mj-lt"/>
              </a:rPr>
              <a:t>¿</a:t>
            </a:r>
            <a:r>
              <a:rPr lang="es-CO" sz="2000" b="1" dirty="0">
                <a:solidFill>
                  <a:schemeClr val="bg1"/>
                </a:solidFill>
                <a:latin typeface="+mj-lt"/>
              </a:rPr>
              <a:t>Qué es la navidad? Es la ternura del pasado, el valor del presente y la esperanza del futuro. Es el deseo más sincero de que cada taza se rebose con bendiciones ricas y eternas, y de que cada camino nos lleve a la </a:t>
            </a:r>
            <a:r>
              <a:rPr lang="es-CO" sz="2000" b="1" dirty="0" smtClean="0">
                <a:solidFill>
                  <a:schemeClr val="bg1"/>
                </a:solidFill>
                <a:latin typeface="+mj-lt"/>
              </a:rPr>
              <a:t>paz.</a:t>
            </a:r>
          </a:p>
          <a:p>
            <a:pPr algn="ctr"/>
            <a:r>
              <a:rPr lang="es-CO" sz="1400" b="1" i="1" dirty="0" err="1" smtClean="0">
                <a:solidFill>
                  <a:schemeClr val="bg1"/>
                </a:solidFill>
                <a:latin typeface="+mj-lt"/>
              </a:rPr>
              <a:t>Agnes</a:t>
            </a:r>
            <a:r>
              <a:rPr lang="es-CO" sz="1400" b="1" i="1" dirty="0" smtClean="0">
                <a:solidFill>
                  <a:schemeClr val="bg1"/>
                </a:solidFill>
                <a:latin typeface="+mj-lt"/>
              </a:rPr>
              <a:t> </a:t>
            </a:r>
            <a:r>
              <a:rPr lang="es-CO" sz="1400" b="1" i="1" dirty="0">
                <a:solidFill>
                  <a:schemeClr val="bg1"/>
                </a:solidFill>
                <a:latin typeface="+mj-lt"/>
              </a:rPr>
              <a:t>M. </a:t>
            </a:r>
            <a:r>
              <a:rPr lang="es-CO" sz="1400" b="1" i="1" dirty="0" err="1">
                <a:solidFill>
                  <a:schemeClr val="bg1"/>
                </a:solidFill>
                <a:latin typeface="+mj-lt"/>
              </a:rPr>
              <a:t>Pharo</a:t>
            </a:r>
            <a:endParaRPr lang="es-CO" sz="1400" b="1" i="1" dirty="0">
              <a:solidFill>
                <a:schemeClr val="bg1"/>
              </a:solidFill>
              <a:latin typeface="+mj-lt"/>
            </a:endParaRPr>
          </a:p>
        </p:txBody>
      </p:sp>
      <p:grpSp>
        <p:nvGrpSpPr>
          <p:cNvPr id="17" name="16 Grupo"/>
          <p:cNvGrpSpPr/>
          <p:nvPr/>
        </p:nvGrpSpPr>
        <p:grpSpPr>
          <a:xfrm>
            <a:off x="-5193" y="41352"/>
            <a:ext cx="9144344" cy="5067496"/>
            <a:chOff x="-5193" y="41352"/>
            <a:chExt cx="9144344" cy="5067496"/>
          </a:xfrm>
        </p:grpSpPr>
        <p:grpSp>
          <p:nvGrpSpPr>
            <p:cNvPr id="4" name="3 Grupo"/>
            <p:cNvGrpSpPr/>
            <p:nvPr/>
          </p:nvGrpSpPr>
          <p:grpSpPr>
            <a:xfrm>
              <a:off x="4855" y="41352"/>
              <a:ext cx="9134296" cy="304801"/>
              <a:chOff x="-5193" y="178659"/>
              <a:chExt cx="9286696" cy="304801"/>
            </a:xfrm>
          </p:grpSpPr>
          <p:grpSp>
            <p:nvGrpSpPr>
              <p:cNvPr id="2" name="1 Grupo"/>
              <p:cNvGrpSpPr/>
              <p:nvPr/>
            </p:nvGrpSpPr>
            <p:grpSpPr>
              <a:xfrm>
                <a:off x="-5193" y="178659"/>
                <a:ext cx="2783655" cy="304801"/>
                <a:chOff x="4855" y="178659"/>
                <a:chExt cx="2783655" cy="304801"/>
              </a:xfrm>
            </p:grpSpPr>
            <p:pic>
              <p:nvPicPr>
                <p:cNvPr id="3074"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855"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73170"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5116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1743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098760"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37675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54744"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32736"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210728"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483710" y="178659"/>
                  <a:ext cx="304800" cy="30480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8" name="17 Grupo"/>
              <p:cNvGrpSpPr/>
              <p:nvPr/>
            </p:nvGrpSpPr>
            <p:grpSpPr>
              <a:xfrm>
                <a:off x="2721510" y="178659"/>
                <a:ext cx="2783655" cy="304801"/>
                <a:chOff x="4855" y="178659"/>
                <a:chExt cx="2783655" cy="304801"/>
              </a:xfrm>
            </p:grpSpPr>
            <p:pic>
              <p:nvPicPr>
                <p:cNvPr id="19"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855"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73170"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5116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1743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098760"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37675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54744"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32736"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210728"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483710" y="178659"/>
                  <a:ext cx="304800" cy="30480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9" name="28 Grupo"/>
              <p:cNvGrpSpPr/>
              <p:nvPr/>
            </p:nvGrpSpPr>
            <p:grpSpPr>
              <a:xfrm>
                <a:off x="5439468" y="178659"/>
                <a:ext cx="2783655" cy="304801"/>
                <a:chOff x="4855" y="178659"/>
                <a:chExt cx="2783655" cy="304801"/>
              </a:xfrm>
            </p:grpSpPr>
            <p:pic>
              <p:nvPicPr>
                <p:cNvPr id="30"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855"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73170"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5116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1743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098760"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37675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54744"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32736"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210728"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483710" y="178659"/>
                  <a:ext cx="304800" cy="30480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0" name="39 Grupo"/>
              <p:cNvGrpSpPr/>
              <p:nvPr/>
            </p:nvGrpSpPr>
            <p:grpSpPr>
              <a:xfrm>
                <a:off x="8164126" y="178659"/>
                <a:ext cx="1117377" cy="304801"/>
                <a:chOff x="4855" y="178659"/>
                <a:chExt cx="1117377" cy="304801"/>
              </a:xfrm>
            </p:grpSpPr>
            <p:pic>
              <p:nvPicPr>
                <p:cNvPr id="41"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855"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73170"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5116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17432" y="178659"/>
                  <a:ext cx="304800" cy="304801"/>
                </a:xfrm>
                <a:prstGeom prst="rect">
                  <a:avLst/>
                </a:prstGeom>
                <a:noFill/>
                <a:extLst>
                  <a:ext uri="{909E8E84-426E-40DD-AFC4-6F175D3DCCD1}">
                    <a14:hiddenFill xmlns:a14="http://schemas.microsoft.com/office/drawing/2010/main">
                      <a:solidFill>
                        <a:srgbClr val="FFFFFF"/>
                      </a:solidFill>
                    </a14:hiddenFill>
                  </a:ext>
                </a:extLst>
              </p:spPr>
            </p:pic>
          </p:grpSp>
        </p:grpSp>
        <p:grpSp>
          <p:nvGrpSpPr>
            <p:cNvPr id="52" name="51 Grupo"/>
            <p:cNvGrpSpPr/>
            <p:nvPr/>
          </p:nvGrpSpPr>
          <p:grpSpPr>
            <a:xfrm rot="16200000">
              <a:off x="-1947347" y="2241773"/>
              <a:ext cx="4253484" cy="304801"/>
              <a:chOff x="1966125" y="178659"/>
              <a:chExt cx="4324450" cy="304801"/>
            </a:xfrm>
          </p:grpSpPr>
          <p:grpSp>
            <p:nvGrpSpPr>
              <p:cNvPr id="53" name="52 Grupo"/>
              <p:cNvGrpSpPr/>
              <p:nvPr/>
            </p:nvGrpSpPr>
            <p:grpSpPr>
              <a:xfrm>
                <a:off x="1966125" y="178659"/>
                <a:ext cx="812337" cy="304801"/>
                <a:chOff x="1976173" y="178659"/>
                <a:chExt cx="812337" cy="304801"/>
              </a:xfrm>
            </p:grpSpPr>
            <p:pic>
              <p:nvPicPr>
                <p:cNvPr id="88"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76173" y="178659"/>
                  <a:ext cx="251147" cy="304801"/>
                </a:xfrm>
                <a:prstGeom prst="rect">
                  <a:avLst/>
                </a:prstGeom>
                <a:noFill/>
                <a:extLst>
                  <a:ext uri="{909E8E84-426E-40DD-AFC4-6F175D3DCCD1}">
                    <a14:hiddenFill xmlns:a14="http://schemas.microsoft.com/office/drawing/2010/main">
                      <a:solidFill>
                        <a:srgbClr val="FFFFFF"/>
                      </a:solidFill>
                    </a14:hiddenFill>
                  </a:ext>
                </a:extLst>
              </p:spPr>
            </p:pic>
            <p:pic>
              <p:nvPicPr>
                <p:cNvPr id="89"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210728"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90"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483710" y="178659"/>
                  <a:ext cx="304800" cy="30480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4" name="53 Grupo"/>
              <p:cNvGrpSpPr/>
              <p:nvPr/>
            </p:nvGrpSpPr>
            <p:grpSpPr>
              <a:xfrm>
                <a:off x="2721510" y="178659"/>
                <a:ext cx="2783655" cy="304801"/>
                <a:chOff x="4855" y="178659"/>
                <a:chExt cx="2783655" cy="304801"/>
              </a:xfrm>
            </p:grpSpPr>
            <p:pic>
              <p:nvPicPr>
                <p:cNvPr id="71"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855"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72"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73170"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73"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5116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74"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1743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75"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098760"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76"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37675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77"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54744"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78"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32736"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79"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210728"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80"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483710" y="178659"/>
                  <a:ext cx="304800" cy="30480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5" name="54 Grupo"/>
              <p:cNvGrpSpPr/>
              <p:nvPr/>
            </p:nvGrpSpPr>
            <p:grpSpPr>
              <a:xfrm>
                <a:off x="5439468" y="178659"/>
                <a:ext cx="851107" cy="304801"/>
                <a:chOff x="4855" y="178659"/>
                <a:chExt cx="851107" cy="304801"/>
              </a:xfrm>
            </p:grpSpPr>
            <p:pic>
              <p:nvPicPr>
                <p:cNvPr id="61"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855"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62"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73170"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51162" y="178659"/>
                  <a:ext cx="304800" cy="304801"/>
                </a:xfrm>
                <a:prstGeom prst="rect">
                  <a:avLst/>
                </a:prstGeom>
                <a:noFill/>
                <a:extLst>
                  <a:ext uri="{909E8E84-426E-40DD-AFC4-6F175D3DCCD1}">
                    <a14:hiddenFill xmlns:a14="http://schemas.microsoft.com/office/drawing/2010/main">
                      <a:solidFill>
                        <a:srgbClr val="FFFFFF"/>
                      </a:solidFill>
                    </a14:hiddenFill>
                  </a:ext>
                </a:extLst>
              </p:spPr>
            </p:pic>
          </p:grpSp>
        </p:grpSp>
        <p:grpSp>
          <p:nvGrpSpPr>
            <p:cNvPr id="91" name="90 Grupo"/>
            <p:cNvGrpSpPr/>
            <p:nvPr/>
          </p:nvGrpSpPr>
          <p:grpSpPr>
            <a:xfrm flipV="1">
              <a:off x="-5193" y="4804047"/>
              <a:ext cx="9134296" cy="304801"/>
              <a:chOff x="-5193" y="178659"/>
              <a:chExt cx="9286696" cy="304801"/>
            </a:xfrm>
          </p:grpSpPr>
          <p:grpSp>
            <p:nvGrpSpPr>
              <p:cNvPr id="92" name="91 Grupo"/>
              <p:cNvGrpSpPr/>
              <p:nvPr/>
            </p:nvGrpSpPr>
            <p:grpSpPr>
              <a:xfrm>
                <a:off x="-5193" y="178659"/>
                <a:ext cx="2783655" cy="304801"/>
                <a:chOff x="4855" y="178659"/>
                <a:chExt cx="2783655" cy="304801"/>
              </a:xfrm>
            </p:grpSpPr>
            <p:pic>
              <p:nvPicPr>
                <p:cNvPr id="120"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855"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21"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73170"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22"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5116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23"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1743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24"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098760"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25"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37675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26"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54744"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27"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32736"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28"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210728"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29"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483710" y="178659"/>
                  <a:ext cx="304800" cy="30480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3" name="92 Grupo"/>
              <p:cNvGrpSpPr/>
              <p:nvPr/>
            </p:nvGrpSpPr>
            <p:grpSpPr>
              <a:xfrm>
                <a:off x="2721510" y="178659"/>
                <a:ext cx="2783655" cy="304801"/>
                <a:chOff x="4855" y="178659"/>
                <a:chExt cx="2783655" cy="304801"/>
              </a:xfrm>
            </p:grpSpPr>
            <p:pic>
              <p:nvPicPr>
                <p:cNvPr id="110"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855"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11"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73170"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12"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5116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13"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1743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14"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098760"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15"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37675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16"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54744"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17"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32736"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18"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210728"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19"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483710" y="178659"/>
                  <a:ext cx="304800" cy="30480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4" name="93 Grupo"/>
              <p:cNvGrpSpPr/>
              <p:nvPr/>
            </p:nvGrpSpPr>
            <p:grpSpPr>
              <a:xfrm>
                <a:off x="5439468" y="178659"/>
                <a:ext cx="2783655" cy="304801"/>
                <a:chOff x="4855" y="178659"/>
                <a:chExt cx="2783655" cy="304801"/>
              </a:xfrm>
            </p:grpSpPr>
            <p:pic>
              <p:nvPicPr>
                <p:cNvPr id="100"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855"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01"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73170"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02"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5116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03"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1743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04"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098760"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05"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37675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06"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54744"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07"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32736"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08"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210728"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09"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483710" y="178659"/>
                  <a:ext cx="304800" cy="30480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5" name="94 Grupo"/>
              <p:cNvGrpSpPr/>
              <p:nvPr/>
            </p:nvGrpSpPr>
            <p:grpSpPr>
              <a:xfrm>
                <a:off x="8164126" y="178659"/>
                <a:ext cx="1117377" cy="304801"/>
                <a:chOff x="4855" y="178659"/>
                <a:chExt cx="1117377" cy="304801"/>
              </a:xfrm>
            </p:grpSpPr>
            <p:pic>
              <p:nvPicPr>
                <p:cNvPr id="96"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855"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97"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73170"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98"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5116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99"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17432" y="178659"/>
                  <a:ext cx="304800" cy="304801"/>
                </a:xfrm>
                <a:prstGeom prst="rect">
                  <a:avLst/>
                </a:prstGeom>
                <a:noFill/>
                <a:extLst>
                  <a:ext uri="{909E8E84-426E-40DD-AFC4-6F175D3DCCD1}">
                    <a14:hiddenFill xmlns:a14="http://schemas.microsoft.com/office/drawing/2010/main">
                      <a:solidFill>
                        <a:srgbClr val="FFFFFF"/>
                      </a:solidFill>
                    </a14:hiddenFill>
                  </a:ext>
                </a:extLst>
              </p:spPr>
            </p:pic>
          </p:grpSp>
        </p:grpSp>
        <p:grpSp>
          <p:nvGrpSpPr>
            <p:cNvPr id="169" name="168 Grupo"/>
            <p:cNvGrpSpPr/>
            <p:nvPr/>
          </p:nvGrpSpPr>
          <p:grpSpPr>
            <a:xfrm rot="5400000" flipH="1">
              <a:off x="6826547" y="2263134"/>
              <a:ext cx="4296209" cy="304801"/>
              <a:chOff x="1922688" y="178659"/>
              <a:chExt cx="4367887" cy="304801"/>
            </a:xfrm>
          </p:grpSpPr>
          <p:grpSp>
            <p:nvGrpSpPr>
              <p:cNvPr id="170" name="169 Grupo"/>
              <p:cNvGrpSpPr/>
              <p:nvPr/>
            </p:nvGrpSpPr>
            <p:grpSpPr>
              <a:xfrm>
                <a:off x="1922688" y="178659"/>
                <a:ext cx="855774" cy="304801"/>
                <a:chOff x="1932736" y="178659"/>
                <a:chExt cx="855774" cy="304801"/>
              </a:xfrm>
            </p:grpSpPr>
            <p:pic>
              <p:nvPicPr>
                <p:cNvPr id="186"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32736"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87"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210728"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88"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483710" y="178659"/>
                  <a:ext cx="304800" cy="30480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71" name="170 Grupo"/>
              <p:cNvGrpSpPr/>
              <p:nvPr/>
            </p:nvGrpSpPr>
            <p:grpSpPr>
              <a:xfrm>
                <a:off x="2721510" y="178659"/>
                <a:ext cx="2783655" cy="304801"/>
                <a:chOff x="4855" y="178659"/>
                <a:chExt cx="2783655" cy="304801"/>
              </a:xfrm>
            </p:grpSpPr>
            <p:pic>
              <p:nvPicPr>
                <p:cNvPr id="176"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855"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77"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73170"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78"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5116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79"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1743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80"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098760"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81"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376752"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82"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54744"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83"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32736"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84"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210728"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85"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483710" y="178659"/>
                  <a:ext cx="304800" cy="30480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72" name="171 Grupo"/>
              <p:cNvGrpSpPr/>
              <p:nvPr/>
            </p:nvGrpSpPr>
            <p:grpSpPr>
              <a:xfrm>
                <a:off x="5439468" y="178659"/>
                <a:ext cx="851107" cy="304801"/>
                <a:chOff x="4855" y="178659"/>
                <a:chExt cx="851107" cy="304801"/>
              </a:xfrm>
            </p:grpSpPr>
            <p:pic>
              <p:nvPicPr>
                <p:cNvPr id="173"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855"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74"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73170" y="178659"/>
                  <a:ext cx="304800" cy="304801"/>
                </a:xfrm>
                <a:prstGeom prst="rect">
                  <a:avLst/>
                </a:prstGeom>
                <a:noFill/>
                <a:extLst>
                  <a:ext uri="{909E8E84-426E-40DD-AFC4-6F175D3DCCD1}">
                    <a14:hiddenFill xmlns:a14="http://schemas.microsoft.com/office/drawing/2010/main">
                      <a:solidFill>
                        <a:srgbClr val="FFFFFF"/>
                      </a:solidFill>
                    </a14:hiddenFill>
                  </a:ext>
                </a:extLst>
              </p:spPr>
            </p:pic>
            <p:pic>
              <p:nvPicPr>
                <p:cNvPr id="175"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51162" y="178659"/>
                  <a:ext cx="304800" cy="304801"/>
                </a:xfrm>
                <a:prstGeom prst="rect">
                  <a:avLst/>
                </a:prstGeom>
                <a:noFill/>
                <a:extLst>
                  <a:ext uri="{909E8E84-426E-40DD-AFC4-6F175D3DCCD1}">
                    <a14:hiddenFill xmlns:a14="http://schemas.microsoft.com/office/drawing/2010/main">
                      <a:solidFill>
                        <a:srgbClr val="FFFFFF"/>
                      </a:solidFill>
                    </a14:hiddenFill>
                  </a:ext>
                </a:extLst>
              </p:spPr>
            </p:pic>
          </p:grpSp>
        </p:grpSp>
        <p:pic>
          <p:nvPicPr>
            <p:cNvPr id="189"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6200000">
              <a:off x="55882" y="4518951"/>
              <a:ext cx="247026" cy="304801"/>
            </a:xfrm>
            <a:prstGeom prst="rect">
              <a:avLst/>
            </a:prstGeom>
            <a:noFill/>
            <a:extLst>
              <a:ext uri="{909E8E84-426E-40DD-AFC4-6F175D3DCCD1}">
                <a14:hiddenFill xmlns:a14="http://schemas.microsoft.com/office/drawing/2010/main">
                  <a:solidFill>
                    <a:srgbClr val="FFFFFF"/>
                  </a:solidFill>
                </a14:hiddenFill>
              </a:ext>
            </a:extLst>
          </p:spPr>
        </p:pic>
        <p:pic>
          <p:nvPicPr>
            <p:cNvPr id="190" name="Picture 2" descr="http://www.gifsyfondos.com/estrellina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flipH="1">
              <a:off x="8851138" y="4528146"/>
              <a:ext cx="247026" cy="30480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972342221"/>
      </p:ext>
    </p:extLst>
  </p:cSld>
  <p:clrMapOvr>
    <a:masterClrMapping/>
  </p:clrMapOvr>
  <mc:AlternateContent xmlns:mc="http://schemas.openxmlformats.org/markup-compatibility/2006">
    <mc:Choice xmlns:p14="http://schemas.microsoft.com/office/powerpoint/2010/main" Requires="p14">
      <p:transition spd="slow" p14:dur="3000">
        <p:strips dir="ru"/>
      </p:transition>
    </mc:Choice>
    <mc:Fallback>
      <p:transition spd="slow">
        <p:strips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Picture 3" descr="C:\01 Mis docu. Backup\Mis imágenes\00 Para el mensaje haciendo\00 bol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239340" y="528112"/>
            <a:ext cx="3600500" cy="4093428"/>
          </a:xfrm>
          <a:prstGeom prst="rect">
            <a:avLst/>
          </a:prstGeom>
        </p:spPr>
        <p:txBody>
          <a:bodyPr wrap="square">
            <a:spAutoFit/>
          </a:bodyPr>
          <a:lstStyle/>
          <a:p>
            <a:pPr algn="ctr"/>
            <a:r>
              <a:rPr lang="es-CO" sz="2000" b="1" dirty="0">
                <a:solidFill>
                  <a:schemeClr val="bg1"/>
                </a:solidFill>
                <a:latin typeface="+mj-lt"/>
              </a:rPr>
              <a:t>La Navidad! La propia palabra llena nuestros corazones de alegría. No importa cuánto temamos las prisas, las listas de regalos navideños y las felicitaciones que nos queden por hacer. Cuando llegue el día de Navidad, nos viene el mismo calor que sentíamos cuando éramos niños, el mismo calor que envuelve nuestro corazón y nuestro </a:t>
            </a:r>
            <a:r>
              <a:rPr lang="es-CO" sz="2000" b="1" dirty="0" smtClean="0">
                <a:solidFill>
                  <a:schemeClr val="bg1"/>
                </a:solidFill>
                <a:latin typeface="+mj-lt"/>
              </a:rPr>
              <a:t>hogar.</a:t>
            </a:r>
          </a:p>
          <a:p>
            <a:pPr algn="ctr"/>
            <a:r>
              <a:rPr lang="es-CO" sz="1400" b="1" i="1" dirty="0" smtClean="0">
                <a:solidFill>
                  <a:schemeClr val="bg1"/>
                </a:solidFill>
                <a:latin typeface="+mj-lt"/>
              </a:rPr>
              <a:t>Joan </a:t>
            </a:r>
            <a:r>
              <a:rPr lang="es-CO" sz="1400" b="1" i="1" dirty="0" err="1">
                <a:solidFill>
                  <a:schemeClr val="bg1"/>
                </a:solidFill>
                <a:latin typeface="+mj-lt"/>
              </a:rPr>
              <a:t>Winmill</a:t>
            </a:r>
            <a:r>
              <a:rPr lang="es-CO" sz="1400" b="1" i="1" dirty="0">
                <a:solidFill>
                  <a:schemeClr val="bg1"/>
                </a:solidFill>
                <a:latin typeface="+mj-lt"/>
              </a:rPr>
              <a:t> </a:t>
            </a:r>
            <a:r>
              <a:rPr lang="es-CO" sz="1400" b="1" i="1" dirty="0" smtClean="0">
                <a:solidFill>
                  <a:schemeClr val="bg1"/>
                </a:solidFill>
                <a:latin typeface="+mj-lt"/>
              </a:rPr>
              <a:t>Brown</a:t>
            </a:r>
            <a:endParaRPr lang="es-CO" sz="1400" b="1" i="1" dirty="0">
              <a:solidFill>
                <a:schemeClr val="bg1"/>
              </a:solidFill>
              <a:latin typeface="+mj-lt"/>
            </a:endParaRPr>
          </a:p>
        </p:txBody>
      </p:sp>
      <p:grpSp>
        <p:nvGrpSpPr>
          <p:cNvPr id="2" name="1 Grupo"/>
          <p:cNvGrpSpPr/>
          <p:nvPr/>
        </p:nvGrpSpPr>
        <p:grpSpPr>
          <a:xfrm>
            <a:off x="4958341" y="1"/>
            <a:ext cx="129583" cy="5143499"/>
            <a:chOff x="4967966" y="1"/>
            <a:chExt cx="129583" cy="5143499"/>
          </a:xfrm>
        </p:grpSpPr>
        <p:pic>
          <p:nvPicPr>
            <p:cNvPr id="1026" name="Picture 2"/>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419076" y="2548891"/>
              <a:ext cx="5143499" cy="45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02940" y="2548891"/>
              <a:ext cx="5143499" cy="45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457576" y="2548891"/>
              <a:ext cx="5143499" cy="45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 name="17 Grupo"/>
          <p:cNvGrpSpPr/>
          <p:nvPr/>
        </p:nvGrpSpPr>
        <p:grpSpPr>
          <a:xfrm>
            <a:off x="9012912" y="1"/>
            <a:ext cx="129583" cy="5143499"/>
            <a:chOff x="4967966" y="1"/>
            <a:chExt cx="129583" cy="5143499"/>
          </a:xfrm>
        </p:grpSpPr>
        <p:pic>
          <p:nvPicPr>
            <p:cNvPr id="19" name="Picture 2"/>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419076" y="2548891"/>
              <a:ext cx="5143499" cy="45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2"/>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02940" y="2548891"/>
              <a:ext cx="5143499" cy="45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3"/>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457576" y="2548891"/>
              <a:ext cx="5143499" cy="45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972342221"/>
      </p:ext>
    </p:extLst>
  </p:cSld>
  <p:clrMapOvr>
    <a:masterClrMapping/>
  </p:clrMapOvr>
  <mc:AlternateContent xmlns:mc="http://schemas.openxmlformats.org/markup-compatibility/2006">
    <mc:Choice xmlns:p14="http://schemas.microsoft.com/office/powerpoint/2010/main" Requires="p14">
      <p:transition spd="slow" p14:dur="3000">
        <p:strips dir="ru"/>
      </p:transition>
    </mc:Choice>
    <mc:Fallback>
      <p:transition spd="slow">
        <p:strips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01 Mis docu. Backup\Mis imágenes\00 Para el mensaje haciendo\00 bola jp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5" y="0"/>
            <a:ext cx="9150350" cy="514508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 hébergée par Casimages.com : votre hébergeur d images simple et gratuit"/>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flipH="1">
            <a:off x="4946664" y="97036"/>
            <a:ext cx="4152339" cy="4910123"/>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67429" y="3435870"/>
            <a:ext cx="4752661" cy="923330"/>
          </a:xfrm>
          <a:prstGeom prst="rect">
            <a:avLst/>
          </a:prstGeom>
        </p:spPr>
        <p:txBody>
          <a:bodyPr wrap="square">
            <a:spAutoFit/>
          </a:bodyPr>
          <a:lstStyle/>
          <a:p>
            <a:pPr algn="ctr"/>
            <a:r>
              <a:rPr lang="es-CO" sz="2000" b="1" dirty="0">
                <a:solidFill>
                  <a:schemeClr val="bg1"/>
                </a:solidFill>
                <a:latin typeface="+mj-lt"/>
              </a:rPr>
              <a:t>Honraré la Navidad en mi corazón y procuraré conservarla durante todo el </a:t>
            </a:r>
            <a:r>
              <a:rPr lang="es-CO" sz="2000" b="1" dirty="0" smtClean="0">
                <a:solidFill>
                  <a:schemeClr val="bg1"/>
                </a:solidFill>
                <a:latin typeface="+mj-lt"/>
              </a:rPr>
              <a:t>año. </a:t>
            </a:r>
            <a:r>
              <a:rPr lang="es-CO" sz="1400" b="1" i="1" dirty="0">
                <a:solidFill>
                  <a:schemeClr val="bg1"/>
                </a:solidFill>
                <a:latin typeface="+mj-lt"/>
              </a:rPr>
              <a:t>Charles Dickens</a:t>
            </a:r>
          </a:p>
        </p:txBody>
      </p:sp>
      <p:sp>
        <p:nvSpPr>
          <p:cNvPr id="5" name="4 Rectángulo"/>
          <p:cNvSpPr/>
          <p:nvPr/>
        </p:nvSpPr>
        <p:spPr>
          <a:xfrm>
            <a:off x="467430" y="771500"/>
            <a:ext cx="4405382" cy="1938992"/>
          </a:xfrm>
          <a:prstGeom prst="rect">
            <a:avLst/>
          </a:prstGeom>
        </p:spPr>
        <p:txBody>
          <a:bodyPr wrap="square">
            <a:spAutoFit/>
          </a:bodyPr>
          <a:lstStyle/>
          <a:p>
            <a:pPr algn="ctr"/>
            <a:r>
              <a:rPr lang="es-CO" sz="2000" b="1" dirty="0">
                <a:solidFill>
                  <a:schemeClr val="bg1"/>
                </a:solidFill>
                <a:latin typeface="+mj-lt"/>
              </a:rPr>
              <a:t>Maravilloso tiempo donde disfrutamos el dar, el desprendernos de algo en favor de alguien más, y por eso el mensaje navideño nos habla sobre el valor de la generosidad en este tiempo… </a:t>
            </a:r>
            <a:r>
              <a:rPr lang="es-CO" sz="1400" b="1" i="1" dirty="0">
                <a:solidFill>
                  <a:schemeClr val="bg1"/>
                </a:solidFill>
                <a:latin typeface="+mj-lt"/>
              </a:rPr>
              <a:t>Anónimo</a:t>
            </a:r>
          </a:p>
        </p:txBody>
      </p:sp>
      <p:sp>
        <p:nvSpPr>
          <p:cNvPr id="6" name="5 Rectángulo"/>
          <p:cNvSpPr/>
          <p:nvPr/>
        </p:nvSpPr>
        <p:spPr>
          <a:xfrm>
            <a:off x="4903530" y="1188590"/>
            <a:ext cx="72010" cy="7201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1990021384"/>
      </p:ext>
    </p:extLst>
  </p:cSld>
  <p:clrMapOvr>
    <a:masterClrMapping/>
  </p:clrMapOvr>
  <mc:AlternateContent xmlns:mc="http://schemas.openxmlformats.org/markup-compatibility/2006">
    <mc:Choice xmlns:p14="http://schemas.microsoft.com/office/powerpoint/2010/main" Requires="p14">
      <p:transition spd="slow" p14:dur="3000">
        <p:strips dir="ru"/>
      </p:transition>
    </mc:Choice>
    <mc:Fallback>
      <p:transition spd="slow">
        <p:strips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7" name="Picture 7" descr="C:\01 Mis docu. Backup\Mis imágenes\00 Para el mensaje haciendo\00 bol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788030" y="1131550"/>
            <a:ext cx="3960550" cy="1846659"/>
          </a:xfrm>
          <a:prstGeom prst="rect">
            <a:avLst/>
          </a:prstGeom>
        </p:spPr>
        <p:txBody>
          <a:bodyPr wrap="square">
            <a:spAutoFit/>
          </a:bodyPr>
          <a:lstStyle/>
          <a:p>
            <a:pPr algn="ctr"/>
            <a:r>
              <a:rPr lang="es-CO" sz="2000" b="1" dirty="0">
                <a:solidFill>
                  <a:schemeClr val="bg1"/>
                </a:solidFill>
                <a:latin typeface="+mj-lt"/>
              </a:rPr>
              <a:t>¿Quién es mejor? ¿Santa Claus o Jesús? ¡Qué importa! Lo que importa es lo mejor persona que soy gracias a ellos ¿Lo demás? </a:t>
            </a:r>
            <a:r>
              <a:rPr lang="es-CO" sz="2000" b="1" dirty="0" smtClean="0">
                <a:solidFill>
                  <a:schemeClr val="bg1"/>
                </a:solidFill>
                <a:latin typeface="+mj-lt"/>
              </a:rPr>
              <a:t>son </a:t>
            </a:r>
            <a:r>
              <a:rPr lang="es-CO" sz="2000" b="1" dirty="0">
                <a:solidFill>
                  <a:schemeClr val="bg1"/>
                </a:solidFill>
                <a:latin typeface="+mj-lt"/>
              </a:rPr>
              <a:t>discusiones ociosas</a:t>
            </a:r>
            <a:r>
              <a:rPr lang="es-CO" sz="2000" b="1" dirty="0" smtClean="0">
                <a:solidFill>
                  <a:schemeClr val="bg1"/>
                </a:solidFill>
                <a:latin typeface="+mj-lt"/>
              </a:rPr>
              <a:t>.</a:t>
            </a:r>
          </a:p>
          <a:p>
            <a:pPr algn="ctr"/>
            <a:r>
              <a:rPr lang="es-CO" sz="1400" b="1" i="1" dirty="0" smtClean="0">
                <a:solidFill>
                  <a:schemeClr val="bg1"/>
                </a:solidFill>
                <a:latin typeface="+mj-lt"/>
              </a:rPr>
              <a:t>Anónimo</a:t>
            </a:r>
            <a:endParaRPr lang="es-CO" sz="1400" b="1" i="1" dirty="0">
              <a:solidFill>
                <a:schemeClr val="bg1"/>
              </a:solidFill>
              <a:latin typeface="+mj-lt"/>
            </a:endParaRPr>
          </a:p>
        </p:txBody>
      </p:sp>
      <p:sp>
        <p:nvSpPr>
          <p:cNvPr id="4" name="3 Rectángulo"/>
          <p:cNvSpPr/>
          <p:nvPr/>
        </p:nvSpPr>
        <p:spPr>
          <a:xfrm>
            <a:off x="899490" y="3867930"/>
            <a:ext cx="7345020" cy="923330"/>
          </a:xfrm>
          <a:prstGeom prst="rect">
            <a:avLst/>
          </a:prstGeom>
        </p:spPr>
        <p:txBody>
          <a:bodyPr wrap="square">
            <a:spAutoFit/>
          </a:bodyPr>
          <a:lstStyle/>
          <a:p>
            <a:pPr algn="ctr"/>
            <a:r>
              <a:rPr lang="es-CO" sz="2000" b="1" dirty="0">
                <a:solidFill>
                  <a:schemeClr val="bg1"/>
                </a:solidFill>
                <a:latin typeface="+mn-lt"/>
              </a:rPr>
              <a:t>Aunque se pierdan otras cosas a lo largo de los años, mantengamos la Navidad como algo brillante.…. Regresemos a nuestra fe </a:t>
            </a:r>
            <a:r>
              <a:rPr lang="es-CO" sz="2000" b="1" dirty="0" smtClean="0">
                <a:solidFill>
                  <a:schemeClr val="bg1"/>
                </a:solidFill>
                <a:latin typeface="+mn-lt"/>
              </a:rPr>
              <a:t>infantil.</a:t>
            </a:r>
          </a:p>
          <a:p>
            <a:pPr algn="ctr"/>
            <a:r>
              <a:rPr lang="es-CO" sz="1400" b="1" i="1" dirty="0" smtClean="0">
                <a:solidFill>
                  <a:schemeClr val="bg1"/>
                </a:solidFill>
                <a:latin typeface="+mn-lt"/>
              </a:rPr>
              <a:t>Grace </a:t>
            </a:r>
            <a:r>
              <a:rPr lang="es-CO" sz="1400" b="1" i="1" dirty="0" err="1">
                <a:solidFill>
                  <a:schemeClr val="bg1"/>
                </a:solidFill>
                <a:latin typeface="+mn-lt"/>
              </a:rPr>
              <a:t>Noll</a:t>
            </a:r>
            <a:r>
              <a:rPr lang="es-CO" sz="1400" b="1" i="1" dirty="0">
                <a:solidFill>
                  <a:schemeClr val="bg1"/>
                </a:solidFill>
                <a:latin typeface="+mn-lt"/>
              </a:rPr>
              <a:t> </a:t>
            </a:r>
            <a:r>
              <a:rPr lang="es-CO" sz="1400" b="1" i="1" dirty="0" err="1">
                <a:solidFill>
                  <a:schemeClr val="bg1"/>
                </a:solidFill>
                <a:latin typeface="+mn-lt"/>
              </a:rPr>
              <a:t>Crowell</a:t>
            </a:r>
            <a:r>
              <a:rPr lang="es-CO" sz="1400" b="1" i="1" dirty="0">
                <a:solidFill>
                  <a:schemeClr val="bg1"/>
                </a:solidFill>
                <a:latin typeface="+mn-lt"/>
              </a:rPr>
              <a:t> </a:t>
            </a:r>
          </a:p>
        </p:txBody>
      </p:sp>
      <p:grpSp>
        <p:nvGrpSpPr>
          <p:cNvPr id="10" name="9 Grupo"/>
          <p:cNvGrpSpPr/>
          <p:nvPr/>
        </p:nvGrpSpPr>
        <p:grpSpPr>
          <a:xfrm>
            <a:off x="-3129" y="0"/>
            <a:ext cx="9155219" cy="5145088"/>
            <a:chOff x="-3129" y="0"/>
            <a:chExt cx="9155219" cy="5145088"/>
          </a:xfrm>
        </p:grpSpPr>
        <p:grpSp>
          <p:nvGrpSpPr>
            <p:cNvPr id="2" name="1 Grupo"/>
            <p:cNvGrpSpPr/>
            <p:nvPr/>
          </p:nvGrpSpPr>
          <p:grpSpPr>
            <a:xfrm>
              <a:off x="4699" y="1"/>
              <a:ext cx="9147391" cy="66574"/>
              <a:chOff x="4699" y="0"/>
              <a:chExt cx="9147391" cy="76200"/>
            </a:xfrm>
          </p:grpSpPr>
          <p:pic>
            <p:nvPicPr>
              <p:cNvPr id="6" name="Picture 15" descr="La línea de Luces de Navidad; gif animados luces, luces de Navidad animaciones gratis. "/>
              <p:cNvPicPr>
                <a:picLocks noChangeAspect="1" noChangeArrowheads="1" noCrop="1"/>
              </p:cNvPicPr>
              <p:nvPr/>
            </p:nvPicPr>
            <p:blipFill>
              <a:blip r:embed="rId4"/>
              <a:srcRect/>
              <a:stretch>
                <a:fillRect/>
              </a:stretch>
            </p:blipFill>
            <p:spPr bwMode="auto">
              <a:xfrm>
                <a:off x="4699" y="0"/>
                <a:ext cx="5362575" cy="76200"/>
              </a:xfrm>
              <a:prstGeom prst="rect">
                <a:avLst/>
              </a:prstGeom>
              <a:noFill/>
              <a:ln w="9525">
                <a:noFill/>
                <a:miter lim="800000"/>
                <a:headEnd/>
                <a:tailEnd/>
              </a:ln>
            </p:spPr>
          </p:pic>
          <p:pic>
            <p:nvPicPr>
              <p:cNvPr id="7" name="Picture 15" descr="La línea de Luces de Navidad; gif animados luces, luces de Navidad animaciones gratis. "/>
              <p:cNvPicPr>
                <a:picLocks noChangeAspect="1" noChangeArrowheads="1" noCrop="1"/>
              </p:cNvPicPr>
              <p:nvPr/>
            </p:nvPicPr>
            <p:blipFill>
              <a:blip r:embed="rId4"/>
              <a:srcRect/>
              <a:stretch>
                <a:fillRect/>
              </a:stretch>
            </p:blipFill>
            <p:spPr bwMode="auto">
              <a:xfrm>
                <a:off x="3789515" y="0"/>
                <a:ext cx="5362575" cy="76200"/>
              </a:xfrm>
              <a:prstGeom prst="rect">
                <a:avLst/>
              </a:prstGeom>
              <a:noFill/>
              <a:ln w="9525">
                <a:noFill/>
                <a:miter lim="800000"/>
                <a:headEnd/>
                <a:tailEnd/>
              </a:ln>
            </p:spPr>
          </p:pic>
        </p:grpSp>
        <p:pic>
          <p:nvPicPr>
            <p:cNvPr id="8" name="Picture 15" descr="La línea de Luces de Navidad; gif animados luces, luces de Navidad animaciones gratis. "/>
            <p:cNvPicPr>
              <a:picLocks noChangeAspect="1" noChangeArrowheads="1" noCrop="1"/>
            </p:cNvPicPr>
            <p:nvPr/>
          </p:nvPicPr>
          <p:blipFill>
            <a:blip r:embed="rId4"/>
            <a:srcRect/>
            <a:stretch>
              <a:fillRect/>
            </a:stretch>
          </p:blipFill>
          <p:spPr bwMode="auto">
            <a:xfrm rot="5400000">
              <a:off x="6533947" y="2536540"/>
              <a:ext cx="5145088" cy="72008"/>
            </a:xfrm>
            <a:prstGeom prst="rect">
              <a:avLst/>
            </a:prstGeom>
            <a:noFill/>
            <a:ln w="9525">
              <a:noFill/>
              <a:miter lim="800000"/>
              <a:headEnd/>
              <a:tailEnd/>
            </a:ln>
          </p:spPr>
        </p:pic>
        <p:pic>
          <p:nvPicPr>
            <p:cNvPr id="9" name="Picture 15" descr="La línea de Luces de Navidad; gif animados luces, luces de Navidad animaciones gratis. "/>
            <p:cNvPicPr>
              <a:picLocks noChangeAspect="1" noChangeArrowheads="1" noCrop="1"/>
            </p:cNvPicPr>
            <p:nvPr/>
          </p:nvPicPr>
          <p:blipFill>
            <a:blip r:embed="rId4"/>
            <a:srcRect/>
            <a:stretch>
              <a:fillRect/>
            </a:stretch>
          </p:blipFill>
          <p:spPr bwMode="auto">
            <a:xfrm rot="16200000" flipV="1">
              <a:off x="-2539669" y="2536540"/>
              <a:ext cx="5145088" cy="72008"/>
            </a:xfrm>
            <a:prstGeom prst="rect">
              <a:avLst/>
            </a:prstGeom>
            <a:noFill/>
            <a:ln w="9525">
              <a:noFill/>
              <a:miter lim="800000"/>
              <a:headEnd/>
              <a:tailEnd/>
            </a:ln>
          </p:spPr>
        </p:pic>
        <p:grpSp>
          <p:nvGrpSpPr>
            <p:cNvPr id="11" name="10 Grupo"/>
            <p:cNvGrpSpPr/>
            <p:nvPr/>
          </p:nvGrpSpPr>
          <p:grpSpPr>
            <a:xfrm>
              <a:off x="4699" y="5078640"/>
              <a:ext cx="9147391" cy="66448"/>
              <a:chOff x="4699" y="0"/>
              <a:chExt cx="9147391" cy="76200"/>
            </a:xfrm>
          </p:grpSpPr>
          <p:pic>
            <p:nvPicPr>
              <p:cNvPr id="12" name="Picture 15" descr="La línea de Luces de Navidad; gif animados luces, luces de Navidad animaciones gratis. "/>
              <p:cNvPicPr>
                <a:picLocks noChangeAspect="1" noChangeArrowheads="1" noCrop="1"/>
              </p:cNvPicPr>
              <p:nvPr/>
            </p:nvPicPr>
            <p:blipFill>
              <a:blip r:embed="rId4"/>
              <a:srcRect/>
              <a:stretch>
                <a:fillRect/>
              </a:stretch>
            </p:blipFill>
            <p:spPr bwMode="auto">
              <a:xfrm>
                <a:off x="4699" y="0"/>
                <a:ext cx="5362575" cy="76200"/>
              </a:xfrm>
              <a:prstGeom prst="rect">
                <a:avLst/>
              </a:prstGeom>
              <a:noFill/>
              <a:ln w="9525">
                <a:noFill/>
                <a:miter lim="800000"/>
                <a:headEnd/>
                <a:tailEnd/>
              </a:ln>
            </p:spPr>
          </p:pic>
          <p:pic>
            <p:nvPicPr>
              <p:cNvPr id="13" name="Picture 15" descr="La línea de Luces de Navidad; gif animados luces, luces de Navidad animaciones gratis. "/>
              <p:cNvPicPr>
                <a:picLocks noChangeAspect="1" noChangeArrowheads="1" noCrop="1"/>
              </p:cNvPicPr>
              <p:nvPr/>
            </p:nvPicPr>
            <p:blipFill>
              <a:blip r:embed="rId4"/>
              <a:srcRect/>
              <a:stretch>
                <a:fillRect/>
              </a:stretch>
            </p:blipFill>
            <p:spPr bwMode="auto">
              <a:xfrm>
                <a:off x="3789515" y="0"/>
                <a:ext cx="5362575" cy="76200"/>
              </a:xfrm>
              <a:prstGeom prst="rect">
                <a:avLst/>
              </a:prstGeom>
              <a:noFill/>
              <a:ln w="9525">
                <a:noFill/>
                <a:miter lim="800000"/>
                <a:headEnd/>
                <a:tailEnd/>
              </a:ln>
            </p:spPr>
          </p:pic>
        </p:grpSp>
      </p:grpSp>
    </p:spTree>
    <p:extLst>
      <p:ext uri="{BB962C8B-B14F-4D97-AF65-F5344CB8AC3E}">
        <p14:creationId xmlns:p14="http://schemas.microsoft.com/office/powerpoint/2010/main" val="1990021384"/>
      </p:ext>
    </p:extLst>
  </p:cSld>
  <p:clrMapOvr>
    <a:masterClrMapping/>
  </p:clrMapOvr>
  <mc:AlternateContent xmlns:mc="http://schemas.openxmlformats.org/markup-compatibility/2006">
    <mc:Choice xmlns:p14="http://schemas.microsoft.com/office/powerpoint/2010/main" Requires="p14">
      <p:transition spd="slow" p14:dur="3000">
        <p:strips dir="ru"/>
      </p:transition>
    </mc:Choice>
    <mc:Fallback>
      <p:transition spd="slow">
        <p:strips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3" name="Picture 3" descr="C:\01 Mis docu. Backup\Mis imágenes\00 Para el mensaje haciendo\00 bol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0" y="15821"/>
            <a:ext cx="9144000" cy="506189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48090" y="652494"/>
            <a:ext cx="4572000" cy="1631216"/>
          </a:xfrm>
          <a:prstGeom prst="rect">
            <a:avLst/>
          </a:prstGeom>
        </p:spPr>
        <p:txBody>
          <a:bodyPr>
            <a:spAutoFit/>
          </a:bodyPr>
          <a:lstStyle/>
          <a:p>
            <a:pPr algn="ctr"/>
            <a:r>
              <a:rPr lang="es-CO" sz="2000" b="1" dirty="0">
                <a:solidFill>
                  <a:schemeClr val="bg1"/>
                </a:solidFill>
                <a:latin typeface="+mj-lt"/>
              </a:rPr>
              <a:t>Navidad es la fecha de la alegría y el amor, la que debería durar siempre, pues nos colma de buenos sentimientos, nos hermana y nos acerca a todas las personas. </a:t>
            </a:r>
            <a:r>
              <a:rPr lang="es-CO" sz="1400" b="1" i="1" dirty="0" smtClean="0">
                <a:solidFill>
                  <a:schemeClr val="bg1"/>
                </a:solidFill>
                <a:latin typeface="+mj-lt"/>
              </a:rPr>
              <a:t>Anónimo</a:t>
            </a:r>
            <a:endParaRPr lang="es-CO" sz="1400" b="1" i="1" dirty="0">
              <a:solidFill>
                <a:schemeClr val="bg1"/>
              </a:solidFill>
              <a:latin typeface="+mj-lt"/>
            </a:endParaRPr>
          </a:p>
        </p:txBody>
      </p:sp>
      <p:sp>
        <p:nvSpPr>
          <p:cNvPr id="4" name="3 Rectángulo"/>
          <p:cNvSpPr/>
          <p:nvPr/>
        </p:nvSpPr>
        <p:spPr>
          <a:xfrm>
            <a:off x="648090" y="2884804"/>
            <a:ext cx="4572000" cy="1631216"/>
          </a:xfrm>
          <a:prstGeom prst="rect">
            <a:avLst/>
          </a:prstGeom>
        </p:spPr>
        <p:txBody>
          <a:bodyPr wrap="square">
            <a:spAutoFit/>
          </a:bodyPr>
          <a:lstStyle/>
          <a:p>
            <a:pPr algn="ctr"/>
            <a:r>
              <a:rPr lang="es-CO" sz="2000" b="1" dirty="0">
                <a:solidFill>
                  <a:schemeClr val="bg1"/>
                </a:solidFill>
                <a:latin typeface="+mj-lt"/>
              </a:rPr>
              <a:t>Cuando das un regalo en Navidad, le estás prometiendo a la otra persona honrarla y amarla, así como los reyes magos hicieron con el pequeño Jesús ¿lo habías pensado</a:t>
            </a:r>
            <a:r>
              <a:rPr lang="es-CO" sz="2000" b="1" dirty="0" smtClean="0">
                <a:solidFill>
                  <a:schemeClr val="bg1"/>
                </a:solidFill>
                <a:latin typeface="+mj-lt"/>
              </a:rPr>
              <a:t>? </a:t>
            </a:r>
            <a:r>
              <a:rPr lang="es-CO" sz="1400" b="1" i="1" dirty="0" smtClean="0">
                <a:solidFill>
                  <a:schemeClr val="bg1"/>
                </a:solidFill>
                <a:latin typeface="+mj-lt"/>
              </a:rPr>
              <a:t>Anónimo</a:t>
            </a:r>
            <a:endParaRPr lang="es-CO" sz="1400" b="1" i="1" dirty="0">
              <a:solidFill>
                <a:schemeClr val="bg1"/>
              </a:solidFill>
              <a:latin typeface="+mj-lt"/>
            </a:endParaRPr>
          </a:p>
        </p:txBody>
      </p:sp>
      <p:grpSp>
        <p:nvGrpSpPr>
          <p:cNvPr id="16" name="15 Grupo"/>
          <p:cNvGrpSpPr/>
          <p:nvPr/>
        </p:nvGrpSpPr>
        <p:grpSpPr>
          <a:xfrm>
            <a:off x="-9625" y="0"/>
            <a:ext cx="9156773" cy="5145088"/>
            <a:chOff x="-9625" y="11186"/>
            <a:chExt cx="9156773" cy="5133902"/>
          </a:xfrm>
        </p:grpSpPr>
        <p:grpSp>
          <p:nvGrpSpPr>
            <p:cNvPr id="13" name="12 Grupo"/>
            <p:cNvGrpSpPr/>
            <p:nvPr/>
          </p:nvGrpSpPr>
          <p:grpSpPr>
            <a:xfrm>
              <a:off x="-4861" y="11186"/>
              <a:ext cx="9148861" cy="72011"/>
              <a:chOff x="-4861" y="11187"/>
              <a:chExt cx="9461480" cy="72010"/>
            </a:xfrm>
          </p:grpSpPr>
          <p:grpSp>
            <p:nvGrpSpPr>
              <p:cNvPr id="3" name="2 Grupo"/>
              <p:cNvGrpSpPr/>
              <p:nvPr/>
            </p:nvGrpSpPr>
            <p:grpSpPr>
              <a:xfrm>
                <a:off x="-4861" y="11187"/>
                <a:ext cx="4738925" cy="72010"/>
                <a:chOff x="-14909" y="11187"/>
                <a:chExt cx="4738925" cy="72010"/>
              </a:xfrm>
            </p:grpSpPr>
            <p:pic>
              <p:nvPicPr>
                <p:cNvPr id="5128"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5336" y="-429058"/>
                  <a:ext cx="7201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1373227" y="-429058"/>
                  <a:ext cx="7201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2318105" y="-429058"/>
                  <a:ext cx="7201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265583" y="-429058"/>
                  <a:ext cx="7201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11761" y="-429058"/>
                  <a:ext cx="72010" cy="9525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4" name="23 Grupo"/>
              <p:cNvGrpSpPr/>
              <p:nvPr/>
            </p:nvGrpSpPr>
            <p:grpSpPr>
              <a:xfrm>
                <a:off x="4717694" y="11187"/>
                <a:ext cx="4738925" cy="72010"/>
                <a:chOff x="-14909" y="11187"/>
                <a:chExt cx="4738925" cy="72010"/>
              </a:xfrm>
            </p:grpSpPr>
            <p:pic>
              <p:nvPicPr>
                <p:cNvPr id="25"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5336" y="-429058"/>
                  <a:ext cx="7201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1373227" y="-429058"/>
                  <a:ext cx="7201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2318105" y="-429058"/>
                  <a:ext cx="7201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265583" y="-429058"/>
                  <a:ext cx="7201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11761" y="-429058"/>
                  <a:ext cx="72010" cy="952500"/>
                </a:xfrm>
                <a:prstGeom prst="rect">
                  <a:avLst/>
                </a:prstGeom>
                <a:noFill/>
                <a:extLst>
                  <a:ext uri="{909E8E84-426E-40DD-AFC4-6F175D3DCCD1}">
                    <a14:hiddenFill xmlns:a14="http://schemas.microsoft.com/office/drawing/2010/main">
                      <a:solidFill>
                        <a:srgbClr val="FFFFFF"/>
                      </a:solidFill>
                    </a14:hiddenFill>
                  </a:ext>
                </a:extLst>
              </p:spPr>
            </p:pic>
          </p:grpSp>
        </p:grpSp>
        <p:grpSp>
          <p:nvGrpSpPr>
            <p:cNvPr id="15" name="14 Grupo"/>
            <p:cNvGrpSpPr/>
            <p:nvPr/>
          </p:nvGrpSpPr>
          <p:grpSpPr>
            <a:xfrm>
              <a:off x="-9625" y="32957"/>
              <a:ext cx="72012" cy="5112131"/>
              <a:chOff x="-9625" y="32957"/>
              <a:chExt cx="72011" cy="5435909"/>
            </a:xfrm>
          </p:grpSpPr>
          <p:pic>
            <p:nvPicPr>
              <p:cNvPr id="31"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9625" y="32957"/>
                <a:ext cx="72011" cy="921028"/>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9625" y="935616"/>
                <a:ext cx="72011" cy="921028"/>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9625" y="1843276"/>
                <a:ext cx="72011" cy="921028"/>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9625" y="2747588"/>
                <a:ext cx="72011" cy="921028"/>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9625" y="3651900"/>
                <a:ext cx="72011" cy="921028"/>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9625" y="4547838"/>
                <a:ext cx="72011" cy="92102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8" name="37 Grupo"/>
            <p:cNvGrpSpPr/>
            <p:nvPr/>
          </p:nvGrpSpPr>
          <p:grpSpPr>
            <a:xfrm flipV="1">
              <a:off x="9075136" y="32957"/>
              <a:ext cx="72012" cy="5112131"/>
              <a:chOff x="0" y="32957"/>
              <a:chExt cx="72011" cy="5435909"/>
            </a:xfrm>
          </p:grpSpPr>
          <p:pic>
            <p:nvPicPr>
              <p:cNvPr id="39"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0" y="32957"/>
                <a:ext cx="72011" cy="92102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0" y="935616"/>
                <a:ext cx="72011" cy="921028"/>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0" y="1843276"/>
                <a:ext cx="72011" cy="921028"/>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0" y="2747588"/>
                <a:ext cx="72011" cy="921028"/>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0" y="3651900"/>
                <a:ext cx="72011" cy="921028"/>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0" y="4547838"/>
                <a:ext cx="72011" cy="92102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5" name="44 Grupo"/>
            <p:cNvGrpSpPr/>
            <p:nvPr/>
          </p:nvGrpSpPr>
          <p:grpSpPr>
            <a:xfrm flipH="1">
              <a:off x="-4861" y="5071489"/>
              <a:ext cx="9148861" cy="72011"/>
              <a:chOff x="-4861" y="11187"/>
              <a:chExt cx="9461480" cy="72010"/>
            </a:xfrm>
          </p:grpSpPr>
          <p:grpSp>
            <p:nvGrpSpPr>
              <p:cNvPr id="46" name="45 Grupo"/>
              <p:cNvGrpSpPr/>
              <p:nvPr/>
            </p:nvGrpSpPr>
            <p:grpSpPr>
              <a:xfrm>
                <a:off x="-4861" y="11187"/>
                <a:ext cx="4738925" cy="72010"/>
                <a:chOff x="-14909" y="11187"/>
                <a:chExt cx="4738925" cy="72010"/>
              </a:xfrm>
            </p:grpSpPr>
            <p:pic>
              <p:nvPicPr>
                <p:cNvPr id="53"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5336" y="-429058"/>
                  <a:ext cx="72010" cy="952500"/>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1373227" y="-429058"/>
                  <a:ext cx="72010" cy="952500"/>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2318105" y="-429058"/>
                  <a:ext cx="72010" cy="952500"/>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265583" y="-429058"/>
                  <a:ext cx="72010" cy="952500"/>
                </a:xfrm>
                <a:prstGeom prst="rect">
                  <a:avLst/>
                </a:prstGeom>
                <a:noFill/>
                <a:extLst>
                  <a:ext uri="{909E8E84-426E-40DD-AFC4-6F175D3DCCD1}">
                    <a14:hiddenFill xmlns:a14="http://schemas.microsoft.com/office/drawing/2010/main">
                      <a:solidFill>
                        <a:srgbClr val="FFFFFF"/>
                      </a:solidFill>
                    </a14:hiddenFill>
                  </a:ext>
                </a:extLst>
              </p:spPr>
            </p:pic>
            <p:pic>
              <p:nvPicPr>
                <p:cNvPr id="57"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11761" y="-429058"/>
                  <a:ext cx="72010" cy="9525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7" name="46 Grupo"/>
              <p:cNvGrpSpPr/>
              <p:nvPr/>
            </p:nvGrpSpPr>
            <p:grpSpPr>
              <a:xfrm>
                <a:off x="4717694" y="11187"/>
                <a:ext cx="4738925" cy="72010"/>
                <a:chOff x="-14909" y="11187"/>
                <a:chExt cx="4738925" cy="72010"/>
              </a:xfrm>
            </p:grpSpPr>
            <p:pic>
              <p:nvPicPr>
                <p:cNvPr id="48"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5336" y="-429058"/>
                  <a:ext cx="72010" cy="952500"/>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1373227" y="-429058"/>
                  <a:ext cx="72010" cy="952500"/>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2318105" y="-429058"/>
                  <a:ext cx="72010" cy="952500"/>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265583" y="-429058"/>
                  <a:ext cx="72010" cy="952500"/>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8" descr="http://www.gifsyfondos.com/navi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211761" y="-429058"/>
                  <a:ext cx="72010" cy="952500"/>
                </a:xfrm>
                <a:prstGeom prst="rect">
                  <a:avLst/>
                </a:prstGeom>
                <a:noFill/>
                <a:extLst>
                  <a:ext uri="{909E8E84-426E-40DD-AFC4-6F175D3DCCD1}">
                    <a14:hiddenFill xmlns:a14="http://schemas.microsoft.com/office/drawing/2010/main">
                      <a:solidFill>
                        <a:srgbClr val="FFFFFF"/>
                      </a:solidFill>
                    </a14:hiddenFill>
                  </a:ext>
                </a:extLst>
              </p:spPr>
            </p:pic>
          </p:grpSp>
        </p:grpSp>
      </p:grpSp>
    </p:spTree>
    <p:extLst>
      <p:ext uri="{BB962C8B-B14F-4D97-AF65-F5344CB8AC3E}">
        <p14:creationId xmlns:p14="http://schemas.microsoft.com/office/powerpoint/2010/main" val="1133170130"/>
      </p:ext>
    </p:extLst>
  </p:cSld>
  <p:clrMapOvr>
    <a:masterClrMapping/>
  </p:clrMapOvr>
  <mc:AlternateContent xmlns:mc="http://schemas.openxmlformats.org/markup-compatibility/2006">
    <mc:Choice xmlns:p14="http://schemas.microsoft.com/office/powerpoint/2010/main" Requires="p14">
      <p:transition spd="slow" p14:dur="3000">
        <p:strips dir="ru"/>
      </p:transition>
    </mc:Choice>
    <mc:Fallback>
      <p:transition spd="slow">
        <p:strips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7" name="Picture 5" descr="C:\01 Mis docu. Backup\Mis imágenes\00 Para el mensaje haciendo\00 bola jpg.jpg"/>
          <p:cNvPicPr>
            <a:picLocks noChangeAspect="1" noChangeArrowheads="1"/>
          </p:cNvPicPr>
          <p:nvPr/>
        </p:nvPicPr>
        <p:blipFill rotWithShape="1">
          <a:blip r:embed="rId3">
            <a:extLst>
              <a:ext uri="{28A0092B-C50C-407E-A947-70E740481C1C}">
                <a14:useLocalDpi xmlns:a14="http://schemas.microsoft.com/office/drawing/2010/main" val="0"/>
              </a:ext>
            </a:extLst>
          </a:blip>
          <a:srcRect t="432" b="618"/>
          <a:stretch/>
        </p:blipFill>
        <p:spPr bwMode="auto">
          <a:xfrm>
            <a:off x="0" y="0"/>
            <a:ext cx="9144000" cy="514350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81645" y="1779640"/>
            <a:ext cx="1742015" cy="3110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51400" y="238446"/>
            <a:ext cx="2160300" cy="2896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2555720" y="483460"/>
            <a:ext cx="6192860" cy="1323439"/>
          </a:xfrm>
          <a:prstGeom prst="rect">
            <a:avLst/>
          </a:prstGeom>
        </p:spPr>
        <p:txBody>
          <a:bodyPr wrap="square">
            <a:spAutoFit/>
          </a:bodyPr>
          <a:lstStyle/>
          <a:p>
            <a:pPr algn="ctr"/>
            <a:r>
              <a:rPr lang="es-CO" sz="2000" b="1" dirty="0">
                <a:solidFill>
                  <a:schemeClr val="bg1"/>
                </a:solidFill>
                <a:latin typeface="+mj-lt"/>
              </a:rPr>
              <a:t>La navidad es sin duda una fiesta de unión, ya sea familiar o entre amigos, la felicidad de estar juntos y en paz es incomparable. Las ganas de hacer las cosas bien está en el aire y todo se vuelve repentinamente </a:t>
            </a:r>
            <a:r>
              <a:rPr lang="es-CO" sz="2000" b="1" dirty="0" smtClean="0">
                <a:solidFill>
                  <a:schemeClr val="bg1"/>
                </a:solidFill>
                <a:latin typeface="+mj-lt"/>
              </a:rPr>
              <a:t>positivo.</a:t>
            </a:r>
          </a:p>
        </p:txBody>
      </p:sp>
      <p:pic>
        <p:nvPicPr>
          <p:cNvPr id="3085" name="Picture 13" descr="http://es.bloggif.com/tmp/60415a047b4c77c16177c3a187fb9fec/text.gif?1418531039"/>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2875612" y="2139690"/>
            <a:ext cx="5553075" cy="720100"/>
          </a:xfrm>
          <a:prstGeom prst="rect">
            <a:avLst/>
          </a:prstGeom>
          <a:noFill/>
          <a:extLst>
            <a:ext uri="{909E8E84-426E-40DD-AFC4-6F175D3DCCD1}">
              <a14:hiddenFill xmlns:a14="http://schemas.microsoft.com/office/drawing/2010/main">
                <a:solidFill>
                  <a:srgbClr val="FFFFFF"/>
                </a:solidFill>
              </a14:hiddenFill>
            </a:ext>
          </a:extLst>
        </p:spPr>
      </p:pic>
      <p:sp>
        <p:nvSpPr>
          <p:cNvPr id="23" name="22 CuadroTexto"/>
          <p:cNvSpPr txBox="1"/>
          <p:nvPr/>
        </p:nvSpPr>
        <p:spPr>
          <a:xfrm>
            <a:off x="4057645" y="3367378"/>
            <a:ext cx="2815387" cy="1292662"/>
          </a:xfrm>
          <a:prstGeom prst="rect">
            <a:avLst/>
          </a:prstGeom>
          <a:noFill/>
        </p:spPr>
        <p:txBody>
          <a:bodyPr wrap="none" rtlCol="0">
            <a:spAutoFit/>
          </a:bodyPr>
          <a:lstStyle/>
          <a:p>
            <a:pPr algn="ctr"/>
            <a:r>
              <a:rPr lang="es-CO" sz="1300" b="1" dirty="0" smtClean="0">
                <a:solidFill>
                  <a:schemeClr val="bg1"/>
                </a:solidFill>
                <a:latin typeface="+mj-lt"/>
              </a:rPr>
              <a:t>Música:</a:t>
            </a:r>
          </a:p>
          <a:p>
            <a:pPr algn="ctr"/>
            <a:r>
              <a:rPr lang="en-US" sz="1300" b="1" dirty="0">
                <a:solidFill>
                  <a:schemeClr val="bg1"/>
                </a:solidFill>
                <a:latin typeface="+mj-lt"/>
              </a:rPr>
              <a:t>Silver </a:t>
            </a:r>
            <a:r>
              <a:rPr lang="en-US" sz="1300" b="1" dirty="0" smtClean="0">
                <a:solidFill>
                  <a:schemeClr val="bg1"/>
                </a:solidFill>
                <a:latin typeface="+mj-lt"/>
              </a:rPr>
              <a:t>Bells - </a:t>
            </a:r>
            <a:r>
              <a:rPr lang="en-US" sz="1300" b="1" i="1" dirty="0" smtClean="0">
                <a:solidFill>
                  <a:schemeClr val="bg1"/>
                </a:solidFill>
                <a:latin typeface="+mj-lt"/>
              </a:rPr>
              <a:t>Percy </a:t>
            </a:r>
            <a:r>
              <a:rPr lang="en-US" sz="1300" b="1" i="1" dirty="0">
                <a:solidFill>
                  <a:schemeClr val="bg1"/>
                </a:solidFill>
                <a:latin typeface="+mj-lt"/>
              </a:rPr>
              <a:t>Faith  His </a:t>
            </a:r>
            <a:r>
              <a:rPr lang="en-US" sz="1300" b="1" i="1" dirty="0" smtClean="0">
                <a:solidFill>
                  <a:schemeClr val="bg1"/>
                </a:solidFill>
                <a:latin typeface="+mj-lt"/>
              </a:rPr>
              <a:t>Orchestra</a:t>
            </a:r>
          </a:p>
          <a:p>
            <a:pPr algn="ctr"/>
            <a:endParaRPr lang="es-CO" sz="1300" b="1" dirty="0">
              <a:solidFill>
                <a:schemeClr val="bg1"/>
              </a:solidFill>
              <a:latin typeface="+mj-lt"/>
            </a:endParaRPr>
          </a:p>
          <a:p>
            <a:pPr algn="ctr"/>
            <a:r>
              <a:rPr lang="es-CO" sz="1300" b="1" dirty="0" smtClean="0">
                <a:solidFill>
                  <a:schemeClr val="bg1"/>
                </a:solidFill>
                <a:latin typeface="+mj-lt"/>
              </a:rPr>
              <a:t>Realización general:</a:t>
            </a:r>
          </a:p>
          <a:p>
            <a:pPr algn="ctr"/>
            <a:r>
              <a:rPr lang="es-CO" sz="1300" b="1" i="1" dirty="0" smtClean="0">
                <a:solidFill>
                  <a:schemeClr val="bg1"/>
                </a:solidFill>
                <a:latin typeface="+mj-lt"/>
              </a:rPr>
              <a:t>Rodrigo Valencia Cardona</a:t>
            </a:r>
          </a:p>
          <a:p>
            <a:pPr algn="ctr"/>
            <a:r>
              <a:rPr lang="es-CO" sz="1300" b="1" dirty="0" smtClean="0">
                <a:solidFill>
                  <a:schemeClr val="bg1"/>
                </a:solidFill>
                <a:latin typeface="+mj-lt"/>
              </a:rPr>
              <a:t>Medellín-Colombia</a:t>
            </a:r>
            <a:endParaRPr lang="es-CO" sz="1300" b="1" dirty="0">
              <a:solidFill>
                <a:schemeClr val="bg1"/>
              </a:solidFill>
              <a:latin typeface="+mj-lt"/>
            </a:endParaRPr>
          </a:p>
        </p:txBody>
      </p:sp>
    </p:spTree>
    <p:extLst>
      <p:ext uri="{BB962C8B-B14F-4D97-AF65-F5344CB8AC3E}">
        <p14:creationId xmlns:p14="http://schemas.microsoft.com/office/powerpoint/2010/main" val="1990021384"/>
      </p:ext>
    </p:extLst>
  </p:cSld>
  <p:clrMapOvr>
    <a:masterClrMapping/>
  </p:clrMapOvr>
  <mc:AlternateContent xmlns:mc="http://schemas.openxmlformats.org/markup-compatibility/2006">
    <mc:Choice xmlns:p14="http://schemas.microsoft.com/office/powerpoint/2010/main" Requires="p14">
      <p:transition spd="slow" p14:dur="3000">
        <p:strips dir="ru"/>
      </p:transition>
    </mc:Choice>
    <mc:Fallback>
      <p:transition spd="slow">
        <p:strips dir="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085"/>
                                        </p:tgtEl>
                                        <p:attrNameLst>
                                          <p:attrName>style.visibility</p:attrName>
                                        </p:attrNameLst>
                                      </p:cBhvr>
                                      <p:to>
                                        <p:strVal val="visible"/>
                                      </p:to>
                                    </p:set>
                                    <p:anim calcmode="lin" valueType="num">
                                      <p:cBhvr>
                                        <p:cTn id="12" dur="3000" fill="hold"/>
                                        <p:tgtEl>
                                          <p:spTgt spid="3085"/>
                                        </p:tgtEl>
                                        <p:attrNameLst>
                                          <p:attrName>ppt_w</p:attrName>
                                        </p:attrNameLst>
                                      </p:cBhvr>
                                      <p:tavLst>
                                        <p:tav tm="0">
                                          <p:val>
                                            <p:fltVal val="0"/>
                                          </p:val>
                                        </p:tav>
                                        <p:tav tm="100000">
                                          <p:val>
                                            <p:strVal val="#ppt_w"/>
                                          </p:val>
                                        </p:tav>
                                      </p:tavLst>
                                    </p:anim>
                                    <p:anim calcmode="lin" valueType="num">
                                      <p:cBhvr>
                                        <p:cTn id="13" dur="3000" fill="hold"/>
                                        <p:tgtEl>
                                          <p:spTgt spid="3085"/>
                                        </p:tgtEl>
                                        <p:attrNameLst>
                                          <p:attrName>ppt_h</p:attrName>
                                        </p:attrNameLst>
                                      </p:cBhvr>
                                      <p:tavLst>
                                        <p:tav tm="0">
                                          <p:val>
                                            <p:fltVal val="0"/>
                                          </p:val>
                                        </p:tav>
                                        <p:tav tm="100000">
                                          <p:val>
                                            <p:strVal val="#ppt_h"/>
                                          </p:val>
                                        </p:tav>
                                      </p:tavLst>
                                    </p:anim>
                                    <p:animEffect transition="in" filter="fade">
                                      <p:cBhvr>
                                        <p:cTn id="14" dur="3000"/>
                                        <p:tgtEl>
                                          <p:spTgt spid="3085"/>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3000" fill="hold"/>
                                        <p:tgtEl>
                                          <p:spTgt spid="23"/>
                                        </p:tgtEl>
                                        <p:attrNameLst>
                                          <p:attrName>ppt_x</p:attrName>
                                        </p:attrNameLst>
                                      </p:cBhvr>
                                      <p:tavLst>
                                        <p:tav tm="0">
                                          <p:val>
                                            <p:strVal val="#ppt_x"/>
                                          </p:val>
                                        </p:tav>
                                        <p:tav tm="100000">
                                          <p:val>
                                            <p:strVal val="#ppt_x"/>
                                          </p:val>
                                        </p:tav>
                                      </p:tavLst>
                                    </p:anim>
                                    <p:anim calcmode="lin" valueType="num">
                                      <p:cBhvr additive="base">
                                        <p:cTn id="20" dur="30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3"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ltLang="es-CO"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2E49D5"/>
                          </a:solidFill>
                          <a:effectLst/>
                          <a:latin typeface="Arial" charset="0"/>
                          <a:hlinkClick r:id="rId6"/>
                        </a:rPr>
                        <a:t>Dedicatorias</a:t>
                      </a:r>
                      <a:endParaRPr kumimoji="0" lang="es-ES_tradnl" altLang="es-CO"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7"/>
                        </a:rPr>
                        <a:t>Fechas Especiales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8"/>
                        </a:rPr>
                        <a:t>Graciosos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9"/>
                        </a:rPr>
                        <a:t>Historia y Arte</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0"/>
                        </a:rPr>
                        <a:t>Lugares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1"/>
                        </a:rPr>
                        <a:t>Musicales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2"/>
                        </a:rPr>
                        <a:t>Naturaleza y Ciencias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3"/>
                        </a:rPr>
                        <a:t>Política</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4"/>
                        </a:rPr>
                        <a:t>Reflexión</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5"/>
                        </a:rPr>
                        <a:t>Religiosos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6"/>
                        </a:rPr>
                        <a:t>Románticos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7"/>
                        </a:rPr>
                        <a:t>Salud</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2E49D5"/>
                          </a:solidFill>
                          <a:effectLst/>
                          <a:latin typeface="Arial" charset="0"/>
                          <a:hlinkClick r:id="rId18"/>
                        </a:rPr>
                        <a:t>Dedicatorias</a:t>
                      </a:r>
                      <a:endParaRPr kumimoji="0" lang="es-ES_tradnl" altLang="es-CO"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19"/>
                        </a:rPr>
                        <a:t>Fechas Especiales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0"/>
                        </a:rPr>
                        <a:t>Graciosos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1"/>
                        </a:rPr>
                        <a:t>Historia y Arte</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2"/>
                        </a:rPr>
                        <a:t>Lugares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3"/>
                        </a:rPr>
                        <a:t>Musicales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4"/>
                        </a:rPr>
                        <a:t>Naturaleza y Ciencias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5"/>
                        </a:rPr>
                        <a:t>Política</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6"/>
                        </a:rPr>
                        <a:t>Reflexión</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7"/>
                        </a:rPr>
                        <a:t>Religiosos</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8"/>
                        </a:rPr>
                        <a:t>Románticos</a:t>
                      </a: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es-CO" sz="700" b="1" i="0" u="none" strike="noStrike" cap="none" normalizeH="0" baseline="0" smtClean="0">
                          <a:ln>
                            <a:noFill/>
                          </a:ln>
                          <a:solidFill>
                            <a:srgbClr val="0000FF"/>
                          </a:solidFill>
                          <a:effectLst/>
                          <a:latin typeface="Arial" charset="0"/>
                          <a:hlinkClick r:id="rId29"/>
                        </a:rPr>
                        <a:t>Salud</a:t>
                      </a:r>
                      <a:endParaRPr kumimoji="0" lang="es-ES_tradnl" altLang="es-CO"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es-CO"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4801</TotalTime>
  <Words>708</Words>
  <Application>Microsoft Office PowerPoint</Application>
  <PresentationFormat>Presentación en pantalla (16:9)</PresentationFormat>
  <Paragraphs>64</Paragraphs>
  <Slides>12</Slides>
  <Notes>8</Notes>
  <HiddenSlides>0</HiddenSlides>
  <MMClips>1</MMClips>
  <ScaleCrop>false</ScaleCrop>
  <HeadingPairs>
    <vt:vector size="4" baseType="variant">
      <vt:variant>
        <vt:lpstr>Tema</vt:lpstr>
      </vt:variant>
      <vt:variant>
        <vt:i4>2</vt:i4>
      </vt:variant>
      <vt:variant>
        <vt:lpstr>Títulos de diapositiva</vt:lpstr>
      </vt:variant>
      <vt:variant>
        <vt:i4>12</vt:i4>
      </vt:variant>
    </vt:vector>
  </HeadingPairs>
  <TitlesOfParts>
    <vt:vector size="14"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272</cp:revision>
  <dcterms:created xsi:type="dcterms:W3CDTF">2013-05-29T02:56:16Z</dcterms:created>
  <dcterms:modified xsi:type="dcterms:W3CDTF">2014-12-14T05:19:19Z</dcterms:modified>
</cp:coreProperties>
</file>