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  <p:sldMasterId id="2147483665" r:id="rId2"/>
  </p:sldMasterIdLst>
  <p:notesMasterIdLst>
    <p:notesMasterId r:id="rId22"/>
  </p:notesMasterIdLst>
  <p:sldIdLst>
    <p:sldId id="285" r:id="rId3"/>
    <p:sldId id="492" r:id="rId4"/>
    <p:sldId id="483" r:id="rId5"/>
    <p:sldId id="493" r:id="rId6"/>
    <p:sldId id="484" r:id="rId7"/>
    <p:sldId id="494" r:id="rId8"/>
    <p:sldId id="485" r:id="rId9"/>
    <p:sldId id="495" r:id="rId10"/>
    <p:sldId id="486" r:id="rId11"/>
    <p:sldId id="496" r:id="rId12"/>
    <p:sldId id="487" r:id="rId13"/>
    <p:sldId id="497" r:id="rId14"/>
    <p:sldId id="488" r:id="rId15"/>
    <p:sldId id="498" r:id="rId16"/>
    <p:sldId id="489" r:id="rId17"/>
    <p:sldId id="499" r:id="rId18"/>
    <p:sldId id="490" r:id="rId19"/>
    <p:sldId id="418" r:id="rId20"/>
    <p:sldId id="491" r:id="rId21"/>
  </p:sldIdLst>
  <p:sldSz cx="1036955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IcvoVB+XjzPQc7nZaeq8A==" hashData="6PVTfkhCt9ZFx4UjwEcodvHvTF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00"/>
    <a:srgbClr val="00001A"/>
    <a:srgbClr val="00FFFF"/>
    <a:srgbClr val="333333"/>
    <a:srgbClr val="993300"/>
    <a:srgbClr val="CC6600"/>
    <a:srgbClr val="000000"/>
    <a:srgbClr val="10F84D"/>
    <a:srgbClr val="FB3F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374" y="-606"/>
      </p:cViewPr>
      <p:guideLst>
        <p:guide orient="horz" pos="2160"/>
        <p:guide pos="32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36613" y="685800"/>
            <a:ext cx="518477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297C1B63-67DA-49EB-A494-D0641C481D0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29677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B61CA8-3D30-4A4A-BE99-8C399EAD287B}" type="slidenum">
              <a:rPr lang="es-ES"/>
              <a:pPr/>
              <a:t>3</a:t>
            </a:fld>
            <a:endParaRPr lang="es-ES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93738" y="685800"/>
            <a:ext cx="5470525" cy="3429000"/>
          </a:xfrm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3A6B99-5C99-478E-A04F-81BE20AC025D}" type="slidenum">
              <a:rPr lang="es-ES"/>
              <a:pPr/>
              <a:t>5</a:t>
            </a:fld>
            <a:endParaRPr lang="es-ES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36613" y="685800"/>
            <a:ext cx="5184775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08B6AC-BA46-43FF-8977-C088F759C983}" type="slidenum">
              <a:rPr lang="es-ES"/>
              <a:pPr/>
              <a:t>7</a:t>
            </a:fld>
            <a:endParaRPr lang="es-ES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36613" y="685800"/>
            <a:ext cx="5184775" cy="3429000"/>
          </a:xfrm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68AE65-6235-4786-A607-1B6696FA491B}" type="slidenum">
              <a:rPr lang="es-ES"/>
              <a:pPr/>
              <a:t>9</a:t>
            </a:fld>
            <a:endParaRPr lang="es-ES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36613" y="685800"/>
            <a:ext cx="5184775" cy="3429000"/>
          </a:xfrm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503DA0-2F69-4EA5-9FAB-0E9D8AE8C2CC}" type="slidenum">
              <a:rPr lang="es-ES"/>
              <a:pPr/>
              <a:t>11</a:t>
            </a:fld>
            <a:endParaRPr lang="es-ES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36613" y="685800"/>
            <a:ext cx="5184775" cy="3429000"/>
          </a:xfrm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C33B1D-AE38-400E-9278-1A2C7F3049D3}" type="slidenum">
              <a:rPr lang="es-ES"/>
              <a:pPr/>
              <a:t>13</a:t>
            </a:fld>
            <a:endParaRPr lang="es-ES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36613" y="685800"/>
            <a:ext cx="5184775" cy="3429000"/>
          </a:xfrm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61DC19-1C73-4563-A938-A2D286463915}" type="slidenum">
              <a:rPr lang="es-ES"/>
              <a:pPr/>
              <a:t>15</a:t>
            </a:fld>
            <a:endParaRPr lang="es-ES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36613" y="685800"/>
            <a:ext cx="5184775" cy="3429000"/>
          </a:xfrm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A2FE83-6C61-44DB-8A05-984C99973102}" type="slidenum">
              <a:rPr lang="es-ES"/>
              <a:pPr/>
              <a:t>17</a:t>
            </a:fld>
            <a:endParaRPr lang="es-ES"/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93738" y="685800"/>
            <a:ext cx="5470525" cy="3429000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7716" y="2130426"/>
            <a:ext cx="8814118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55433" y="3886200"/>
            <a:ext cx="7258685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DFF532-46DD-4DD7-AFF8-78CC9DB880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C7367D-0298-4AB9-B193-2038AF8F0E9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9123" y="4406901"/>
            <a:ext cx="881411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19123" y="2906713"/>
            <a:ext cx="8814118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49E93E-A89B-44D0-B929-21A97182929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8477" y="1600201"/>
            <a:ext cx="457988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71188" y="1600201"/>
            <a:ext cx="457988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A33E04-5C9B-4DB0-9EAE-A261EBE64C2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18478" y="1535113"/>
            <a:ext cx="458168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8478" y="2174875"/>
            <a:ext cx="458168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267588" y="1535113"/>
            <a:ext cx="458348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267588" y="2174875"/>
            <a:ext cx="458348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9627C9-3F85-4930-9A69-9FC62B26829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09DCCC-FEED-4353-9EE2-3D7758A8A5E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69068F-38A8-4BC7-96D7-FFB2919819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8478" y="273050"/>
            <a:ext cx="341151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54206" y="273051"/>
            <a:ext cx="57968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8478" y="1435101"/>
            <a:ext cx="341151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1B3036-0534-41AD-9637-BAA1158BEF2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32504" y="4800600"/>
            <a:ext cx="622173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32504" y="612775"/>
            <a:ext cx="622173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32504" y="5367338"/>
            <a:ext cx="622173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788580-90E9-4C44-BAF3-F93AD090C9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42A6F5-4A22-4D32-BB6B-3E67D1F053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17924" y="274639"/>
            <a:ext cx="2333149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18478" y="274639"/>
            <a:ext cx="682662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FE597C-5927-4533-9DC4-4175CF323F4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7716" y="2130428"/>
            <a:ext cx="8814118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55434" y="3886200"/>
            <a:ext cx="725868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417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8478" y="274638"/>
            <a:ext cx="933259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8478" y="1600201"/>
            <a:ext cx="933259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8477" y="6245225"/>
            <a:ext cx="241956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42930" y="6245225"/>
            <a:ext cx="3283691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31511" y="6245225"/>
            <a:ext cx="241956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A80405AD-E1EE-4104-8F0F-256F0F4EA1D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8477" y="6245225"/>
            <a:ext cx="2419562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jpeg"/><Relationship Id="rId7" Type="http://schemas.openxmlformats.org/officeDocument/2006/relationships/image" Target="../media/image2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10" Type="http://schemas.openxmlformats.org/officeDocument/2006/relationships/image" Target="../media/image8.gif"/><Relationship Id="rId4" Type="http://schemas.openxmlformats.org/officeDocument/2006/relationships/image" Target="../media/image4.gif"/><Relationship Id="rId9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19" name="Image 3" descr="animation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1" t="2769" r="2597" b="7964"/>
          <a:stretch>
            <a:fillRect/>
          </a:stretch>
        </p:blipFill>
        <p:spPr bwMode="auto">
          <a:xfrm>
            <a:off x="0" y="0"/>
            <a:ext cx="10369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10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603" y="-207404"/>
            <a:ext cx="10996755" cy="7272808"/>
          </a:xfrm>
          <a:prstGeom prst="rect">
            <a:avLst/>
          </a:prstGeom>
          <a:noFill/>
          <a:ln>
            <a:gradFill flip="none" rotWithShape="1"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</p:pic>
      <p:sp>
        <p:nvSpPr>
          <p:cNvPr id="76803" name="1 Marcador de fecha"/>
          <p:cNvSpPr txBox="1">
            <a:spLocks noGrp="1"/>
          </p:cNvSpPr>
          <p:nvPr/>
        </p:nvSpPr>
        <p:spPr bwMode="auto">
          <a:xfrm>
            <a:off x="7615155" y="6143644"/>
            <a:ext cx="1602068" cy="354092"/>
          </a:xfrm>
          <a:prstGeom prst="rect">
            <a:avLst/>
          </a:prstGeom>
          <a:solidFill>
            <a:srgbClr val="00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fld id="{1C6C7FF3-F8A5-4574-A372-9128BEC68558}" type="datetime1">
              <a:rPr lang="es-ES_tradnl" sz="2000" b="1">
                <a:latin typeface="Arial" charset="0"/>
              </a:rPr>
              <a:pPr algn="ctr"/>
              <a:t>21/12/2019</a:t>
            </a:fld>
            <a:endParaRPr lang="es-ES_tradnl" sz="2000" b="1" dirty="0">
              <a:latin typeface="Arial" charset="0"/>
            </a:endParaRPr>
          </a:p>
        </p:txBody>
      </p:sp>
      <p:pic>
        <p:nvPicPr>
          <p:cNvPr id="76809" name="Picture 15" descr="butlets_10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117" y="672829"/>
            <a:ext cx="673301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10" name="Picture 16" descr="butlets_10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911" y="946794"/>
            <a:ext cx="673301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WordArt 5"/>
          <p:cNvSpPr>
            <a:spLocks noChangeArrowheads="1" noChangeShapeType="1" noTextEdit="1"/>
          </p:cNvSpPr>
          <p:nvPr/>
        </p:nvSpPr>
        <p:spPr bwMode="auto">
          <a:xfrm>
            <a:off x="819770" y="662606"/>
            <a:ext cx="8929750" cy="477397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b="1" i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 pitchFamily="34" charset="0"/>
                <a:ea typeface="Arial Unicode MS"/>
                <a:cs typeface="Arial Unicode MS"/>
              </a:rPr>
              <a:t>PAZ</a:t>
            </a:r>
            <a:r>
              <a:rPr lang="es-ES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 pitchFamily="34" charset="0"/>
                <a:ea typeface="Arial Unicode MS"/>
                <a:cs typeface="Arial Unicode MS"/>
              </a:rPr>
              <a:t>  </a:t>
            </a:r>
            <a:endParaRPr lang="es-ES" sz="3600" b="1" kern="10" spc="-360" dirty="0" smtClean="0">
              <a:ln w="25400">
                <a:solidFill>
                  <a:srgbClr val="FF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Arial Black" pitchFamily="34" charset="0"/>
              <a:ea typeface="Arial Unicode MS"/>
              <a:cs typeface="Arial Unicode MS"/>
            </a:endParaRPr>
          </a:p>
          <a:p>
            <a:pPr algn="ctr"/>
            <a:r>
              <a:rPr lang="es-ES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 pitchFamily="34" charset="0"/>
                <a:ea typeface="Arial Unicode MS"/>
                <a:cs typeface="Arial Unicode MS"/>
              </a:rPr>
              <a:t>Y </a:t>
            </a:r>
            <a:r>
              <a:rPr lang="es-ES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 pitchFamily="34" charset="0"/>
                <a:ea typeface="Arial Unicode MS"/>
                <a:cs typeface="Arial Unicode MS"/>
              </a:rPr>
              <a:t>ALEGRIA </a:t>
            </a:r>
          </a:p>
          <a:p>
            <a:pPr algn="ctr"/>
            <a:r>
              <a:rPr lang="es-ES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 pitchFamily="34" charset="0"/>
                <a:ea typeface="Arial Unicode MS"/>
                <a:cs typeface="Arial Unicode MS"/>
              </a:rPr>
              <a:t> EN  LA  NAVIDAD</a:t>
            </a:r>
            <a:endParaRPr lang="es-ES" sz="3600" b="1" kern="10" spc="-360" dirty="0">
              <a:ln w="25400">
                <a:solidFill>
                  <a:srgbClr val="FF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Arial Black" pitchFamily="34" charset="0"/>
              <a:ea typeface="Arial Unicode MS"/>
              <a:cs typeface="Arial Unicode MS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89393" y="3389395"/>
            <a:ext cx="6858000" cy="7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80156" y="3389394"/>
            <a:ext cx="6858000" cy="7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0"/>
            <a:ext cx="1036955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6788150"/>
            <a:ext cx="1036955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AR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32" y="5436354"/>
            <a:ext cx="1010935" cy="106138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5" name="Picture 12" descr="Image1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72" y="188641"/>
            <a:ext cx="88573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10" y="764704"/>
            <a:ext cx="1162973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7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10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040" y="5611366"/>
            <a:ext cx="2278077" cy="93406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  <p:sndAc>
          <p:stSnd loop="1">
            <p:snd r:embed="rId2" name="NocheDePaz.wav"/>
          </p:stSnd>
        </p:sndAc>
      </p:transition>
    </mc:Choice>
    <mc:Fallback>
      <p:transition spd="slow" advTm="15000">
        <p:fade/>
        <p:sndAc>
          <p:stSnd loop="1">
            <p:snd r:embed="rId2" name="NocheDePa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369551" cy="746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0986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48" y="-33136"/>
            <a:ext cx="10379098" cy="6891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5321208" y="404664"/>
            <a:ext cx="4858978" cy="1785104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dist="35921" dir="2700000" algn="ctr" rotWithShape="0">
              <a:schemeClr val="tx1"/>
            </a:outerShdw>
          </a:effectLst>
          <a:ex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i="1" dirty="0">
                <a:latin typeface="Bauhaus 93" pitchFamily="82" charset="0"/>
                <a:cs typeface="Aharoni" pitchFamily="2" charset="-79"/>
              </a:rPr>
              <a:t>Que la Navidad sea una celebración maravillosa junto a nuestros seres queridos.</a:t>
            </a:r>
          </a:p>
          <a:p>
            <a:pPr algn="ctr">
              <a:spcBef>
                <a:spcPct val="50000"/>
              </a:spcBef>
            </a:pPr>
            <a:r>
              <a:rPr lang="es-ES_tradnl" sz="2000" i="1" dirty="0">
                <a:latin typeface="Bauhaus 93" pitchFamily="82" charset="0"/>
                <a:cs typeface="Aharoni" pitchFamily="2" charset="-79"/>
              </a:rPr>
              <a:t>Que este tiempo no sea solamente de dulces y villancicos.</a:t>
            </a:r>
            <a:endParaRPr lang="es-ES" sz="2000" i="1" dirty="0">
              <a:latin typeface="Bauhaus 93" pitchFamily="82" charset="0"/>
              <a:cs typeface="Aharoni" pitchFamily="2" charset="-79"/>
            </a:endParaRPr>
          </a:p>
        </p:txBody>
      </p:sp>
      <p:pic>
        <p:nvPicPr>
          <p:cNvPr id="4106" name="Picture 10" descr="C:\Users\Jose Luis\Desktop\NgKfT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2" y="112176"/>
            <a:ext cx="3511340" cy="27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44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900"/>
                            </p:stCondLst>
                            <p:childTnLst>
                              <p:par>
                                <p:cTn id="1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 autoUpdateAnimBg="0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postales de navidad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0513368" cy="7020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0674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5" name="Picture 17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069" y="1"/>
            <a:ext cx="10415620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3672607" y="404664"/>
            <a:ext cx="6280955" cy="1323439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dist="35921" dir="2700000" algn="ctr" rotWithShape="0">
              <a:schemeClr val="tx1"/>
            </a:outerShdw>
          </a:effectLst>
          <a:ex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i="1" dirty="0">
                <a:latin typeface="Bauhaus 93" pitchFamily="82" charset="0"/>
                <a:cs typeface="Aharoni" pitchFamily="2" charset="-79"/>
              </a:rPr>
              <a:t>Es tiempo de esperanza y alegría, tiempo en el  que reina el amor y la hermandad en todos los </a:t>
            </a:r>
            <a:r>
              <a:rPr lang="es-ES_tradnl" sz="2000" i="1" dirty="0" smtClean="0">
                <a:latin typeface="Bauhaus 93" pitchFamily="82" charset="0"/>
                <a:cs typeface="Aharoni" pitchFamily="2" charset="-79"/>
              </a:rPr>
              <a:t>corazones. Que </a:t>
            </a:r>
            <a:r>
              <a:rPr lang="es-ES_tradnl" sz="2000" i="1" dirty="0">
                <a:latin typeface="Bauhaus 93" pitchFamily="82" charset="0"/>
                <a:cs typeface="Aharoni" pitchFamily="2" charset="-79"/>
              </a:rPr>
              <a:t>en estas fiestas renazcan la Paz y la Prosperidad.</a:t>
            </a:r>
            <a:endParaRPr lang="es-ES" sz="2000" i="1" dirty="0">
              <a:latin typeface="Bauhaus 93" pitchFamily="82" charset="0"/>
              <a:cs typeface="Aharoni" pitchFamily="2" charset="-79"/>
            </a:endParaRPr>
          </a:p>
        </p:txBody>
      </p:sp>
      <p:pic>
        <p:nvPicPr>
          <p:cNvPr id="4" name="Picture 10" descr="C:\Users\Jose Luis\Desktop\NgKfT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2" y="112176"/>
            <a:ext cx="3511340" cy="27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2121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build="p" autoUpdateAnimBg="0" advAuto="100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884"/>
            <a:ext cx="10369550" cy="7047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5939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95" y="-5680"/>
            <a:ext cx="10397446" cy="686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5218254" y="5661248"/>
            <a:ext cx="4915562" cy="1015663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dist="35921" dir="2700000" algn="ctr" rotWithShape="0">
              <a:schemeClr val="tx1"/>
            </a:outerShdw>
          </a:effectLst>
          <a:ex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i="1" dirty="0">
                <a:latin typeface="Bauhaus 93" pitchFamily="82" charset="0"/>
                <a:cs typeface="Aharoni" pitchFamily="2" charset="-79"/>
              </a:rPr>
              <a:t>Que esta Navidad no sea </a:t>
            </a:r>
            <a:r>
              <a:rPr lang="es-ES_tradnl" sz="2000" i="1" dirty="0" smtClean="0">
                <a:latin typeface="Bauhaus 93" pitchFamily="82" charset="0"/>
                <a:cs typeface="Aharoni" pitchFamily="2" charset="-79"/>
              </a:rPr>
              <a:t>solo </a:t>
            </a:r>
            <a:r>
              <a:rPr lang="es-ES_tradnl" sz="2000" i="1" dirty="0">
                <a:latin typeface="Bauhaus 93" pitchFamily="82" charset="0"/>
                <a:cs typeface="Aharoni" pitchFamily="2" charset="-79"/>
              </a:rPr>
              <a:t>una fiesta, sino </a:t>
            </a:r>
            <a:r>
              <a:rPr lang="es-ES_tradnl" sz="2000" i="1" dirty="0" smtClean="0">
                <a:latin typeface="Bauhaus 93" pitchFamily="82" charset="0"/>
                <a:cs typeface="Aharoni" pitchFamily="2" charset="-79"/>
              </a:rPr>
              <a:t>también </a:t>
            </a:r>
            <a:r>
              <a:rPr lang="es-ES_tradnl" sz="2000" i="1" dirty="0">
                <a:latin typeface="Bauhaus 93" pitchFamily="82" charset="0"/>
                <a:cs typeface="Aharoni" pitchFamily="2" charset="-79"/>
              </a:rPr>
              <a:t>un tiempo de </a:t>
            </a:r>
            <a:r>
              <a:rPr lang="es-ES_tradnl" sz="2000" i="1" dirty="0" smtClean="0">
                <a:latin typeface="Bauhaus 93" pitchFamily="82" charset="0"/>
                <a:cs typeface="Aharoni" pitchFamily="2" charset="-79"/>
              </a:rPr>
              <a:t>reflexión </a:t>
            </a:r>
            <a:r>
              <a:rPr lang="es-ES_tradnl" sz="2000" i="1" dirty="0">
                <a:latin typeface="Bauhaus 93" pitchFamily="82" charset="0"/>
                <a:cs typeface="Aharoni" pitchFamily="2" charset="-79"/>
              </a:rPr>
              <a:t>y meditación.</a:t>
            </a:r>
            <a:endParaRPr lang="es-ES" sz="2000" i="1" dirty="0">
              <a:latin typeface="Bauhaus 93" pitchFamily="82" charset="0"/>
              <a:cs typeface="Aharoni" pitchFamily="2" charset="-79"/>
            </a:endParaRPr>
          </a:p>
        </p:txBody>
      </p:sp>
      <p:pic>
        <p:nvPicPr>
          <p:cNvPr id="4" name="Picture 10" descr="C:\Users\Jose Luis\Desktop\NgKfT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07" y="378368"/>
            <a:ext cx="2158749" cy="1658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28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utoUpdateAnimBg="0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" y="0"/>
            <a:ext cx="10362555" cy="694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1481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" y="-19393"/>
            <a:ext cx="10358919" cy="6877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179458" y="5301208"/>
            <a:ext cx="4764842" cy="1323439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dist="35921" dir="2700000" algn="ctr" rotWithShape="0">
              <a:schemeClr val="tx1"/>
            </a:outerShdw>
          </a:effectLst>
          <a:ex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i="1" dirty="0">
                <a:latin typeface="Bauhaus 93" pitchFamily="82" charset="0"/>
              </a:rPr>
              <a:t>Que en cada uno nazca un camino de Excelencia, donde puedan manifestarse nuestros mejores pensamientos y acciones.</a:t>
            </a:r>
            <a:endParaRPr lang="es-ES" sz="2000" i="1" dirty="0">
              <a:latin typeface="Bauhaus 93" pitchFamily="82" charset="0"/>
            </a:endParaRPr>
          </a:p>
        </p:txBody>
      </p:sp>
      <p:pic>
        <p:nvPicPr>
          <p:cNvPr id="4" name="Picture 10" descr="C:\Users\Jose Luis\Desktop\NgKfT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2" y="112176"/>
            <a:ext cx="3511340" cy="27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787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8806"/>
            <a:ext cx="10369551" cy="684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3250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700" y="-211137"/>
            <a:ext cx="11143269" cy="737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6003379" y="332657"/>
            <a:ext cx="4183844" cy="1015663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dist="35921" dir="2700000" algn="ctr" rotWithShape="0">
              <a:schemeClr val="tx1"/>
            </a:outerShdw>
          </a:effectLst>
          <a:ex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i="1" dirty="0" smtClean="0">
                <a:latin typeface="Bauhaus 93" pitchFamily="82" charset="0"/>
              </a:rPr>
              <a:t>Y donde la Gracia sea el mejor traje, La Sonrisa el mejor regalo y la Alegría nuestro mejor deseo.</a:t>
            </a:r>
            <a:endParaRPr lang="es-ES" sz="2000" i="1" dirty="0">
              <a:latin typeface="Bauhaus 93" pitchFamily="82" charset="0"/>
            </a:endParaRPr>
          </a:p>
        </p:txBody>
      </p:sp>
      <p:pic>
        <p:nvPicPr>
          <p:cNvPr id="4" name="Picture 10" descr="C:\Users\Jose Luis\Desktop\NgKfT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2" y="112176"/>
            <a:ext cx="3511340" cy="27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5522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20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20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20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20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4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32" y="0"/>
            <a:ext cx="10403681" cy="687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8998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14:vortex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128"/>
            <a:ext cx="10369550" cy="6880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5188186" y="548681"/>
            <a:ext cx="4739591" cy="1015663"/>
          </a:xfrm>
          <a:prstGeom prst="rect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/>
        </p:spPr>
        <p:txBody>
          <a:bodyPr wrap="square">
            <a:spAutoFit/>
          </a:bodyPr>
          <a:lstStyle/>
          <a:p>
            <a:pPr algn="ctr"/>
            <a:r>
              <a:rPr lang="es-ES" sz="2000" i="1" dirty="0">
                <a:solidFill>
                  <a:srgbClr val="FF0000"/>
                </a:solidFill>
                <a:latin typeface="Bauhaus 93" pitchFamily="82" charset="0"/>
              </a:rPr>
              <a:t>Y que este año que viene esté lleno de éxitos y prosperidad para ti y todos los miembros de tu familia.</a:t>
            </a:r>
          </a:p>
        </p:txBody>
      </p:sp>
      <p:pic>
        <p:nvPicPr>
          <p:cNvPr id="4" name="Picture 10" descr="C:\Users\Jose Luis\Desktop\NgKfT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2" y="112176"/>
            <a:ext cx="3511340" cy="27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812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65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65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765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9" y="0"/>
            <a:ext cx="10344151" cy="7109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1166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689"/>
            <a:ext cx="10369550" cy="6841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5688831" y="376487"/>
            <a:ext cx="4407569" cy="707886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dist="35921" dir="2700000" algn="ctr" rotWithShape="0">
              <a:schemeClr val="tx1"/>
            </a:outerShdw>
          </a:effectLst>
          <a:ex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i="1" dirty="0">
                <a:solidFill>
                  <a:srgbClr val="FF0000"/>
                </a:solidFill>
                <a:latin typeface="Bauhaus 93" pitchFamily="82" charset="0"/>
              </a:rPr>
              <a:t>Que la celebración de estas fiestas sea el comienzo de una vida mejor.</a:t>
            </a:r>
          </a:p>
        </p:txBody>
      </p:sp>
      <p:pic>
        <p:nvPicPr>
          <p:cNvPr id="4" name="Picture 10" descr="C:\Users\Jose Luis\Desktop\NgKfT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2" y="188640"/>
            <a:ext cx="2719260" cy="2122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842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4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02" y="-33114"/>
            <a:ext cx="10378951" cy="6891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818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14:vortex dir="r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69550" cy="7092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4502605" y="188640"/>
            <a:ext cx="5636766" cy="1785104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dist="35921" dir="2700000" algn="ctr" rotWithShape="0">
              <a:schemeClr val="tx1"/>
            </a:outerShdw>
          </a:effectLst>
          <a:ex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i="1" dirty="0">
                <a:latin typeface="Bauhaus 93" pitchFamily="82" charset="0"/>
              </a:rPr>
              <a:t>Que esta Navidad nos haga entender que podemos ser mejores en Unión y Amistad en el  fuerte lazo de la Fraternidad.</a:t>
            </a:r>
          </a:p>
          <a:p>
            <a:pPr algn="ctr">
              <a:spcBef>
                <a:spcPct val="50000"/>
              </a:spcBef>
            </a:pPr>
            <a:r>
              <a:rPr lang="es-ES_tradnl" sz="2000" i="1" dirty="0">
                <a:latin typeface="Bauhaus 93" pitchFamily="82" charset="0"/>
              </a:rPr>
              <a:t>Podemos así darle a Dios la felicidad de abrir nuestros corazones hacia los demás.</a:t>
            </a:r>
            <a:endParaRPr lang="es-ES" sz="2000" i="1" dirty="0">
              <a:latin typeface="Bauhaus 93" pitchFamily="82" charset="0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705706" y="5851526"/>
            <a:ext cx="7572088" cy="10156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/>
        </p:spPr>
        <p:txBody>
          <a:bodyPr wrap="square">
            <a:spAutoFit/>
          </a:bodyPr>
          <a:lstStyle/>
          <a:p>
            <a:r>
              <a:rPr lang="es-ES" sz="6000" i="1" dirty="0" smtClean="0">
                <a:solidFill>
                  <a:srgbClr val="FF0000"/>
                </a:solidFill>
                <a:latin typeface="Bauhaus 93" pitchFamily="82" charset="0"/>
              </a:rPr>
              <a:t>¡¡¡ </a:t>
            </a:r>
            <a:r>
              <a:rPr lang="es-ES" sz="6000" i="1" dirty="0">
                <a:solidFill>
                  <a:srgbClr val="FF0000"/>
                </a:solidFill>
                <a:latin typeface="Bauhaus 93" pitchFamily="82" charset="0"/>
              </a:rPr>
              <a:t>FELIZ NAVIDAD </a:t>
            </a:r>
            <a:r>
              <a:rPr lang="es-ES" sz="6000" i="1" dirty="0" smtClean="0">
                <a:solidFill>
                  <a:srgbClr val="FF0000"/>
                </a:solidFill>
                <a:latin typeface="Bauhaus 93" pitchFamily="82" charset="0"/>
              </a:rPr>
              <a:t>¡¡¡</a:t>
            </a:r>
            <a:endParaRPr lang="es-ES" sz="6000" i="1" dirty="0">
              <a:solidFill>
                <a:srgbClr val="FF0000"/>
              </a:solidFill>
              <a:latin typeface="Bauhaus 93" pitchFamily="82" charset="0"/>
            </a:endParaRPr>
          </a:p>
        </p:txBody>
      </p:sp>
      <p:pic>
        <p:nvPicPr>
          <p:cNvPr id="5" name="Picture 10" descr="C:\Users\Jose Luis\Desktop\NgKfT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3" y="112177"/>
            <a:ext cx="2901811" cy="2264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9853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7" presetClass="entr" presetSubtype="8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19" presetID="17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nimBg="1" advAuto="1000"/>
      <p:bldP spid="1024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10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923" y="-35728"/>
            <a:ext cx="10369550" cy="6929455"/>
          </a:xfrm>
          <a:prstGeom prst="rect">
            <a:avLst/>
          </a:prstGeom>
          <a:noFill/>
          <a:ln>
            <a:gradFill flip="none" rotWithShape="1"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</p:pic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5674449" y="476250"/>
            <a:ext cx="4262854" cy="1754326"/>
          </a:xfrm>
          <a:prstGeom prst="rect">
            <a:avLst/>
          </a:prstGeom>
          <a:solidFill>
            <a:srgbClr val="9933FF"/>
          </a:solidFill>
          <a:ln w="38100">
            <a:solidFill>
              <a:srgbClr val="1CDEF8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400" b="1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 es </a:t>
            </a:r>
            <a:fld id="{77943560-33FD-4231-894F-097A9A4A5794}" type="datetime2">
              <a:rPr lang="es-ES_tradnl" sz="2400" b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sábado, 21 de diciembre de 2019</a:t>
            </a:fld>
            <a:endParaRPr lang="es-ES" sz="2400" b="1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sz="2400" b="1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 mismo son las </a:t>
            </a:r>
            <a:fld id="{310F5673-C861-4397-AEE9-A21FB73DB163}" type="datetime10">
              <a:rPr lang="fr-FR" sz="2400" b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10:24</a:t>
            </a:fld>
            <a:r>
              <a:rPr lang="fr-FR" sz="2400" b="1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2400" b="1" dirty="0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horas.</a:t>
            </a:r>
            <a:endParaRPr lang="fr-FR" sz="2400" b="1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82951" name="Picture 7" descr="CA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30" y="5715016"/>
            <a:ext cx="928694" cy="93503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82952" name="Image 2" descr="swirlrainbw3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-3454923" y="3403077"/>
            <a:ext cx="6858000" cy="51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3" name="Image 2" descr="swirlrainbw3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14626" y="3403077"/>
            <a:ext cx="6858000" cy="51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4" name="Image 2" descr="swirlrainbw3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6955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5" name="Image 2" descr="swirlrainbw3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12281"/>
            <a:ext cx="1036955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QUE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0" y="260648"/>
            <a:ext cx="173906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TENGAS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983" y="260647"/>
            <a:ext cx="3001049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UN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0" y="1197273"/>
            <a:ext cx="1261988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BUEN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3323" y="1197271"/>
            <a:ext cx="2163923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DIA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2010" y="1232198"/>
            <a:ext cx="1487022" cy="92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040" y="5611366"/>
            <a:ext cx="2278077" cy="93406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38040" y="3118931"/>
            <a:ext cx="799289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6000" dirty="0">
                <a:solidFill>
                  <a:srgbClr val="FF0000"/>
                </a:solidFill>
                <a:latin typeface="Showcard Gothic" pitchFamily="82" charset="0"/>
              </a:rPr>
              <a:t>¡¡¡ FELIZ NAVIDAD ¡¡¡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35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5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35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85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35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3695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36955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737" y="0"/>
            <a:ext cx="55304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3695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96194" y="4724402"/>
            <a:ext cx="302445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556" y="4191000"/>
            <a:ext cx="26788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884" y="4876800"/>
            <a:ext cx="138260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60489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60489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60489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60489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Z Y ALEGRIA EN LA NAVIDAD">
  <a:themeElements>
    <a:clrScheme name="EL GOR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EL GOR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L GOR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GOR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GOR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PAZ Y ALEGRIA EN LA NAVIDAD</Template>
  <TotalTime>38</TotalTime>
  <Words>238</Words>
  <Application>Microsoft Office PowerPoint</Application>
  <PresentationFormat>Personalizado</PresentationFormat>
  <Paragraphs>28</Paragraphs>
  <Slides>19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PAZ Y ALEGRIA EN LA NAVIDAD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2019-12-21T09:24:54Z</dcterms:created>
  <dcterms:modified xsi:type="dcterms:W3CDTF">2019-12-21T10:03:04Z</dcterms:modified>
</cp:coreProperties>
</file>