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2" r:id="rId4"/>
    <p:sldId id="268" r:id="rId5"/>
    <p:sldId id="258" r:id="rId6"/>
    <p:sldId id="274" r:id="rId7"/>
    <p:sldId id="266" r:id="rId8"/>
    <p:sldId id="275" r:id="rId9"/>
    <p:sldId id="267" r:id="rId10"/>
    <p:sldId id="269" r:id="rId11"/>
    <p:sldId id="279" r:id="rId12"/>
    <p:sldId id="270" r:id="rId13"/>
    <p:sldId id="276" r:id="rId14"/>
    <p:sldId id="271" r:id="rId15"/>
    <p:sldId id="277" r:id="rId16"/>
    <p:sldId id="272" r:id="rId17"/>
    <p:sldId id="280" r:id="rId18"/>
    <p:sldId id="273" r:id="rId19"/>
    <p:sldId id="278" r:id="rId20"/>
    <p:sldId id="282" r:id="rId21"/>
    <p:sldId id="285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3uTkQ2kaQ2+Ob9JWwsHgA" hashData="OArr4a3KdPRpLbvVAUjdwp+iyR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38" d="100"/>
          <a:sy n="38" d="100"/>
        </p:scale>
        <p:origin x="-1087" y="-3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17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47884-5C63-43F2-8789-75FB55B51C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C44CA-D0BA-4319-9F73-7ABE0514C08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D0C5C-8C77-43D2-A412-4706FCCDD9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994A9F6-6807-4195-85B3-C7ED84EF71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png"/><Relationship Id="rId7" Type="http://schemas.openxmlformats.org/officeDocument/2006/relationships/image" Target="../media/image1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gif"/><Relationship Id="rId10" Type="http://schemas.openxmlformats.org/officeDocument/2006/relationships/image" Target="../media/image1.jpe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32.gif"/><Relationship Id="rId4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11.gif"/><Relationship Id="rId4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39.gif"/><Relationship Id="rId4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gif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50.gif"/><Relationship Id="rId4" Type="http://schemas.openxmlformats.org/officeDocument/2006/relationships/image" Target="../media/image4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1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59.gif"/><Relationship Id="rId4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3" Type="http://schemas.openxmlformats.org/officeDocument/2006/relationships/image" Target="../media/image65.jpeg"/><Relationship Id="rId7" Type="http://schemas.openxmlformats.org/officeDocument/2006/relationships/image" Target="../media/image6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gif"/><Relationship Id="rId4" Type="http://schemas.openxmlformats.org/officeDocument/2006/relationships/image" Target="../media/image66.png"/><Relationship Id="rId9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1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7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jpeg"/><Relationship Id="rId7" Type="http://schemas.openxmlformats.org/officeDocument/2006/relationships/image" Target="../media/image88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5" Type="http://schemas.openxmlformats.org/officeDocument/2006/relationships/image" Target="../media/image86.jpeg"/><Relationship Id="rId10" Type="http://schemas.openxmlformats.org/officeDocument/2006/relationships/image" Target="../media/image1.jpeg"/><Relationship Id="rId4" Type="http://schemas.openxmlformats.org/officeDocument/2006/relationships/image" Target="../media/image85.jpeg"/><Relationship Id="rId9" Type="http://schemas.openxmlformats.org/officeDocument/2006/relationships/image" Target="../media/image9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3.0" TargetMode="External"/><Relationship Id="rId13" Type="http://schemas.openxmlformats.org/officeDocument/2006/relationships/hyperlink" Target="http://www.mispps.com/index.php?board=30.0" TargetMode="External"/><Relationship Id="rId18" Type="http://schemas.openxmlformats.org/officeDocument/2006/relationships/hyperlink" Target="http://www.mispps.com/index.php?board=28.0" TargetMode="External"/><Relationship Id="rId26" Type="http://schemas.openxmlformats.org/officeDocument/2006/relationships/hyperlink" Target="http://www.mispps.com/index.php?board=35.0" TargetMode="External"/><Relationship Id="rId3" Type="http://schemas.openxmlformats.org/officeDocument/2006/relationships/hyperlink" Target="http://www.mispps.com/lists/?p=subscribe&amp;id=2" TargetMode="External"/><Relationship Id="rId21" Type="http://schemas.openxmlformats.org/officeDocument/2006/relationships/hyperlink" Target="http://www.mispps.com/index.php?board=9.0" TargetMode="External"/><Relationship Id="rId7" Type="http://schemas.openxmlformats.org/officeDocument/2006/relationships/hyperlink" Target="http://www.mispps.com/index.php?board=40.0" TargetMode="External"/><Relationship Id="rId12" Type="http://schemas.openxmlformats.org/officeDocument/2006/relationships/hyperlink" Target="http://www.mispps.com/index.php?board=61.0" TargetMode="External"/><Relationship Id="rId17" Type="http://schemas.openxmlformats.org/officeDocument/2006/relationships/hyperlink" Target="http://www.mispps.com/index.php?board=17.0" TargetMode="External"/><Relationship Id="rId25" Type="http://schemas.openxmlformats.org/officeDocument/2006/relationships/hyperlink" Target="http://www.mispps.com/index.php?board=29.0" TargetMode="External"/><Relationship Id="rId2" Type="http://schemas.openxmlformats.org/officeDocument/2006/relationships/audio" Target="../media/audio2.wav"/><Relationship Id="rId16" Type="http://schemas.openxmlformats.org/officeDocument/2006/relationships/hyperlink" Target="http://www.mispps.com/index.php?board=32.0" TargetMode="External"/><Relationship Id="rId20" Type="http://schemas.openxmlformats.org/officeDocument/2006/relationships/hyperlink" Target="http://www.mispps.com/index.php?board=8.0" TargetMode="External"/><Relationship Id="rId29" Type="http://schemas.openxmlformats.org/officeDocument/2006/relationships/hyperlink" Target="http://www.mispps.com/index.php?board=10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hyperlink" Target="http://www.mispps.com/index.php?board=19.0" TargetMode="External"/><Relationship Id="rId24" Type="http://schemas.openxmlformats.org/officeDocument/2006/relationships/hyperlink" Target="http://www.mispps.com/index.php?board=60.0" TargetMode="External"/><Relationship Id="rId5" Type="http://schemas.openxmlformats.org/officeDocument/2006/relationships/hyperlink" Target="http://www.mispps.com/" TargetMode="External"/><Relationship Id="rId15" Type="http://schemas.openxmlformats.org/officeDocument/2006/relationships/hyperlink" Target="http://www.mispps.com/index.php?board=16.0" TargetMode="External"/><Relationship Id="rId23" Type="http://schemas.openxmlformats.org/officeDocument/2006/relationships/hyperlink" Target="http://www.mispps.com/index.php?board=18.0" TargetMode="External"/><Relationship Id="rId28" Type="http://schemas.openxmlformats.org/officeDocument/2006/relationships/hyperlink" Target="http://www.mispps.com/index.php?board=31.0" TargetMode="External"/><Relationship Id="rId10" Type="http://schemas.openxmlformats.org/officeDocument/2006/relationships/hyperlink" Target="http://www.mispps.com/index.php?board=38.0" TargetMode="External"/><Relationship Id="rId19" Type="http://schemas.openxmlformats.org/officeDocument/2006/relationships/hyperlink" Target="http://www.mispps.com/index.php?board=41.0" TargetMode="External"/><Relationship Id="rId31" Type="http://schemas.openxmlformats.org/officeDocument/2006/relationships/image" Target="../media/image93.jpeg"/><Relationship Id="rId4" Type="http://schemas.openxmlformats.org/officeDocument/2006/relationships/image" Target="../media/image91.png"/><Relationship Id="rId9" Type="http://schemas.openxmlformats.org/officeDocument/2006/relationships/hyperlink" Target="http://www.mispps.com/index.php?board=14.0" TargetMode="External"/><Relationship Id="rId14" Type="http://schemas.openxmlformats.org/officeDocument/2006/relationships/hyperlink" Target="http://www.mispps.com/index.php?board=34.0" TargetMode="External"/><Relationship Id="rId22" Type="http://schemas.openxmlformats.org/officeDocument/2006/relationships/hyperlink" Target="http://www.mispps.com/index.php?board=39.0" TargetMode="External"/><Relationship Id="rId27" Type="http://schemas.openxmlformats.org/officeDocument/2006/relationships/hyperlink" Target="http://www.mispps.com/index.php?board=11.0" TargetMode="External"/><Relationship Id="rId30" Type="http://schemas.openxmlformats.org/officeDocument/2006/relationships/hyperlink" Target="http://www.mispps.com/index.php?board=26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7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16200000">
            <a:off x="3330765" y="5616764"/>
            <a:ext cx="1125149" cy="1357322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 rot="16200000">
            <a:off x="3330764" y="-116086"/>
            <a:ext cx="1125149" cy="1357322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 rot="16200000">
            <a:off x="3402203" y="1026898"/>
            <a:ext cx="1125149" cy="1357322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 rot="16200000">
            <a:off x="3402203" y="2098467"/>
            <a:ext cx="1125149" cy="1357322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 rot="16200000">
            <a:off x="3402203" y="3241475"/>
            <a:ext cx="1125149" cy="1357322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rot="16200000">
            <a:off x="3402203" y="4384483"/>
            <a:ext cx="1125149" cy="1357322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 rot="16200000" flipV="1">
            <a:off x="4688085" y="5688204"/>
            <a:ext cx="1125149" cy="1214443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 rot="16200000" flipV="1">
            <a:off x="4688086" y="-44648"/>
            <a:ext cx="1125149" cy="1214445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 rot="16200000" flipV="1">
            <a:off x="4688086" y="1098336"/>
            <a:ext cx="1125149" cy="1214445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 rot="16200000" flipV="1">
            <a:off x="4688085" y="2241344"/>
            <a:ext cx="1125149" cy="1214444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 rot="16200000" flipV="1">
            <a:off x="4688085" y="3384353"/>
            <a:ext cx="1125149" cy="1214443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 rot="16200000" flipV="1">
            <a:off x="4688085" y="4527361"/>
            <a:ext cx="1125149" cy="1214443"/>
          </a:xfrm>
          <a:prstGeom prst="ellipse">
            <a:avLst/>
          </a:prstGeom>
          <a:blipFill>
            <a:blip r:embed="rId5">
              <a:lum bright="70000" contrast="-7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C:\Users\Ana María\Desktop\Imagen1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0299" y="428604"/>
            <a:ext cx="6643702" cy="1500198"/>
          </a:xfrm>
          <a:prstGeom prst="rect">
            <a:avLst/>
          </a:prstGeom>
          <a:noFill/>
        </p:spPr>
      </p:pic>
      <p:pic>
        <p:nvPicPr>
          <p:cNvPr id="1028" name="Picture 4" descr="C:\Users\Ana María\Desktop\Imagen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2066" y="1285860"/>
            <a:ext cx="2378912" cy="1500198"/>
          </a:xfrm>
          <a:prstGeom prst="rect">
            <a:avLst/>
          </a:prstGeom>
          <a:noFill/>
        </p:spPr>
      </p:pic>
      <p:pic>
        <p:nvPicPr>
          <p:cNvPr id="1029" name="Picture 5" descr="C:\Users\Ana María\Desktop\Imagen3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10" y="1785926"/>
            <a:ext cx="5357850" cy="2644775"/>
          </a:xfrm>
          <a:prstGeom prst="rect">
            <a:avLst/>
          </a:prstGeom>
          <a:noFill/>
        </p:spPr>
      </p:pic>
      <p:sp>
        <p:nvSpPr>
          <p:cNvPr id="40" name="39 Rectángulo"/>
          <p:cNvSpPr/>
          <p:nvPr/>
        </p:nvSpPr>
        <p:spPr>
          <a:xfrm>
            <a:off x="0" y="2428868"/>
            <a:ext cx="9144000" cy="3429024"/>
          </a:xfrm>
          <a:prstGeom prst="rect">
            <a:avLst/>
          </a:prstGeom>
          <a:blipFill dpi="0" rotWithShape="1">
            <a:blip r:embed="rId9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674">
    <p:comb/>
    <p:sndAc>
      <p:stSnd loop="1">
        <p:snd r:embed="rId2" name="Christmas Mix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xit" presetSubtype="37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27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500"/>
                            </p:stCondLst>
                            <p:childTnLst>
                              <p:par>
                                <p:cTn id="164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2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9" presetClass="entr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6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9" presetID="19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35" grpId="0" animBg="1"/>
      <p:bldP spid="10" grpId="2" animBg="1"/>
      <p:bldP spid="10" grpId="3" animBg="1"/>
      <p:bldP spid="11" grpId="2" animBg="1"/>
      <p:bldP spid="11" grpId="3" animBg="1"/>
      <p:bldP spid="12" grpId="2" animBg="1"/>
      <p:bldP spid="12" grpId="3" animBg="1"/>
      <p:bldP spid="13" grpId="2" animBg="1"/>
      <p:bldP spid="13" grpId="3" animBg="1"/>
      <p:bldP spid="14" grpId="2" animBg="1"/>
      <p:bldP spid="14" grpId="3" animBg="1"/>
      <p:bldP spid="15" grpId="2" animBg="1"/>
      <p:bldP spid="15" grpId="3" animBg="1"/>
      <p:bldP spid="29" grpId="2" animBg="1"/>
      <p:bldP spid="29" grpId="3" animBg="1"/>
      <p:bldP spid="30" grpId="2" animBg="1"/>
      <p:bldP spid="30" grpId="3" animBg="1"/>
      <p:bldP spid="31" grpId="2" animBg="1"/>
      <p:bldP spid="31" grpId="3" animBg="1"/>
      <p:bldP spid="32" grpId="2" animBg="1"/>
      <p:bldP spid="32" grpId="3" animBg="1"/>
      <p:bldP spid="33" grpId="2" animBg="1"/>
      <p:bldP spid="33" grpId="3" animBg="1"/>
      <p:bldP spid="34" grpId="2" animBg="1"/>
      <p:bldP spid="34" grpId="3" animBg="1"/>
      <p:bldP spid="40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Ana María\Desktop\1920x1200tIt (23).jpg"/>
          <p:cNvPicPr>
            <a:picLocks noChangeAspect="1" noChangeArrowheads="1"/>
          </p:cNvPicPr>
          <p:nvPr/>
        </p:nvPicPr>
        <p:blipFill>
          <a:blip r:embed="rId2"/>
          <a:srcRect t="50000" r="80469"/>
          <a:stretch>
            <a:fillRect/>
          </a:stretch>
        </p:blipFill>
        <p:spPr bwMode="auto">
          <a:xfrm>
            <a:off x="0" y="3429000"/>
            <a:ext cx="1785918" cy="3429000"/>
          </a:xfrm>
          <a:prstGeom prst="rect">
            <a:avLst/>
          </a:prstGeom>
          <a:noFill/>
        </p:spPr>
      </p:pic>
      <p:pic>
        <p:nvPicPr>
          <p:cNvPr id="12" name="Picture 3" descr="C:\Users\Ana María\Desktop\1920x1200tIt (23).jpg"/>
          <p:cNvPicPr>
            <a:picLocks noChangeAspect="1" noChangeArrowheads="1"/>
          </p:cNvPicPr>
          <p:nvPr/>
        </p:nvPicPr>
        <p:blipFill>
          <a:blip r:embed="rId2"/>
          <a:srcRect l="19531" r="60156"/>
          <a:stretch>
            <a:fillRect/>
          </a:stretch>
        </p:blipFill>
        <p:spPr bwMode="auto">
          <a:xfrm>
            <a:off x="1785918" y="0"/>
            <a:ext cx="1857388" cy="6858000"/>
          </a:xfrm>
          <a:prstGeom prst="rect">
            <a:avLst/>
          </a:prstGeom>
          <a:noFill/>
        </p:spPr>
      </p:pic>
      <p:pic>
        <p:nvPicPr>
          <p:cNvPr id="14" name="Picture 3" descr="C:\Users\Ana María\Desktop\1920x1200tIt (23).jpg"/>
          <p:cNvPicPr>
            <a:picLocks noChangeAspect="1" noChangeArrowheads="1"/>
          </p:cNvPicPr>
          <p:nvPr/>
        </p:nvPicPr>
        <p:blipFill>
          <a:blip r:embed="rId2"/>
          <a:srcRect l="39844" r="39843" b="50000"/>
          <a:stretch>
            <a:fillRect/>
          </a:stretch>
        </p:blipFill>
        <p:spPr bwMode="auto">
          <a:xfrm>
            <a:off x="3643306" y="0"/>
            <a:ext cx="1857388" cy="3429000"/>
          </a:xfrm>
          <a:prstGeom prst="rect">
            <a:avLst/>
          </a:prstGeom>
          <a:noFill/>
        </p:spPr>
      </p:pic>
      <p:pic>
        <p:nvPicPr>
          <p:cNvPr id="15" name="Picture 3" descr="C:\Users\Ana María\Desktop\1920x1200tIt (23).jpg"/>
          <p:cNvPicPr>
            <a:picLocks noChangeAspect="1" noChangeArrowheads="1"/>
          </p:cNvPicPr>
          <p:nvPr/>
        </p:nvPicPr>
        <p:blipFill>
          <a:blip r:embed="rId2"/>
          <a:srcRect l="60156" r="20312"/>
          <a:stretch>
            <a:fillRect/>
          </a:stretch>
        </p:blipFill>
        <p:spPr bwMode="auto">
          <a:xfrm>
            <a:off x="5500694" y="0"/>
            <a:ext cx="1785950" cy="6858000"/>
          </a:xfrm>
          <a:prstGeom prst="rect">
            <a:avLst/>
          </a:prstGeom>
          <a:noFill/>
        </p:spPr>
      </p:pic>
      <p:pic>
        <p:nvPicPr>
          <p:cNvPr id="16" name="Picture 3" descr="C:\Users\Ana María\Desktop\1920x1200tIt (23).jpg"/>
          <p:cNvPicPr>
            <a:picLocks noChangeAspect="1" noChangeArrowheads="1"/>
          </p:cNvPicPr>
          <p:nvPr/>
        </p:nvPicPr>
        <p:blipFill>
          <a:blip r:embed="rId2"/>
          <a:srcRect l="79688" t="50000"/>
          <a:stretch>
            <a:fillRect/>
          </a:stretch>
        </p:blipFill>
        <p:spPr bwMode="auto">
          <a:xfrm>
            <a:off x="7286644" y="3429000"/>
            <a:ext cx="1857356" cy="3429000"/>
          </a:xfrm>
          <a:prstGeom prst="rect">
            <a:avLst/>
          </a:prstGeom>
          <a:noFill/>
        </p:spPr>
      </p:pic>
      <p:pic>
        <p:nvPicPr>
          <p:cNvPr id="17" name="Picture 3" descr="C:\Users\Ana María\Desktop\1920x1200tIt (23).jpg"/>
          <p:cNvPicPr>
            <a:picLocks noChangeAspect="1" noChangeArrowheads="1"/>
          </p:cNvPicPr>
          <p:nvPr/>
        </p:nvPicPr>
        <p:blipFill>
          <a:blip r:embed="rId2"/>
          <a:srcRect r="80469" b="50000"/>
          <a:stretch>
            <a:fillRect/>
          </a:stretch>
        </p:blipFill>
        <p:spPr bwMode="auto">
          <a:xfrm>
            <a:off x="0" y="0"/>
            <a:ext cx="1785918" cy="3429000"/>
          </a:xfrm>
          <a:prstGeom prst="rect">
            <a:avLst/>
          </a:prstGeom>
          <a:noFill/>
        </p:spPr>
      </p:pic>
      <p:pic>
        <p:nvPicPr>
          <p:cNvPr id="18" name="Picture 3" descr="C:\Users\Ana María\Desktop\1920x1200tIt (23).jpg"/>
          <p:cNvPicPr>
            <a:picLocks noChangeAspect="1" noChangeArrowheads="1"/>
          </p:cNvPicPr>
          <p:nvPr/>
        </p:nvPicPr>
        <p:blipFill>
          <a:blip r:embed="rId2"/>
          <a:srcRect l="39844" t="50000" r="39843"/>
          <a:stretch>
            <a:fillRect/>
          </a:stretch>
        </p:blipFill>
        <p:spPr bwMode="auto">
          <a:xfrm>
            <a:off x="3643306" y="3429000"/>
            <a:ext cx="1857388" cy="3429000"/>
          </a:xfrm>
          <a:prstGeom prst="rect">
            <a:avLst/>
          </a:prstGeom>
          <a:noFill/>
        </p:spPr>
      </p:pic>
      <p:pic>
        <p:nvPicPr>
          <p:cNvPr id="19" name="Picture 3" descr="C:\Users\Ana María\Desktop\1920x1200tIt (23).jpg"/>
          <p:cNvPicPr>
            <a:picLocks noChangeAspect="1" noChangeArrowheads="1"/>
          </p:cNvPicPr>
          <p:nvPr/>
        </p:nvPicPr>
        <p:blipFill>
          <a:blip r:embed="rId2"/>
          <a:srcRect l="79688" b="50000"/>
          <a:stretch>
            <a:fillRect/>
          </a:stretch>
        </p:blipFill>
        <p:spPr bwMode="auto">
          <a:xfrm>
            <a:off x="7286644" y="0"/>
            <a:ext cx="1857356" cy="3429000"/>
          </a:xfrm>
          <a:prstGeom prst="rect">
            <a:avLst/>
          </a:prstGeom>
          <a:noFill/>
        </p:spPr>
      </p:pic>
      <p:pic>
        <p:nvPicPr>
          <p:cNvPr id="20" name="Picture 3" descr="C:\Users\Ana María\Desktop\bei-den-bootshuetten-am-kochelsee-.jpg"/>
          <p:cNvPicPr>
            <a:picLocks noChangeAspect="1" noChangeArrowheads="1"/>
          </p:cNvPicPr>
          <p:nvPr/>
        </p:nvPicPr>
        <p:blipFill>
          <a:blip r:embed="rId3"/>
          <a:srcRect r="80469" b="50000"/>
          <a:stretch>
            <a:fillRect/>
          </a:stretch>
        </p:blipFill>
        <p:spPr bwMode="auto">
          <a:xfrm>
            <a:off x="0" y="0"/>
            <a:ext cx="1785918" cy="3429000"/>
          </a:xfrm>
          <a:prstGeom prst="rect">
            <a:avLst/>
          </a:prstGeom>
          <a:noFill/>
        </p:spPr>
      </p:pic>
      <p:pic>
        <p:nvPicPr>
          <p:cNvPr id="21" name="Picture 3" descr="C:\Users\Ana María\Desktop\bei-den-bootshuetten-am-kochelsee-.jpg"/>
          <p:cNvPicPr>
            <a:picLocks noChangeAspect="1" noChangeArrowheads="1"/>
          </p:cNvPicPr>
          <p:nvPr/>
        </p:nvPicPr>
        <p:blipFill>
          <a:blip r:embed="rId3"/>
          <a:srcRect t="50000" r="80469"/>
          <a:stretch>
            <a:fillRect/>
          </a:stretch>
        </p:blipFill>
        <p:spPr bwMode="auto">
          <a:xfrm>
            <a:off x="0" y="3429000"/>
            <a:ext cx="1785918" cy="3429000"/>
          </a:xfrm>
          <a:prstGeom prst="rect">
            <a:avLst/>
          </a:prstGeom>
          <a:noFill/>
        </p:spPr>
      </p:pic>
      <p:pic>
        <p:nvPicPr>
          <p:cNvPr id="22" name="Picture 3" descr="C:\Users\Ana María\Desktop\bei-den-bootshuetten-am-kochelsee-.jpg"/>
          <p:cNvPicPr>
            <a:picLocks noChangeAspect="1" noChangeArrowheads="1"/>
          </p:cNvPicPr>
          <p:nvPr/>
        </p:nvPicPr>
        <p:blipFill>
          <a:blip r:embed="rId3"/>
          <a:srcRect l="19531" r="60156"/>
          <a:stretch>
            <a:fillRect/>
          </a:stretch>
        </p:blipFill>
        <p:spPr bwMode="auto">
          <a:xfrm>
            <a:off x="1785918" y="0"/>
            <a:ext cx="1857388" cy="6858000"/>
          </a:xfrm>
          <a:prstGeom prst="rect">
            <a:avLst/>
          </a:prstGeom>
          <a:noFill/>
        </p:spPr>
      </p:pic>
      <p:pic>
        <p:nvPicPr>
          <p:cNvPr id="23" name="Picture 3" descr="C:\Users\Ana María\Desktop\bei-den-bootshuetten-am-kochelsee-.jpg"/>
          <p:cNvPicPr>
            <a:picLocks noChangeAspect="1" noChangeArrowheads="1"/>
          </p:cNvPicPr>
          <p:nvPr/>
        </p:nvPicPr>
        <p:blipFill>
          <a:blip r:embed="rId3"/>
          <a:srcRect l="39062" r="39844" b="50000"/>
          <a:stretch>
            <a:fillRect/>
          </a:stretch>
        </p:blipFill>
        <p:spPr bwMode="auto">
          <a:xfrm>
            <a:off x="3643306" y="0"/>
            <a:ext cx="1857388" cy="3429000"/>
          </a:xfrm>
          <a:prstGeom prst="rect">
            <a:avLst/>
          </a:prstGeom>
          <a:noFill/>
        </p:spPr>
      </p:pic>
      <p:pic>
        <p:nvPicPr>
          <p:cNvPr id="24" name="Picture 3" descr="C:\Users\Ana María\Desktop\bei-den-bootshuetten-am-kochelsee-.jpg"/>
          <p:cNvPicPr>
            <a:picLocks noChangeAspect="1" noChangeArrowheads="1"/>
          </p:cNvPicPr>
          <p:nvPr/>
        </p:nvPicPr>
        <p:blipFill>
          <a:blip r:embed="rId3"/>
          <a:srcRect l="39062" t="50000" r="39844"/>
          <a:stretch>
            <a:fillRect/>
          </a:stretch>
        </p:blipFill>
        <p:spPr bwMode="auto">
          <a:xfrm>
            <a:off x="3643306" y="3429000"/>
            <a:ext cx="1857388" cy="3429000"/>
          </a:xfrm>
          <a:prstGeom prst="rect">
            <a:avLst/>
          </a:prstGeom>
          <a:noFill/>
        </p:spPr>
      </p:pic>
      <p:pic>
        <p:nvPicPr>
          <p:cNvPr id="25" name="Picture 3" descr="C:\Users\Ana María\Desktop\bei-den-bootshuetten-am-kochelsee-.jpg"/>
          <p:cNvPicPr>
            <a:picLocks noChangeAspect="1" noChangeArrowheads="1"/>
          </p:cNvPicPr>
          <p:nvPr/>
        </p:nvPicPr>
        <p:blipFill>
          <a:blip r:embed="rId3"/>
          <a:srcRect l="60156" r="20312"/>
          <a:stretch>
            <a:fillRect/>
          </a:stretch>
        </p:blipFill>
        <p:spPr bwMode="auto">
          <a:xfrm>
            <a:off x="5500694" y="0"/>
            <a:ext cx="1785950" cy="6858000"/>
          </a:xfrm>
          <a:prstGeom prst="rect">
            <a:avLst/>
          </a:prstGeom>
          <a:noFill/>
        </p:spPr>
      </p:pic>
      <p:pic>
        <p:nvPicPr>
          <p:cNvPr id="26" name="Picture 3" descr="C:\Users\Ana María\Desktop\bei-den-bootshuetten-am-kochelsee-.jpg"/>
          <p:cNvPicPr>
            <a:picLocks noChangeAspect="1" noChangeArrowheads="1"/>
          </p:cNvPicPr>
          <p:nvPr/>
        </p:nvPicPr>
        <p:blipFill>
          <a:blip r:embed="rId3"/>
          <a:srcRect l="79688" b="50000"/>
          <a:stretch>
            <a:fillRect/>
          </a:stretch>
        </p:blipFill>
        <p:spPr bwMode="auto">
          <a:xfrm>
            <a:off x="7286644" y="0"/>
            <a:ext cx="1857356" cy="3429000"/>
          </a:xfrm>
          <a:prstGeom prst="rect">
            <a:avLst/>
          </a:prstGeom>
          <a:noFill/>
        </p:spPr>
      </p:pic>
      <p:pic>
        <p:nvPicPr>
          <p:cNvPr id="27" name="Picture 3" descr="C:\Users\Ana María\Desktop\bei-den-bootshuetten-am-kochelsee-.jpg"/>
          <p:cNvPicPr>
            <a:picLocks noChangeAspect="1" noChangeArrowheads="1"/>
          </p:cNvPicPr>
          <p:nvPr/>
        </p:nvPicPr>
        <p:blipFill>
          <a:blip r:embed="rId3"/>
          <a:srcRect l="79688" t="50000"/>
          <a:stretch>
            <a:fillRect/>
          </a:stretch>
        </p:blipFill>
        <p:spPr bwMode="auto">
          <a:xfrm>
            <a:off x="7286644" y="3429000"/>
            <a:ext cx="1857356" cy="3429000"/>
          </a:xfrm>
          <a:prstGeom prst="rect">
            <a:avLst/>
          </a:prstGeom>
          <a:noFill/>
        </p:spPr>
      </p:pic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Picture 2" descr="F:\MIS COSAS\DOCUMENTOS ANA\DISCOTECA\BAILANDO\2yx3eky.gif"/>
          <p:cNvPicPr>
            <a:picLocks noChangeAspect="1" noChangeArrowheads="1" noCrop="1"/>
          </p:cNvPicPr>
          <p:nvPr/>
        </p:nvPicPr>
        <p:blipFill>
          <a:blip r:embed="rId5">
            <a:grayscl/>
          </a:blip>
          <a:srcRect/>
          <a:stretch>
            <a:fillRect/>
          </a:stretch>
        </p:blipFill>
        <p:spPr bwMode="auto">
          <a:xfrm>
            <a:off x="3018224" y="2285992"/>
            <a:ext cx="2792018" cy="3722691"/>
          </a:xfrm>
          <a:prstGeom prst="rect">
            <a:avLst/>
          </a:prstGeom>
          <a:noFill/>
        </p:spPr>
      </p:pic>
      <p:pic>
        <p:nvPicPr>
          <p:cNvPr id="1026" name="Picture 2" descr="F:\MIS COSAS\DOCUMENTOS ANA\NAVIDAD\NAVIDAD\2015\0_1170cd_93612cd2_orig.png"/>
          <p:cNvPicPr>
            <a:picLocks noChangeAspect="1" noChangeArrowheads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2928926" y="500042"/>
            <a:ext cx="3429000" cy="1000124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mph" presetSubtype="0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13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Ana María\Desktop\mountain-stars-fe6f5f18-bb1e.jpg"/>
          <p:cNvPicPr>
            <a:picLocks noChangeAspect="1" noChangeArrowheads="1"/>
          </p:cNvPicPr>
          <p:nvPr/>
        </p:nvPicPr>
        <p:blipFill>
          <a:blip r:embed="rId2"/>
          <a:srcRect l="923" t="2769" r="1230" b="169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1" descr="F:\MIS COSAS\DOCUMENTOS ANA\ADORNOBRILLO\lbxp7f35.pn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 rot="493176">
            <a:off x="5725909" y="510942"/>
            <a:ext cx="2317750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F:\MIS COSAS\DOCUMENTOS ANA\NAVIDAD\VARIOS\MUÑECOS\trineos navidad noel png (0)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44000" y="4695829"/>
            <a:ext cx="3367562" cy="2162171"/>
          </a:xfrm>
          <a:prstGeom prst="rect">
            <a:avLst/>
          </a:prstGeom>
          <a:noFill/>
        </p:spPr>
      </p:pic>
      <p:pic>
        <p:nvPicPr>
          <p:cNvPr id="2050" name="Picture 2" descr="F:\MIS COSAS\DOCUMENTOS ANA\NAVIDAD\VARIOS\PALABRAS\Anim3n2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74095">
            <a:off x="1382323" y="922039"/>
            <a:ext cx="4362450" cy="9334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3" name="Picture 5" descr="F:\MIS COSAS\DOCUMENTOS ANA\NAVIDAD\VARIOS\MUÑECOS\14342de.jpg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4572008"/>
            <a:ext cx="1669598" cy="1947864"/>
          </a:xfrm>
          <a:prstGeom prst="rect">
            <a:avLst/>
          </a:prstGeom>
          <a:noFill/>
        </p:spPr>
      </p:pic>
      <p:pic>
        <p:nvPicPr>
          <p:cNvPr id="7174" name="Picture 6" descr="F:\MIS COSAS\DOCUMENTOS ANA\NAVIDAD\VARIOS\MUÑECOS\Imagen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6858016" y="4929198"/>
            <a:ext cx="1214446" cy="1643064"/>
          </a:xfrm>
          <a:prstGeom prst="rect">
            <a:avLst/>
          </a:prstGeom>
          <a:noFill/>
        </p:spPr>
      </p:pic>
      <p:pic>
        <p:nvPicPr>
          <p:cNvPr id="7175" name="Picture 7" descr="C:\Users\Ana María\Desktop\nieve1.jpg"/>
          <p:cNvPicPr>
            <a:picLocks noChangeAspect="1" noChangeArrowheads="1"/>
          </p:cNvPicPr>
          <p:nvPr/>
        </p:nvPicPr>
        <p:blipFill>
          <a:blip r:embed="rId9"/>
          <a:srcRect l="2343" t="4166" r="3125"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-1.36129 -0.60486 " pathEditMode="relative" rAng="0" ptsTypes="AA">
                                      <p:cBhvr>
                                        <p:cTn id="16" dur="6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1" y="-30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8" presetClass="entr" presetSubtype="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a María\Desktop\nevada_05-07-07_08JJ.jpg"/>
          <p:cNvPicPr>
            <a:picLocks noChangeAspect="1" noChangeArrowheads="1"/>
          </p:cNvPicPr>
          <p:nvPr/>
        </p:nvPicPr>
        <p:blipFill>
          <a:blip r:embed="rId2"/>
          <a:srcRect r="88281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5" name="Picture 3" descr="C:\Users\Ana María\Desktop\nevada_05-07-07_08JJ.jpg"/>
          <p:cNvPicPr>
            <a:picLocks noChangeAspect="1" noChangeArrowheads="1"/>
          </p:cNvPicPr>
          <p:nvPr/>
        </p:nvPicPr>
        <p:blipFill>
          <a:blip r:embed="rId2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3" descr="C:\Users\Ana María\Desktop\nevada_05-07-07_08JJ.jpg"/>
          <p:cNvPicPr>
            <a:picLocks noChangeAspect="1" noChangeArrowheads="1"/>
          </p:cNvPicPr>
          <p:nvPr/>
        </p:nvPicPr>
        <p:blipFill>
          <a:blip r:embed="rId2"/>
          <a:srcRect l="24219" t="50000" r="50000"/>
          <a:stretch>
            <a:fillRect/>
          </a:stretch>
        </p:blipFill>
        <p:spPr bwMode="auto">
          <a:xfrm>
            <a:off x="2214546" y="3429000"/>
            <a:ext cx="2357454" cy="3429000"/>
          </a:xfrm>
          <a:prstGeom prst="rect">
            <a:avLst/>
          </a:prstGeom>
          <a:noFill/>
        </p:spPr>
      </p:pic>
      <p:pic>
        <p:nvPicPr>
          <p:cNvPr id="7" name="Picture 3" descr="C:\Users\Ana María\Desktop\nevada_05-07-07_08JJ.jpg"/>
          <p:cNvPicPr>
            <a:picLocks noChangeAspect="1" noChangeArrowheads="1"/>
          </p:cNvPicPr>
          <p:nvPr/>
        </p:nvPicPr>
        <p:blipFill>
          <a:blip r:embed="rId2"/>
          <a:srcRect l="50000" r="25000" b="50000"/>
          <a:stretch>
            <a:fillRect/>
          </a:stretch>
        </p:blipFill>
        <p:spPr bwMode="auto">
          <a:xfrm>
            <a:off x="4572000" y="0"/>
            <a:ext cx="2286016" cy="3429000"/>
          </a:xfrm>
          <a:prstGeom prst="rect">
            <a:avLst/>
          </a:prstGeom>
          <a:noFill/>
        </p:spPr>
      </p:pic>
      <p:pic>
        <p:nvPicPr>
          <p:cNvPr id="8" name="Picture 3" descr="C:\Users\Ana María\Desktop\nevada_05-07-07_08JJ.jpg"/>
          <p:cNvPicPr>
            <a:picLocks noChangeAspect="1" noChangeArrowheads="1"/>
          </p:cNvPicPr>
          <p:nvPr/>
        </p:nvPicPr>
        <p:blipFill>
          <a:blip r:embed="rId2"/>
          <a:srcRect l="11719" r="75781"/>
          <a:stretch>
            <a:fillRect/>
          </a:stretch>
        </p:blipFill>
        <p:spPr bwMode="auto">
          <a:xfrm>
            <a:off x="1071538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3" descr="C:\Users\Ana María\Desktop\nevada_05-07-07_08JJ.jpg"/>
          <p:cNvPicPr>
            <a:picLocks noChangeAspect="1" noChangeArrowheads="1"/>
          </p:cNvPicPr>
          <p:nvPr/>
        </p:nvPicPr>
        <p:blipFill>
          <a:blip r:embed="rId2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10" name="Picture 3" descr="C:\Users\Ana María\Desktop\nevada_05-07-07_08JJ.jpg"/>
          <p:cNvPicPr>
            <a:picLocks noChangeAspect="1" noChangeArrowheads="1"/>
          </p:cNvPicPr>
          <p:nvPr/>
        </p:nvPicPr>
        <p:blipFill>
          <a:blip r:embed="rId2"/>
          <a:srcRect l="24219" r="50000" b="50000"/>
          <a:stretch>
            <a:fillRect/>
          </a:stretch>
        </p:blipFill>
        <p:spPr bwMode="auto">
          <a:xfrm>
            <a:off x="2214546" y="0"/>
            <a:ext cx="2357454" cy="3429000"/>
          </a:xfrm>
          <a:prstGeom prst="rect">
            <a:avLst/>
          </a:prstGeom>
          <a:noFill/>
        </p:spPr>
      </p:pic>
      <p:pic>
        <p:nvPicPr>
          <p:cNvPr id="11" name="Picture 3" descr="C:\Users\Ana María\Desktop\nevada_05-07-07_08JJ.jpg"/>
          <p:cNvPicPr>
            <a:picLocks noChangeAspect="1" noChangeArrowheads="1"/>
          </p:cNvPicPr>
          <p:nvPr/>
        </p:nvPicPr>
        <p:blipFill>
          <a:blip r:embed="rId2"/>
          <a:srcRect l="50000" t="50000" r="25000"/>
          <a:stretch>
            <a:fillRect/>
          </a:stretch>
        </p:blipFill>
        <p:spPr bwMode="auto">
          <a:xfrm>
            <a:off x="4572000" y="3429000"/>
            <a:ext cx="2286016" cy="3429000"/>
          </a:xfrm>
          <a:prstGeom prst="rect">
            <a:avLst/>
          </a:prstGeom>
          <a:noFill/>
        </p:spPr>
      </p:pic>
      <p:pic>
        <p:nvPicPr>
          <p:cNvPr id="12" name="Picture 2" descr="C:\Users\Ana María\Desktop\1920x1080fff (4)K.jpg"/>
          <p:cNvPicPr>
            <a:picLocks noChangeAspect="1" noChangeArrowheads="1"/>
          </p:cNvPicPr>
          <p:nvPr/>
        </p:nvPicPr>
        <p:blipFill>
          <a:blip r:embed="rId3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3" name="Picture 2" descr="C:\Users\Ana María\Desktop\1920x1080fff (4)K.jpg"/>
          <p:cNvPicPr>
            <a:picLocks noChangeAspect="1" noChangeArrowheads="1"/>
          </p:cNvPicPr>
          <p:nvPr/>
        </p:nvPicPr>
        <p:blipFill>
          <a:blip r:embed="rId3"/>
          <a:srcRect l="12500" r="75000"/>
          <a:stretch>
            <a:fillRect/>
          </a:stretch>
        </p:blipFill>
        <p:spPr bwMode="auto">
          <a:xfrm>
            <a:off x="1142976" y="0"/>
            <a:ext cx="1071570" cy="6858000"/>
          </a:xfrm>
          <a:prstGeom prst="rect">
            <a:avLst/>
          </a:prstGeom>
          <a:noFill/>
        </p:spPr>
      </p:pic>
      <p:pic>
        <p:nvPicPr>
          <p:cNvPr id="14" name="Picture 2" descr="C:\Users\Ana María\Desktop\1920x1080fff (4)K.jpg"/>
          <p:cNvPicPr>
            <a:picLocks noChangeAspect="1" noChangeArrowheads="1"/>
          </p:cNvPicPr>
          <p:nvPr/>
        </p:nvPicPr>
        <p:blipFill>
          <a:blip r:embed="rId3"/>
          <a:srcRect l="25000" r="50000" b="50000"/>
          <a:stretch>
            <a:fillRect/>
          </a:stretch>
        </p:blipFill>
        <p:spPr bwMode="auto">
          <a:xfrm>
            <a:off x="2214546" y="0"/>
            <a:ext cx="2357454" cy="3429000"/>
          </a:xfrm>
          <a:prstGeom prst="rect">
            <a:avLst/>
          </a:prstGeom>
          <a:noFill/>
        </p:spPr>
      </p:pic>
      <p:pic>
        <p:nvPicPr>
          <p:cNvPr id="15" name="Picture 2" descr="C:\Users\Ana María\Desktop\1920x1080fff (4)K.jpg"/>
          <p:cNvPicPr>
            <a:picLocks noChangeAspect="1" noChangeArrowheads="1"/>
          </p:cNvPicPr>
          <p:nvPr/>
        </p:nvPicPr>
        <p:blipFill>
          <a:blip r:embed="rId3"/>
          <a:srcRect l="50000" r="25000" b="50000"/>
          <a:stretch>
            <a:fillRect/>
          </a:stretch>
        </p:blipFill>
        <p:spPr bwMode="auto">
          <a:xfrm>
            <a:off x="4572000" y="0"/>
            <a:ext cx="2286016" cy="3429000"/>
          </a:xfrm>
          <a:prstGeom prst="rect">
            <a:avLst/>
          </a:prstGeom>
          <a:noFill/>
        </p:spPr>
      </p:pic>
      <p:pic>
        <p:nvPicPr>
          <p:cNvPr id="16" name="Picture 2" descr="C:\Users\Ana María\Desktop\1920x1080fff (4)K.jpg"/>
          <p:cNvPicPr>
            <a:picLocks noChangeAspect="1" noChangeArrowheads="1"/>
          </p:cNvPicPr>
          <p:nvPr/>
        </p:nvPicPr>
        <p:blipFill>
          <a:blip r:embed="rId3"/>
          <a:srcRect l="25000" t="50000" r="50000"/>
          <a:stretch>
            <a:fillRect/>
          </a:stretch>
        </p:blipFill>
        <p:spPr bwMode="auto">
          <a:xfrm>
            <a:off x="2214546" y="3429000"/>
            <a:ext cx="2357454" cy="3429000"/>
          </a:xfrm>
          <a:prstGeom prst="rect">
            <a:avLst/>
          </a:prstGeom>
          <a:noFill/>
        </p:spPr>
      </p:pic>
      <p:pic>
        <p:nvPicPr>
          <p:cNvPr id="17" name="Picture 2" descr="C:\Users\Ana María\Desktop\1920x1080fff (4)K.jpg"/>
          <p:cNvPicPr>
            <a:picLocks noChangeAspect="1" noChangeArrowheads="1"/>
          </p:cNvPicPr>
          <p:nvPr/>
        </p:nvPicPr>
        <p:blipFill>
          <a:blip r:embed="rId3"/>
          <a:srcRect l="50000" t="50000" r="25000"/>
          <a:stretch>
            <a:fillRect/>
          </a:stretch>
        </p:blipFill>
        <p:spPr bwMode="auto">
          <a:xfrm>
            <a:off x="4572000" y="3429000"/>
            <a:ext cx="2286016" cy="3429000"/>
          </a:xfrm>
          <a:prstGeom prst="rect">
            <a:avLst/>
          </a:prstGeom>
          <a:noFill/>
        </p:spPr>
      </p:pic>
      <p:pic>
        <p:nvPicPr>
          <p:cNvPr id="18" name="Picture 2" descr="C:\Users\Ana María\Desktop\1920x1080fff (4)K.jpg"/>
          <p:cNvPicPr>
            <a:picLocks noChangeAspect="1" noChangeArrowheads="1"/>
          </p:cNvPicPr>
          <p:nvPr/>
        </p:nvPicPr>
        <p:blipFill>
          <a:blip r:embed="rId3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9" name="Picture 2" descr="C:\Users\Ana María\Desktop\1920x1080fff (4)K.jpg"/>
          <p:cNvPicPr>
            <a:picLocks noChangeAspect="1" noChangeArrowheads="1"/>
          </p:cNvPicPr>
          <p:nvPr/>
        </p:nvPicPr>
        <p:blipFill>
          <a:blip r:embed="rId3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F:\MIS COSAS\DOCUMENTOS ANA\DISCOTECA\BAILANDO\CHICAS (GRANDES) (380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2786058"/>
            <a:ext cx="2790211" cy="334658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500"/>
                            </p:stCondLst>
                            <p:childTnLst>
                              <p:par>
                                <p:cTn id="110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0" presetClass="entr" presetSubtype="0" decel="10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C:\Users\Ana María\Desktop\wallpaper-16950-2960692-8-8593200K.jpg"/>
          <p:cNvPicPr>
            <a:picLocks noChangeAspect="1" noChangeArrowheads="1"/>
          </p:cNvPicPr>
          <p:nvPr/>
        </p:nvPicPr>
        <p:blipFill>
          <a:blip r:embed="rId5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9" name="Picture 3" descr="C:\Users\Ana María\Desktop\wallpaper-16950-2960692-8-8593200K.jpg"/>
          <p:cNvPicPr>
            <a:picLocks noChangeAspect="1" noChangeArrowheads="1"/>
          </p:cNvPicPr>
          <p:nvPr/>
        </p:nvPicPr>
        <p:blipFill>
          <a:blip r:embed="rId5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0" name="Picture 3" descr="C:\Users\Ana María\Desktop\wallpaper-16950-2960692-8-8593200K.jpg"/>
          <p:cNvPicPr>
            <a:picLocks noChangeAspect="1" noChangeArrowheads="1"/>
          </p:cNvPicPr>
          <p:nvPr/>
        </p:nvPicPr>
        <p:blipFill>
          <a:blip r:embed="rId5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1" name="Picture 3" descr="C:\Users\Ana María\Desktop\wallpaper-16950-2960692-8-8593200K.jpg"/>
          <p:cNvPicPr>
            <a:picLocks noChangeAspect="1" noChangeArrowheads="1"/>
          </p:cNvPicPr>
          <p:nvPr/>
        </p:nvPicPr>
        <p:blipFill>
          <a:blip r:embed="rId5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2" name="Picture 3" descr="C:\Users\Ana María\Desktop\wallpaper-16950-2960692-8-8593200K.jpg"/>
          <p:cNvPicPr>
            <a:picLocks noChangeAspect="1" noChangeArrowheads="1"/>
          </p:cNvPicPr>
          <p:nvPr/>
        </p:nvPicPr>
        <p:blipFill>
          <a:blip r:embed="rId5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3" name="Picture 3" descr="C:\Users\Ana María\Desktop\wallpaper-16950-2960692-8-8593200K.jpg"/>
          <p:cNvPicPr>
            <a:picLocks noChangeAspect="1" noChangeArrowheads="1"/>
          </p:cNvPicPr>
          <p:nvPr/>
        </p:nvPicPr>
        <p:blipFill>
          <a:blip r:embed="rId5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4" name="Picture 3" descr="C:\Users\Ana María\Desktop\wallpaper-16950-2960692-8-8593200K.jpg"/>
          <p:cNvPicPr>
            <a:picLocks noChangeAspect="1" noChangeArrowheads="1"/>
          </p:cNvPicPr>
          <p:nvPr/>
        </p:nvPicPr>
        <p:blipFill>
          <a:blip r:embed="rId5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5" name="Picture 3" descr="C:\Users\Ana María\Desktop\wallpaper-16950-2960692-8-8593200K.jpg"/>
          <p:cNvPicPr>
            <a:picLocks noChangeAspect="1" noChangeArrowheads="1"/>
          </p:cNvPicPr>
          <p:nvPr/>
        </p:nvPicPr>
        <p:blipFill>
          <a:blip r:embed="rId5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6" name="25 Grupo"/>
          <p:cNvGrpSpPr/>
          <p:nvPr/>
        </p:nvGrpSpPr>
        <p:grpSpPr>
          <a:xfrm rot="800601">
            <a:off x="-5163979" y="-1000132"/>
            <a:ext cx="5000660" cy="2000264"/>
            <a:chOff x="2714612" y="357166"/>
            <a:chExt cx="5000660" cy="1785950"/>
          </a:xfrm>
          <a:scene3d>
            <a:camera prst="orthographicFront"/>
            <a:lightRig rig="flood" dir="t"/>
          </a:scene3d>
        </p:grpSpPr>
        <p:cxnSp>
          <p:nvCxnSpPr>
            <p:cNvPr id="27" name="26 Conector recto"/>
            <p:cNvCxnSpPr/>
            <p:nvPr/>
          </p:nvCxnSpPr>
          <p:spPr>
            <a:xfrm flipV="1">
              <a:off x="3357554" y="1000108"/>
              <a:ext cx="3500462" cy="357190"/>
            </a:xfrm>
            <a:prstGeom prst="line">
              <a:avLst/>
            </a:prstGeom>
            <a:ln w="1270">
              <a:solidFill>
                <a:schemeClr val="tx1">
                  <a:alpha val="1000"/>
                </a:schemeClr>
              </a:solidFill>
              <a:prstDash val="solid"/>
              <a:headEnd type="none" w="med" len="med"/>
              <a:tailEnd type="none" w="med" len="med"/>
            </a:ln>
            <a:effectLst>
              <a:glow rad="63500">
                <a:schemeClr val="tx1">
                  <a:alpha val="40000"/>
                </a:schemeClr>
              </a:glow>
            </a:effectLst>
            <a:sp3d extrusionH="127000">
              <a:bevelT/>
              <a:bevelB/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27 Conector recto"/>
            <p:cNvCxnSpPr/>
            <p:nvPr/>
          </p:nvCxnSpPr>
          <p:spPr>
            <a:xfrm flipV="1">
              <a:off x="3786182" y="1000108"/>
              <a:ext cx="3214710" cy="1143008"/>
            </a:xfrm>
            <a:prstGeom prst="line">
              <a:avLst/>
            </a:prstGeom>
            <a:ln w="1270">
              <a:solidFill>
                <a:schemeClr val="tx1">
                  <a:alpha val="1000"/>
                </a:schemeClr>
              </a:solidFill>
              <a:prstDash val="solid"/>
            </a:ln>
            <a:effectLst>
              <a:glow rad="63500">
                <a:schemeClr val="tx1"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28 Conector recto"/>
            <p:cNvCxnSpPr/>
            <p:nvPr/>
          </p:nvCxnSpPr>
          <p:spPr>
            <a:xfrm flipV="1">
              <a:off x="3143240" y="1000108"/>
              <a:ext cx="3714776" cy="571504"/>
            </a:xfrm>
            <a:prstGeom prst="line">
              <a:avLst/>
            </a:prstGeom>
            <a:ln w="1270">
              <a:solidFill>
                <a:schemeClr val="tx1">
                  <a:alpha val="1000"/>
                </a:schemeClr>
              </a:solidFill>
              <a:prstDash val="solid"/>
              <a:headEnd type="none" w="med" len="med"/>
              <a:tailEnd type="none" w="med" len="med"/>
            </a:ln>
            <a:effectLst>
              <a:glow rad="63500">
                <a:schemeClr val="tx1"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29 Conector recto"/>
            <p:cNvCxnSpPr/>
            <p:nvPr/>
          </p:nvCxnSpPr>
          <p:spPr>
            <a:xfrm flipV="1">
              <a:off x="3357554" y="1000108"/>
              <a:ext cx="3500462" cy="1143008"/>
            </a:xfrm>
            <a:prstGeom prst="line">
              <a:avLst/>
            </a:prstGeom>
            <a:ln w="1270">
              <a:solidFill>
                <a:schemeClr val="tx1">
                  <a:alpha val="1000"/>
                </a:schemeClr>
              </a:solidFill>
              <a:prstDash val="solid"/>
            </a:ln>
            <a:effectLst>
              <a:glow rad="63500">
                <a:schemeClr val="tx1"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30 Conector recto"/>
            <p:cNvCxnSpPr/>
            <p:nvPr/>
          </p:nvCxnSpPr>
          <p:spPr>
            <a:xfrm flipV="1">
              <a:off x="2928926" y="1000108"/>
              <a:ext cx="3929090" cy="785818"/>
            </a:xfrm>
            <a:prstGeom prst="line">
              <a:avLst/>
            </a:prstGeom>
            <a:ln w="1270">
              <a:solidFill>
                <a:schemeClr val="tx1">
                  <a:alpha val="1000"/>
                </a:schemeClr>
              </a:solidFill>
            </a:ln>
            <a:effectLst>
              <a:glow rad="63500">
                <a:schemeClr val="tx1"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31 Conector recto"/>
            <p:cNvCxnSpPr/>
            <p:nvPr/>
          </p:nvCxnSpPr>
          <p:spPr>
            <a:xfrm flipV="1">
              <a:off x="3000364" y="1000108"/>
              <a:ext cx="3786214" cy="1071570"/>
            </a:xfrm>
            <a:prstGeom prst="line">
              <a:avLst/>
            </a:prstGeom>
            <a:ln w="1270" cap="flat" cmpd="sng">
              <a:solidFill>
                <a:schemeClr val="tx1">
                  <a:alpha val="1000"/>
                </a:schemeClr>
              </a:solidFill>
              <a:prstDash val="solid"/>
              <a:bevel/>
            </a:ln>
            <a:effectLst>
              <a:glow rad="63500">
                <a:schemeClr val="tx1"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32 Conector recto"/>
            <p:cNvCxnSpPr/>
            <p:nvPr/>
          </p:nvCxnSpPr>
          <p:spPr>
            <a:xfrm flipV="1">
              <a:off x="2714612" y="1000108"/>
              <a:ext cx="4143404" cy="1000132"/>
            </a:xfrm>
            <a:prstGeom prst="line">
              <a:avLst/>
            </a:prstGeom>
            <a:ln w="1270">
              <a:solidFill>
                <a:schemeClr val="tx1">
                  <a:alpha val="1000"/>
                </a:schemeClr>
              </a:solidFill>
              <a:prstDash val="solid"/>
            </a:ln>
            <a:effectLst>
              <a:glow rad="63500">
                <a:schemeClr val="tx1"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33 Estrella de 5 puntas"/>
            <p:cNvSpPr/>
            <p:nvPr/>
          </p:nvSpPr>
          <p:spPr>
            <a:xfrm>
              <a:off x="6500826" y="357166"/>
              <a:ext cx="1214446" cy="1071570"/>
            </a:xfrm>
            <a:prstGeom prst="star5">
              <a:avLst/>
            </a:prstGeom>
            <a:solidFill>
              <a:schemeClr val="tx1"/>
            </a:solidFill>
            <a:ln>
              <a:noFill/>
            </a:ln>
            <a:effectLst>
              <a:glow rad="228600">
                <a:schemeClr val="tx1">
                  <a:alpha val="40000"/>
                </a:schemeClr>
              </a:glow>
            </a:effectLst>
            <a:sp3d extrusionH="565150" prstMaterial="powder">
              <a:bevelT w="1079500" h="304800"/>
              <a:bevelB w="228600"/>
              <a:extrusionClr>
                <a:schemeClr val="tx1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2 -0.04606 L 0.73611 0.22708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" y="1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3611 0.22708 L 1.59462 -0.08796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9" y="-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xit" presetSubtype="27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4" presetClass="entr" presetSubtype="0" accel="100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18" presetClass="entr" presetSubtype="3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6" grpId="1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6" descr="F:\MIS COSAS\DOCUMENTOS ANA\DISCOTECA\BAILANDO\rbds1x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3357562"/>
            <a:ext cx="2343150" cy="24955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xit" presetSubtype="27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3" grpId="0" animBg="1"/>
      <p:bldP spid="3" grpId="1" animBg="1"/>
      <p:bldP spid="6" grpId="0" animBg="1"/>
      <p:bldP spid="6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C:\Users\Ana María\Desktop\wallpaper-35792-5150631-8-8659667hL.jpg"/>
          <p:cNvPicPr>
            <a:picLocks noChangeAspect="1" noChangeArrowheads="1"/>
          </p:cNvPicPr>
          <p:nvPr/>
        </p:nvPicPr>
        <p:blipFill>
          <a:blip r:embed="rId3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wallpaper-35792-5150631-8-8659667hL.jpg"/>
          <p:cNvPicPr>
            <a:picLocks noChangeAspect="1" noChangeArrowheads="1"/>
          </p:cNvPicPr>
          <p:nvPr/>
        </p:nvPicPr>
        <p:blipFill>
          <a:blip r:embed="rId3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wallpaper-35792-5150631-8-8659667hL.jpg"/>
          <p:cNvPicPr>
            <a:picLocks noChangeAspect="1" noChangeArrowheads="1"/>
          </p:cNvPicPr>
          <p:nvPr/>
        </p:nvPicPr>
        <p:blipFill>
          <a:blip r:embed="rId3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2" descr="C:\Users\Ana María\Desktop\wallpaper-35792-5150631-8-8659667hL.jpg"/>
          <p:cNvPicPr>
            <a:picLocks noChangeAspect="1" noChangeArrowheads="1"/>
          </p:cNvPicPr>
          <p:nvPr/>
        </p:nvPicPr>
        <p:blipFill>
          <a:blip r:embed="rId3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wallpaper-35792-5150631-8-8659667hL.jpg"/>
          <p:cNvPicPr>
            <a:picLocks noChangeAspect="1" noChangeArrowheads="1"/>
          </p:cNvPicPr>
          <p:nvPr/>
        </p:nvPicPr>
        <p:blipFill>
          <a:blip r:embed="rId3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wallpaper-35792-5150631-8-8659667hL.jpg"/>
          <p:cNvPicPr>
            <a:picLocks noChangeAspect="1" noChangeArrowheads="1"/>
          </p:cNvPicPr>
          <p:nvPr/>
        </p:nvPicPr>
        <p:blipFill>
          <a:blip r:embed="rId3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wallpaper-35792-5150631-8-8659667hL.jpg"/>
          <p:cNvPicPr>
            <a:picLocks noChangeAspect="1" noChangeArrowheads="1"/>
          </p:cNvPicPr>
          <p:nvPr/>
        </p:nvPicPr>
        <p:blipFill>
          <a:blip r:embed="rId3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1" name="Picture 2" descr="C:\Users\Ana María\Desktop\wallpaper-35792-5150631-8-8659667hL.jpg"/>
          <p:cNvPicPr>
            <a:picLocks noChangeAspect="1" noChangeArrowheads="1"/>
          </p:cNvPicPr>
          <p:nvPr/>
        </p:nvPicPr>
        <p:blipFill>
          <a:blip r:embed="rId3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7171" name="Picture 3" descr="C:\Users\Ana María\Desktop\525024K.jpg"/>
          <p:cNvPicPr>
            <a:picLocks noChangeAspect="1" noChangeArrowheads="1"/>
          </p:cNvPicPr>
          <p:nvPr/>
        </p:nvPicPr>
        <p:blipFill>
          <a:blip r:embed="rId4"/>
          <a:srcRect t="50000" r="65625"/>
          <a:stretch>
            <a:fillRect/>
          </a:stretch>
        </p:blipFill>
        <p:spPr bwMode="auto">
          <a:xfrm>
            <a:off x="0" y="3429000"/>
            <a:ext cx="3143240" cy="3429000"/>
          </a:xfrm>
          <a:prstGeom prst="rect">
            <a:avLst/>
          </a:prstGeom>
          <a:noFill/>
        </p:spPr>
      </p:pic>
      <p:pic>
        <p:nvPicPr>
          <p:cNvPr id="13" name="Picture 3" descr="C:\Users\Ana María\Desktop\525024K.jpg"/>
          <p:cNvPicPr>
            <a:picLocks noChangeAspect="1" noChangeArrowheads="1"/>
          </p:cNvPicPr>
          <p:nvPr/>
        </p:nvPicPr>
        <p:blipFill>
          <a:blip r:embed="rId4"/>
          <a:srcRect l="34375" t="50000" r="32812"/>
          <a:stretch>
            <a:fillRect/>
          </a:stretch>
        </p:blipFill>
        <p:spPr bwMode="auto">
          <a:xfrm>
            <a:off x="3143240" y="3429000"/>
            <a:ext cx="3000396" cy="3429000"/>
          </a:xfrm>
          <a:prstGeom prst="rect">
            <a:avLst/>
          </a:prstGeom>
          <a:noFill/>
        </p:spPr>
      </p:pic>
      <p:pic>
        <p:nvPicPr>
          <p:cNvPr id="14" name="Picture 3" descr="C:\Users\Ana María\Desktop\525024K.jpg"/>
          <p:cNvPicPr>
            <a:picLocks noChangeAspect="1" noChangeArrowheads="1"/>
          </p:cNvPicPr>
          <p:nvPr/>
        </p:nvPicPr>
        <p:blipFill>
          <a:blip r:embed="rId4"/>
          <a:srcRect l="67188" b="50000"/>
          <a:stretch>
            <a:fillRect/>
          </a:stretch>
        </p:blipFill>
        <p:spPr bwMode="auto">
          <a:xfrm>
            <a:off x="6143636" y="0"/>
            <a:ext cx="3000364" cy="3429000"/>
          </a:xfrm>
          <a:prstGeom prst="rect">
            <a:avLst/>
          </a:prstGeom>
          <a:noFill/>
        </p:spPr>
      </p:pic>
      <p:pic>
        <p:nvPicPr>
          <p:cNvPr id="15" name="Picture 3" descr="C:\Users\Ana María\Desktop\525024K.jpg"/>
          <p:cNvPicPr>
            <a:picLocks noChangeAspect="1" noChangeArrowheads="1"/>
          </p:cNvPicPr>
          <p:nvPr/>
        </p:nvPicPr>
        <p:blipFill>
          <a:blip r:embed="rId4"/>
          <a:srcRect r="65625" b="50000"/>
          <a:stretch>
            <a:fillRect/>
          </a:stretch>
        </p:blipFill>
        <p:spPr bwMode="auto">
          <a:xfrm>
            <a:off x="0" y="0"/>
            <a:ext cx="3143240" cy="3429000"/>
          </a:xfrm>
          <a:prstGeom prst="rect">
            <a:avLst/>
          </a:prstGeom>
          <a:noFill/>
        </p:spPr>
      </p:pic>
      <p:pic>
        <p:nvPicPr>
          <p:cNvPr id="16" name="Picture 3" descr="C:\Users\Ana María\Desktop\525024K.jpg"/>
          <p:cNvPicPr>
            <a:picLocks noChangeAspect="1" noChangeArrowheads="1"/>
          </p:cNvPicPr>
          <p:nvPr/>
        </p:nvPicPr>
        <p:blipFill>
          <a:blip r:embed="rId4"/>
          <a:srcRect l="34375" r="32812" b="50000"/>
          <a:stretch>
            <a:fillRect/>
          </a:stretch>
        </p:blipFill>
        <p:spPr bwMode="auto">
          <a:xfrm>
            <a:off x="3143240" y="0"/>
            <a:ext cx="3000396" cy="3429000"/>
          </a:xfrm>
          <a:prstGeom prst="rect">
            <a:avLst/>
          </a:prstGeom>
          <a:noFill/>
        </p:spPr>
      </p:pic>
      <p:pic>
        <p:nvPicPr>
          <p:cNvPr id="17" name="Picture 3" descr="C:\Users\Ana María\Desktop\525024K.jpg"/>
          <p:cNvPicPr>
            <a:picLocks noChangeAspect="1" noChangeArrowheads="1"/>
          </p:cNvPicPr>
          <p:nvPr/>
        </p:nvPicPr>
        <p:blipFill>
          <a:blip r:embed="rId4"/>
          <a:srcRect l="67188" t="50000"/>
          <a:stretch>
            <a:fillRect/>
          </a:stretch>
        </p:blipFill>
        <p:spPr bwMode="auto">
          <a:xfrm>
            <a:off x="6143636" y="3429000"/>
            <a:ext cx="3000364" cy="3429000"/>
          </a:xfrm>
          <a:prstGeom prst="rect">
            <a:avLst/>
          </a:prstGeom>
          <a:noFill/>
        </p:spPr>
      </p:pic>
      <p:pic>
        <p:nvPicPr>
          <p:cNvPr id="18" name="Picture 2" descr="F:\MIS COSAS\DOCUMENTOS ANA\DISCOTECA\BAILANDO\2yx3eky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2928934"/>
            <a:ext cx="2667002" cy="3556003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4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17" presetClass="entr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7" descr="F:\MIS COSAS\DOCUMENTOS ANA\DISCOTECA\BAILANDO\zohzee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1714488"/>
            <a:ext cx="2424901" cy="484980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10800000" flipV="1">
            <a:off x="0" y="0"/>
            <a:ext cx="9144000" cy="6903716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3" presetClass="entr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3" presetClass="entr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6" grpId="1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6" descr="F:\MIS COSAS\DOCUMENTOS ANA\DISCOTECA\BAILANDO\rbds1x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3286124"/>
            <a:ext cx="2343150" cy="2495550"/>
          </a:xfrm>
          <a:prstGeom prst="rect">
            <a:avLst/>
          </a:prstGeom>
          <a:noFill/>
        </p:spPr>
      </p:pic>
      <p:pic>
        <p:nvPicPr>
          <p:cNvPr id="8207" name="Picture 15" descr="F:\MIS COSAS\DOCUMENTOS ANA\NAVIDAD\VARIOS\ARTIFICIALES-ESTRELLAS\blanc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857232"/>
            <a:ext cx="609600" cy="609600"/>
          </a:xfrm>
          <a:prstGeom prst="rect">
            <a:avLst/>
          </a:prstGeom>
          <a:noFill/>
        </p:spPr>
      </p:pic>
      <p:pic>
        <p:nvPicPr>
          <p:cNvPr id="8208" name="Picture 16" descr="F:\MIS COSAS\DOCUMENTOS ANA\NAVIDAD\VARIOS\ARTIFICIALES-ESTRELLAS\blanc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2143116"/>
            <a:ext cx="609600" cy="609600"/>
          </a:xfrm>
          <a:prstGeom prst="rect">
            <a:avLst/>
          </a:prstGeom>
          <a:noFill/>
        </p:spPr>
      </p:pic>
      <p:pic>
        <p:nvPicPr>
          <p:cNvPr id="8209" name="Picture 17" descr="F:\MIS COSAS\DOCUMENTOS ANA\NAVIDAD\VARIOS\ARTIFICIALES-ESTRELLAS\blanc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2285992"/>
            <a:ext cx="609600" cy="609600"/>
          </a:xfrm>
          <a:prstGeom prst="rect">
            <a:avLst/>
          </a:prstGeom>
          <a:noFill/>
        </p:spPr>
      </p:pic>
      <p:pic>
        <p:nvPicPr>
          <p:cNvPr id="8210" name="Picture 18" descr="F:\MIS COSAS\DOCUMENTOS ANA\NAVIDAD\VARIOS\ARTIFICIALES-ESTRELLAS\blanc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3286124"/>
            <a:ext cx="609600" cy="609600"/>
          </a:xfrm>
          <a:prstGeom prst="rect">
            <a:avLst/>
          </a:prstGeom>
          <a:noFill/>
        </p:spPr>
      </p:pic>
      <p:pic>
        <p:nvPicPr>
          <p:cNvPr id="24" name="Picture 18" descr="F:\MIS COSAS\DOCUMENTOS ANA\NAVIDAD\VARIOS\ARTIFICIALES-ESTRELLAS\blanc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3357562"/>
            <a:ext cx="609600" cy="609600"/>
          </a:xfrm>
          <a:prstGeom prst="rect">
            <a:avLst/>
          </a:prstGeom>
          <a:noFill/>
        </p:spPr>
      </p:pic>
      <p:pic>
        <p:nvPicPr>
          <p:cNvPr id="25" name="Picture 18" descr="F:\MIS COSAS\DOCUMENTOS ANA\NAVIDAD\VARIOS\ARTIFICIALES-ESTRELLAS\blanc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4071942"/>
            <a:ext cx="609600" cy="609600"/>
          </a:xfrm>
          <a:prstGeom prst="rect">
            <a:avLst/>
          </a:prstGeom>
          <a:noFill/>
        </p:spPr>
      </p:pic>
      <p:pic>
        <p:nvPicPr>
          <p:cNvPr id="1026" name="Picture 2" descr="C:\Users\Ana María\Desktop\2015\2015-yazilari-5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1342811">
            <a:off x="344737" y="3913060"/>
            <a:ext cx="3021765" cy="1779469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2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8" grpId="0" animBg="1"/>
      <p:bldP spid="8" grpId="1" animBg="1"/>
      <p:bldP spid="8" grpId="2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t="75000" r="75000"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3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t="50000" r="75000" b="25000"/>
          <a:stretch>
            <a:fillRect/>
          </a:stretch>
        </p:blipFill>
        <p:spPr bwMode="auto">
          <a:xfrm>
            <a:off x="0" y="3500438"/>
            <a:ext cx="2285984" cy="1714512"/>
          </a:xfrm>
          <a:prstGeom prst="rect">
            <a:avLst/>
          </a:prstGeom>
          <a:noFill/>
        </p:spPr>
      </p:pic>
      <p:pic>
        <p:nvPicPr>
          <p:cNvPr id="4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t="25000" r="75000" b="50000"/>
          <a:stretch>
            <a:fillRect/>
          </a:stretch>
        </p:blipFill>
        <p:spPr bwMode="auto">
          <a:xfrm>
            <a:off x="0" y="1714488"/>
            <a:ext cx="2285984" cy="1785950"/>
          </a:xfrm>
          <a:prstGeom prst="rect">
            <a:avLst/>
          </a:prstGeom>
          <a:noFill/>
        </p:spPr>
      </p:pic>
      <p:pic>
        <p:nvPicPr>
          <p:cNvPr id="5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r="75000" b="75000"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6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25000" r="50000" b="75000"/>
          <a:stretch>
            <a:fillRect/>
          </a:stretch>
        </p:blipFill>
        <p:spPr bwMode="auto">
          <a:xfrm>
            <a:off x="2285984" y="0"/>
            <a:ext cx="2286016" cy="1714488"/>
          </a:xfrm>
          <a:prstGeom prst="rect">
            <a:avLst/>
          </a:prstGeom>
          <a:noFill/>
        </p:spPr>
      </p:pic>
      <p:pic>
        <p:nvPicPr>
          <p:cNvPr id="7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50000" r="25000" b="75000"/>
          <a:stretch>
            <a:fillRect/>
          </a:stretch>
        </p:blipFill>
        <p:spPr bwMode="auto">
          <a:xfrm>
            <a:off x="4572000" y="0"/>
            <a:ext cx="2286016" cy="1714488"/>
          </a:xfrm>
          <a:prstGeom prst="rect">
            <a:avLst/>
          </a:prstGeom>
          <a:noFill/>
        </p:spPr>
      </p:pic>
      <p:pic>
        <p:nvPicPr>
          <p:cNvPr id="8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75000" b="75000"/>
          <a:stretch>
            <a:fillRect/>
          </a:stretch>
        </p:blipFill>
        <p:spPr bwMode="auto">
          <a:xfrm>
            <a:off x="6858016" y="0"/>
            <a:ext cx="2285984" cy="1714488"/>
          </a:xfrm>
          <a:prstGeom prst="rect">
            <a:avLst/>
          </a:prstGeom>
          <a:noFill/>
        </p:spPr>
      </p:pic>
      <p:pic>
        <p:nvPicPr>
          <p:cNvPr id="9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25000" t="25000" r="50000" b="50000"/>
          <a:stretch>
            <a:fillRect/>
          </a:stretch>
        </p:blipFill>
        <p:spPr bwMode="auto">
          <a:xfrm>
            <a:off x="2285984" y="1643050"/>
            <a:ext cx="2286016" cy="1785950"/>
          </a:xfrm>
          <a:prstGeom prst="rect">
            <a:avLst/>
          </a:prstGeom>
          <a:noFill/>
        </p:spPr>
      </p:pic>
      <p:pic>
        <p:nvPicPr>
          <p:cNvPr id="10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11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75000" t="25000" b="50000"/>
          <a:stretch>
            <a:fillRect/>
          </a:stretch>
        </p:blipFill>
        <p:spPr bwMode="auto">
          <a:xfrm>
            <a:off x="6858016" y="1643050"/>
            <a:ext cx="2285984" cy="1785950"/>
          </a:xfrm>
          <a:prstGeom prst="rect">
            <a:avLst/>
          </a:prstGeom>
          <a:noFill/>
        </p:spPr>
      </p:pic>
      <p:pic>
        <p:nvPicPr>
          <p:cNvPr id="12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25000" t="50000" r="50000" b="25000"/>
          <a:stretch>
            <a:fillRect/>
          </a:stretch>
        </p:blipFill>
        <p:spPr bwMode="auto">
          <a:xfrm>
            <a:off x="2285984" y="3429000"/>
            <a:ext cx="2286016" cy="1714512"/>
          </a:xfrm>
          <a:prstGeom prst="rect">
            <a:avLst/>
          </a:prstGeom>
          <a:noFill/>
        </p:spPr>
      </p:pic>
      <p:pic>
        <p:nvPicPr>
          <p:cNvPr id="13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50000" t="50000" r="25000" b="25000"/>
          <a:stretch>
            <a:fillRect/>
          </a:stretch>
        </p:blipFill>
        <p:spPr bwMode="auto">
          <a:xfrm>
            <a:off x="4572000" y="3429000"/>
            <a:ext cx="2304000" cy="1728562"/>
          </a:xfrm>
          <a:prstGeom prst="rect">
            <a:avLst/>
          </a:prstGeom>
          <a:noFill/>
        </p:spPr>
      </p:pic>
      <p:pic>
        <p:nvPicPr>
          <p:cNvPr id="14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75000" t="50000" b="25000"/>
          <a:stretch>
            <a:fillRect/>
          </a:stretch>
        </p:blipFill>
        <p:spPr bwMode="auto">
          <a:xfrm>
            <a:off x="6858016" y="3429000"/>
            <a:ext cx="2285984" cy="1714512"/>
          </a:xfrm>
          <a:prstGeom prst="rect">
            <a:avLst/>
          </a:prstGeom>
          <a:noFill/>
        </p:spPr>
      </p:pic>
      <p:pic>
        <p:nvPicPr>
          <p:cNvPr id="15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25000" t="75000" r="50000"/>
          <a:stretch>
            <a:fillRect/>
          </a:stretch>
        </p:blipFill>
        <p:spPr bwMode="auto">
          <a:xfrm>
            <a:off x="2285984" y="5143512"/>
            <a:ext cx="2286016" cy="1714488"/>
          </a:xfrm>
          <a:prstGeom prst="rect">
            <a:avLst/>
          </a:prstGeom>
          <a:noFill/>
        </p:spPr>
      </p:pic>
      <p:pic>
        <p:nvPicPr>
          <p:cNvPr id="16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50000" t="75000" r="25000"/>
          <a:stretch>
            <a:fillRect/>
          </a:stretch>
        </p:blipFill>
        <p:spPr bwMode="auto">
          <a:xfrm>
            <a:off x="4572000" y="5143512"/>
            <a:ext cx="2286016" cy="1714488"/>
          </a:xfrm>
          <a:prstGeom prst="rect">
            <a:avLst/>
          </a:prstGeom>
          <a:noFill/>
        </p:spPr>
      </p:pic>
      <p:pic>
        <p:nvPicPr>
          <p:cNvPr id="17" name="Picture 2" descr="C:\Users\Ana María\Desktop\675437.jpg"/>
          <p:cNvPicPr>
            <a:picLocks noChangeAspect="1" noChangeArrowheads="1"/>
          </p:cNvPicPr>
          <p:nvPr/>
        </p:nvPicPr>
        <p:blipFill>
          <a:blip r:embed="rId2"/>
          <a:srcRect l="75000" t="75000"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pic>
        <p:nvPicPr>
          <p:cNvPr id="20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75000" t="75000"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pic>
        <p:nvPicPr>
          <p:cNvPr id="21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50000" t="75000" r="25000"/>
          <a:stretch>
            <a:fillRect/>
          </a:stretch>
        </p:blipFill>
        <p:spPr bwMode="auto">
          <a:xfrm>
            <a:off x="4572000" y="5143512"/>
            <a:ext cx="2286016" cy="1714488"/>
          </a:xfrm>
          <a:prstGeom prst="rect">
            <a:avLst/>
          </a:prstGeom>
          <a:noFill/>
        </p:spPr>
      </p:pic>
      <p:pic>
        <p:nvPicPr>
          <p:cNvPr id="22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25000" t="75000" r="50000"/>
          <a:stretch>
            <a:fillRect/>
          </a:stretch>
        </p:blipFill>
        <p:spPr bwMode="auto">
          <a:xfrm>
            <a:off x="2285984" y="5143512"/>
            <a:ext cx="2286016" cy="1714488"/>
          </a:xfrm>
          <a:prstGeom prst="rect">
            <a:avLst/>
          </a:prstGeom>
          <a:noFill/>
        </p:spPr>
      </p:pic>
      <p:pic>
        <p:nvPicPr>
          <p:cNvPr id="23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t="75000" r="75000"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24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t="50000" r="75000" b="25000"/>
          <a:stretch>
            <a:fillRect/>
          </a:stretch>
        </p:blipFill>
        <p:spPr bwMode="auto">
          <a:xfrm>
            <a:off x="0" y="3429000"/>
            <a:ext cx="2285984" cy="1714512"/>
          </a:xfrm>
          <a:prstGeom prst="rect">
            <a:avLst/>
          </a:prstGeom>
          <a:noFill/>
        </p:spPr>
      </p:pic>
      <p:pic>
        <p:nvPicPr>
          <p:cNvPr id="25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25000" t="50000" r="50000" b="25000"/>
          <a:stretch>
            <a:fillRect/>
          </a:stretch>
        </p:blipFill>
        <p:spPr bwMode="auto">
          <a:xfrm>
            <a:off x="2285984" y="3429000"/>
            <a:ext cx="2286016" cy="1714512"/>
          </a:xfrm>
          <a:prstGeom prst="rect">
            <a:avLst/>
          </a:prstGeom>
          <a:noFill/>
        </p:spPr>
      </p:pic>
      <p:pic>
        <p:nvPicPr>
          <p:cNvPr id="26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50000" t="50000" r="25000" b="25000"/>
          <a:stretch>
            <a:fillRect/>
          </a:stretch>
        </p:blipFill>
        <p:spPr bwMode="auto">
          <a:xfrm>
            <a:off x="4572000" y="3429000"/>
            <a:ext cx="2304000" cy="1714512"/>
          </a:xfrm>
          <a:prstGeom prst="rect">
            <a:avLst/>
          </a:prstGeom>
          <a:noFill/>
        </p:spPr>
      </p:pic>
      <p:pic>
        <p:nvPicPr>
          <p:cNvPr id="27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75000" t="50000" b="25000"/>
          <a:stretch>
            <a:fillRect/>
          </a:stretch>
        </p:blipFill>
        <p:spPr bwMode="auto">
          <a:xfrm>
            <a:off x="6858016" y="3429000"/>
            <a:ext cx="2285984" cy="1714512"/>
          </a:xfrm>
          <a:prstGeom prst="rect">
            <a:avLst/>
          </a:prstGeom>
          <a:noFill/>
        </p:spPr>
      </p:pic>
      <p:pic>
        <p:nvPicPr>
          <p:cNvPr id="28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t="25000" r="75000" b="50000"/>
          <a:stretch>
            <a:fillRect/>
          </a:stretch>
        </p:blipFill>
        <p:spPr bwMode="auto">
          <a:xfrm>
            <a:off x="0" y="1714488"/>
            <a:ext cx="2285984" cy="1714512"/>
          </a:xfrm>
          <a:prstGeom prst="rect">
            <a:avLst/>
          </a:prstGeom>
          <a:noFill/>
        </p:spPr>
      </p:pic>
      <p:pic>
        <p:nvPicPr>
          <p:cNvPr id="29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25000" t="25000" r="50000" b="50000"/>
          <a:stretch>
            <a:fillRect/>
          </a:stretch>
        </p:blipFill>
        <p:spPr bwMode="auto">
          <a:xfrm>
            <a:off x="2285984" y="1714488"/>
            <a:ext cx="2286016" cy="1714512"/>
          </a:xfrm>
          <a:prstGeom prst="rect">
            <a:avLst/>
          </a:prstGeom>
          <a:noFill/>
        </p:spPr>
      </p:pic>
      <p:pic>
        <p:nvPicPr>
          <p:cNvPr id="30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31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75000" t="25000" b="50000"/>
          <a:stretch>
            <a:fillRect/>
          </a:stretch>
        </p:blipFill>
        <p:spPr bwMode="auto">
          <a:xfrm>
            <a:off x="6858016" y="1714488"/>
            <a:ext cx="2285984" cy="1714512"/>
          </a:xfrm>
          <a:prstGeom prst="rect">
            <a:avLst/>
          </a:prstGeom>
          <a:noFill/>
        </p:spPr>
      </p:pic>
      <p:pic>
        <p:nvPicPr>
          <p:cNvPr id="32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r="75000" b="75000"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33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25000" r="50000" b="75000"/>
          <a:stretch>
            <a:fillRect/>
          </a:stretch>
        </p:blipFill>
        <p:spPr bwMode="auto">
          <a:xfrm>
            <a:off x="2285984" y="0"/>
            <a:ext cx="2286016" cy="1714488"/>
          </a:xfrm>
          <a:prstGeom prst="rect">
            <a:avLst/>
          </a:prstGeom>
          <a:noFill/>
        </p:spPr>
      </p:pic>
      <p:pic>
        <p:nvPicPr>
          <p:cNvPr id="34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50000" r="25000" b="75000"/>
          <a:stretch>
            <a:fillRect/>
          </a:stretch>
        </p:blipFill>
        <p:spPr bwMode="auto">
          <a:xfrm>
            <a:off x="4572000" y="0"/>
            <a:ext cx="2286016" cy="1714488"/>
          </a:xfrm>
          <a:prstGeom prst="rect">
            <a:avLst/>
          </a:prstGeom>
          <a:noFill/>
        </p:spPr>
      </p:pic>
      <p:pic>
        <p:nvPicPr>
          <p:cNvPr id="35" name="Picture 2" descr="C:\Users\Ana María\Desktop\22258867H.jpg"/>
          <p:cNvPicPr>
            <a:picLocks noChangeAspect="1" noChangeArrowheads="1"/>
          </p:cNvPicPr>
          <p:nvPr/>
        </p:nvPicPr>
        <p:blipFill>
          <a:blip r:embed="rId3"/>
          <a:srcRect l="75000" b="75000"/>
          <a:stretch>
            <a:fillRect/>
          </a:stretch>
        </p:blipFill>
        <p:spPr bwMode="auto">
          <a:xfrm>
            <a:off x="6858016" y="0"/>
            <a:ext cx="2285984" cy="1714488"/>
          </a:xfrm>
          <a:prstGeom prst="rect">
            <a:avLst/>
          </a:prstGeom>
          <a:noFill/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5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xit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5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5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5" presetClass="exit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5" presetClass="exit" presetSubtype="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5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5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5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5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5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5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5" presetClass="entr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5" presetClass="entr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5" presetClass="entr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5" presetClass="entr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5" presetClass="entr" presetSubtype="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6900"/>
                            </p:stCondLst>
                            <p:childTnLst>
                              <p:par>
                                <p:cTn id="201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52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6" presetClass="emph" presetSubtype="0" autoRev="1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75000" y="175000"/>
                                    </p:animScale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t="50000" r="87500"/>
          <a:stretch>
            <a:fillRect/>
          </a:stretch>
        </p:blipFill>
        <p:spPr bwMode="auto">
          <a:xfrm>
            <a:off x="0" y="3429000"/>
            <a:ext cx="1142976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12500" t="50000" r="75000"/>
          <a:stretch>
            <a:fillRect/>
          </a:stretch>
        </p:blipFill>
        <p:spPr bwMode="auto">
          <a:xfrm>
            <a:off x="1142976" y="3429000"/>
            <a:ext cx="1143008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37500" t="50000" r="50000"/>
          <a:stretch>
            <a:fillRect/>
          </a:stretch>
        </p:blipFill>
        <p:spPr bwMode="auto">
          <a:xfrm>
            <a:off x="3428992" y="3429000"/>
            <a:ext cx="1143008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50000" t="50000" r="37500"/>
          <a:stretch>
            <a:fillRect/>
          </a:stretch>
        </p:blipFill>
        <p:spPr bwMode="auto">
          <a:xfrm>
            <a:off x="4572000" y="3429000"/>
            <a:ext cx="1143008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75000" t="50000" r="12500"/>
          <a:stretch>
            <a:fillRect/>
          </a:stretch>
        </p:blipFill>
        <p:spPr bwMode="auto">
          <a:xfrm>
            <a:off x="6858016" y="3429000"/>
            <a:ext cx="1143008" cy="3429000"/>
          </a:xfrm>
          <a:prstGeom prst="rect">
            <a:avLst/>
          </a:prstGeom>
          <a:noFill/>
        </p:spPr>
      </p:pic>
      <p:pic>
        <p:nvPicPr>
          <p:cNvPr id="10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87500" t="48958"/>
          <a:stretch>
            <a:fillRect/>
          </a:stretch>
        </p:blipFill>
        <p:spPr bwMode="auto">
          <a:xfrm>
            <a:off x="8001024" y="3357562"/>
            <a:ext cx="1142976" cy="3500438"/>
          </a:xfrm>
          <a:prstGeom prst="rect">
            <a:avLst/>
          </a:prstGeom>
          <a:noFill/>
        </p:spPr>
      </p:pic>
      <p:pic>
        <p:nvPicPr>
          <p:cNvPr id="11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r="87500" b="50000"/>
          <a:stretch>
            <a:fillRect/>
          </a:stretch>
        </p:blipFill>
        <p:spPr bwMode="auto">
          <a:xfrm>
            <a:off x="0" y="0"/>
            <a:ext cx="1142976" cy="3429000"/>
          </a:xfrm>
          <a:prstGeom prst="rect">
            <a:avLst/>
          </a:prstGeom>
          <a:noFill/>
        </p:spPr>
      </p:pic>
      <p:pic>
        <p:nvPicPr>
          <p:cNvPr id="12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12500" r="75000" b="50000"/>
          <a:stretch>
            <a:fillRect/>
          </a:stretch>
        </p:blipFill>
        <p:spPr bwMode="auto">
          <a:xfrm>
            <a:off x="1142976" y="0"/>
            <a:ext cx="1143008" cy="3429000"/>
          </a:xfrm>
          <a:prstGeom prst="rect">
            <a:avLst/>
          </a:prstGeom>
          <a:noFill/>
        </p:spPr>
      </p:pic>
      <p:pic>
        <p:nvPicPr>
          <p:cNvPr id="13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75000" r="12500" b="50000"/>
          <a:stretch>
            <a:fillRect/>
          </a:stretch>
        </p:blipFill>
        <p:spPr bwMode="auto">
          <a:xfrm>
            <a:off x="6858016" y="0"/>
            <a:ext cx="1143008" cy="3429000"/>
          </a:xfrm>
          <a:prstGeom prst="rect">
            <a:avLst/>
          </a:prstGeom>
          <a:noFill/>
        </p:spPr>
      </p:pic>
      <p:pic>
        <p:nvPicPr>
          <p:cNvPr id="14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87500" b="50000"/>
          <a:stretch>
            <a:fillRect/>
          </a:stretch>
        </p:blipFill>
        <p:spPr bwMode="auto">
          <a:xfrm>
            <a:off x="8001024" y="0"/>
            <a:ext cx="1142976" cy="3429000"/>
          </a:xfrm>
          <a:prstGeom prst="rect">
            <a:avLst/>
          </a:prstGeom>
          <a:noFill/>
        </p:spPr>
      </p:pic>
      <p:pic>
        <p:nvPicPr>
          <p:cNvPr id="15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50000" r="37500" b="50000"/>
          <a:stretch>
            <a:fillRect/>
          </a:stretch>
        </p:blipFill>
        <p:spPr bwMode="auto">
          <a:xfrm>
            <a:off x="4572000" y="0"/>
            <a:ext cx="1143008" cy="3429000"/>
          </a:xfrm>
          <a:prstGeom prst="rect">
            <a:avLst/>
          </a:prstGeom>
          <a:noFill/>
        </p:spPr>
      </p:pic>
      <p:pic>
        <p:nvPicPr>
          <p:cNvPr id="16" name="Picture 2" descr="C:\Users\Ana María\Desktop\caminonevado.jpg"/>
          <p:cNvPicPr>
            <a:picLocks noChangeAspect="1" noChangeArrowheads="1"/>
          </p:cNvPicPr>
          <p:nvPr/>
        </p:nvPicPr>
        <p:blipFill>
          <a:blip r:embed="rId2"/>
          <a:srcRect l="37500" r="50000" b="50000"/>
          <a:stretch>
            <a:fillRect/>
          </a:stretch>
        </p:blipFill>
        <p:spPr bwMode="auto">
          <a:xfrm>
            <a:off x="3428992" y="0"/>
            <a:ext cx="1143008" cy="3429000"/>
          </a:xfrm>
          <a:prstGeom prst="rect">
            <a:avLst/>
          </a:prstGeom>
          <a:noFill/>
        </p:spPr>
      </p:pic>
      <p:pic>
        <p:nvPicPr>
          <p:cNvPr id="9219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t="87500"/>
          <a:stretch>
            <a:fillRect/>
          </a:stretch>
        </p:blipFill>
        <p:spPr bwMode="auto">
          <a:xfrm>
            <a:off x="0" y="6000768"/>
            <a:ext cx="9144000" cy="857232"/>
          </a:xfrm>
          <a:prstGeom prst="rect">
            <a:avLst/>
          </a:prstGeom>
          <a:noFill/>
        </p:spPr>
      </p:pic>
      <p:pic>
        <p:nvPicPr>
          <p:cNvPr id="18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t="75000" b="12500"/>
          <a:stretch>
            <a:fillRect/>
          </a:stretch>
        </p:blipFill>
        <p:spPr bwMode="auto">
          <a:xfrm>
            <a:off x="0" y="5143512"/>
            <a:ext cx="9144000" cy="857256"/>
          </a:xfrm>
          <a:prstGeom prst="rect">
            <a:avLst/>
          </a:prstGeom>
          <a:noFill/>
        </p:spPr>
      </p:pic>
      <p:pic>
        <p:nvPicPr>
          <p:cNvPr id="19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t="50000" r="75000" b="25000"/>
          <a:stretch>
            <a:fillRect/>
          </a:stretch>
        </p:blipFill>
        <p:spPr bwMode="auto">
          <a:xfrm>
            <a:off x="0" y="3429000"/>
            <a:ext cx="2285984" cy="1714512"/>
          </a:xfrm>
          <a:prstGeom prst="rect">
            <a:avLst/>
          </a:prstGeom>
          <a:noFill/>
        </p:spPr>
      </p:pic>
      <p:pic>
        <p:nvPicPr>
          <p:cNvPr id="20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l="25000" t="50000" r="50000" b="25000"/>
          <a:stretch>
            <a:fillRect/>
          </a:stretch>
        </p:blipFill>
        <p:spPr bwMode="auto">
          <a:xfrm>
            <a:off x="2285984" y="3429000"/>
            <a:ext cx="2286016" cy="1714512"/>
          </a:xfrm>
          <a:prstGeom prst="rect">
            <a:avLst/>
          </a:prstGeom>
          <a:noFill/>
        </p:spPr>
      </p:pic>
      <p:pic>
        <p:nvPicPr>
          <p:cNvPr id="21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l="50000" t="50000" r="25000" b="25000"/>
          <a:stretch>
            <a:fillRect/>
          </a:stretch>
        </p:blipFill>
        <p:spPr bwMode="auto">
          <a:xfrm>
            <a:off x="4572000" y="3429000"/>
            <a:ext cx="2286016" cy="1714512"/>
          </a:xfrm>
          <a:prstGeom prst="rect">
            <a:avLst/>
          </a:prstGeom>
          <a:noFill/>
        </p:spPr>
      </p:pic>
      <p:pic>
        <p:nvPicPr>
          <p:cNvPr id="22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l="75000" t="50000" b="25000"/>
          <a:stretch>
            <a:fillRect/>
          </a:stretch>
        </p:blipFill>
        <p:spPr bwMode="auto">
          <a:xfrm>
            <a:off x="6858016" y="3429000"/>
            <a:ext cx="2285984" cy="1714512"/>
          </a:xfrm>
          <a:prstGeom prst="rect">
            <a:avLst/>
          </a:prstGeom>
          <a:noFill/>
        </p:spPr>
      </p:pic>
      <p:pic>
        <p:nvPicPr>
          <p:cNvPr id="23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b="87500"/>
          <a:stretch>
            <a:fillRect/>
          </a:stretch>
        </p:blipFill>
        <p:spPr bwMode="auto">
          <a:xfrm>
            <a:off x="0" y="0"/>
            <a:ext cx="9144000" cy="857232"/>
          </a:xfrm>
          <a:prstGeom prst="rect">
            <a:avLst/>
          </a:prstGeom>
          <a:noFill/>
        </p:spPr>
      </p:pic>
      <p:pic>
        <p:nvPicPr>
          <p:cNvPr id="24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t="12500" b="75000"/>
          <a:stretch>
            <a:fillRect/>
          </a:stretch>
        </p:blipFill>
        <p:spPr bwMode="auto">
          <a:xfrm>
            <a:off x="0" y="857232"/>
            <a:ext cx="9144000" cy="857256"/>
          </a:xfrm>
          <a:prstGeom prst="rect">
            <a:avLst/>
          </a:prstGeom>
          <a:noFill/>
        </p:spPr>
      </p:pic>
      <p:pic>
        <p:nvPicPr>
          <p:cNvPr id="25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t="25000" r="75000" b="50000"/>
          <a:stretch>
            <a:fillRect/>
          </a:stretch>
        </p:blipFill>
        <p:spPr bwMode="auto">
          <a:xfrm>
            <a:off x="0" y="1714488"/>
            <a:ext cx="2285984" cy="1714512"/>
          </a:xfrm>
          <a:prstGeom prst="rect">
            <a:avLst/>
          </a:prstGeom>
          <a:noFill/>
        </p:spPr>
      </p:pic>
      <p:pic>
        <p:nvPicPr>
          <p:cNvPr id="26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l="25000" t="25000" r="50000" b="50000"/>
          <a:stretch>
            <a:fillRect/>
          </a:stretch>
        </p:blipFill>
        <p:spPr bwMode="auto">
          <a:xfrm>
            <a:off x="2285984" y="1714488"/>
            <a:ext cx="2286016" cy="1714512"/>
          </a:xfrm>
          <a:prstGeom prst="rect">
            <a:avLst/>
          </a:prstGeom>
          <a:noFill/>
        </p:spPr>
      </p:pic>
      <p:pic>
        <p:nvPicPr>
          <p:cNvPr id="27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28" name="Picture 3" descr="C:\Users\Ana María\Desktop\between_two_worlds_ii_by_latyrx-d5rul69k.jpg"/>
          <p:cNvPicPr>
            <a:picLocks noChangeAspect="1" noChangeArrowheads="1"/>
          </p:cNvPicPr>
          <p:nvPr/>
        </p:nvPicPr>
        <p:blipFill>
          <a:blip r:embed="rId3"/>
          <a:srcRect l="75000" t="25000" b="50000"/>
          <a:stretch>
            <a:fillRect/>
          </a:stretch>
        </p:blipFill>
        <p:spPr bwMode="auto">
          <a:xfrm>
            <a:off x="6858016" y="1714488"/>
            <a:ext cx="2285984" cy="1714512"/>
          </a:xfrm>
          <a:prstGeom prst="rect">
            <a:avLst/>
          </a:prstGeom>
          <a:noFill/>
        </p:spPr>
      </p:pic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Picture 8" descr="F:\MIS COSAS\DOCUMENTOS ANA\DISCOTECA\BAILANDO\2i72rz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2214554"/>
            <a:ext cx="2564809" cy="4103694"/>
          </a:xfrm>
          <a:prstGeom prst="rect">
            <a:avLst/>
          </a:prstGeom>
          <a:noFill/>
        </p:spPr>
      </p:pic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3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35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5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6200"/>
                            </p:stCondLst>
                            <p:childTnLst>
                              <p:par>
                                <p:cTn id="20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7200"/>
                            </p:stCondLst>
                            <p:childTnLst>
                              <p:par>
                                <p:cTn id="226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8700"/>
                            </p:stCondLst>
                            <p:childTnLst>
                              <p:par>
                                <p:cTn id="231" presetID="52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0" grpId="2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5" name="Picture 3" descr="C:\Users\Ana María\Desktop\CAMINODEARBOLES.jpg"/>
          <p:cNvPicPr>
            <a:picLocks noChangeAspect="1" noChangeArrowheads="1"/>
          </p:cNvPicPr>
          <p:nvPr/>
        </p:nvPicPr>
        <p:blipFill>
          <a:blip r:embed="rId3"/>
          <a:srcRect t="87500"/>
          <a:stretch>
            <a:fillRect/>
          </a:stretch>
        </p:blipFill>
        <p:spPr bwMode="auto">
          <a:xfrm>
            <a:off x="1" y="6000768"/>
            <a:ext cx="9144000" cy="857232"/>
          </a:xfrm>
          <a:prstGeom prst="rect">
            <a:avLst/>
          </a:prstGeom>
          <a:noFill/>
        </p:spPr>
      </p:pic>
      <p:pic>
        <p:nvPicPr>
          <p:cNvPr id="5" name="Picture 3" descr="C:\Users\Ana María\Desktop\CAMINODEARBOLES.jpg"/>
          <p:cNvPicPr>
            <a:picLocks noChangeAspect="1" noChangeArrowheads="1"/>
          </p:cNvPicPr>
          <p:nvPr/>
        </p:nvPicPr>
        <p:blipFill>
          <a:blip r:embed="rId3"/>
          <a:srcRect t="75000" b="12500"/>
          <a:stretch>
            <a:fillRect/>
          </a:stretch>
        </p:blipFill>
        <p:spPr bwMode="auto">
          <a:xfrm>
            <a:off x="1" y="5143512"/>
            <a:ext cx="9144000" cy="857256"/>
          </a:xfrm>
          <a:prstGeom prst="rect">
            <a:avLst/>
          </a:prstGeom>
          <a:noFill/>
        </p:spPr>
      </p:pic>
      <p:pic>
        <p:nvPicPr>
          <p:cNvPr id="6" name="Picture 3" descr="C:\Users\Ana María\Desktop\CAMINODEARBOLES.jpg"/>
          <p:cNvPicPr>
            <a:picLocks noChangeAspect="1" noChangeArrowheads="1"/>
          </p:cNvPicPr>
          <p:nvPr/>
        </p:nvPicPr>
        <p:blipFill>
          <a:blip r:embed="rId3"/>
          <a:srcRect t="62500" b="25000"/>
          <a:stretch>
            <a:fillRect/>
          </a:stretch>
        </p:blipFill>
        <p:spPr bwMode="auto">
          <a:xfrm>
            <a:off x="1" y="4286256"/>
            <a:ext cx="9144000" cy="857256"/>
          </a:xfrm>
          <a:prstGeom prst="rect">
            <a:avLst/>
          </a:prstGeom>
          <a:noFill/>
        </p:spPr>
      </p:pic>
      <p:pic>
        <p:nvPicPr>
          <p:cNvPr id="7" name="Picture 3" descr="C:\Users\Ana María\Desktop\CAMINODEARBOLES.jpg"/>
          <p:cNvPicPr>
            <a:picLocks noChangeAspect="1" noChangeArrowheads="1"/>
          </p:cNvPicPr>
          <p:nvPr/>
        </p:nvPicPr>
        <p:blipFill>
          <a:blip r:embed="rId3"/>
          <a:srcRect t="50000" b="37500"/>
          <a:stretch>
            <a:fillRect/>
          </a:stretch>
        </p:blipFill>
        <p:spPr bwMode="auto">
          <a:xfrm>
            <a:off x="1" y="3429000"/>
            <a:ext cx="9144000" cy="857256"/>
          </a:xfrm>
          <a:prstGeom prst="rect">
            <a:avLst/>
          </a:prstGeom>
          <a:noFill/>
        </p:spPr>
      </p:pic>
      <p:pic>
        <p:nvPicPr>
          <p:cNvPr id="8" name="Picture 3" descr="C:\Users\Ana María\Desktop\CAMINODEARBOLES.jpg"/>
          <p:cNvPicPr>
            <a:picLocks noChangeAspect="1" noChangeArrowheads="1"/>
          </p:cNvPicPr>
          <p:nvPr/>
        </p:nvPicPr>
        <p:blipFill>
          <a:blip r:embed="rId3"/>
          <a:srcRect t="37500" b="50000"/>
          <a:stretch>
            <a:fillRect/>
          </a:stretch>
        </p:blipFill>
        <p:spPr bwMode="auto">
          <a:xfrm>
            <a:off x="1" y="2571744"/>
            <a:ext cx="9144000" cy="857256"/>
          </a:xfrm>
          <a:prstGeom prst="rect">
            <a:avLst/>
          </a:prstGeom>
          <a:noFill/>
        </p:spPr>
      </p:pic>
      <p:pic>
        <p:nvPicPr>
          <p:cNvPr id="9" name="Picture 3" descr="C:\Users\Ana María\Desktop\CAMINODEARBOLES.jpg"/>
          <p:cNvPicPr>
            <a:picLocks noChangeAspect="1" noChangeArrowheads="1"/>
          </p:cNvPicPr>
          <p:nvPr/>
        </p:nvPicPr>
        <p:blipFill>
          <a:blip r:embed="rId3"/>
          <a:srcRect t="25000" b="62500"/>
          <a:stretch>
            <a:fillRect/>
          </a:stretch>
        </p:blipFill>
        <p:spPr bwMode="auto">
          <a:xfrm>
            <a:off x="1" y="1714488"/>
            <a:ext cx="9144000" cy="857256"/>
          </a:xfrm>
          <a:prstGeom prst="rect">
            <a:avLst/>
          </a:prstGeom>
          <a:noFill/>
        </p:spPr>
      </p:pic>
      <p:pic>
        <p:nvPicPr>
          <p:cNvPr id="10" name="Picture 3" descr="C:\Users\Ana María\Desktop\CAMINODEARBOLES.jpg"/>
          <p:cNvPicPr>
            <a:picLocks noChangeAspect="1" noChangeArrowheads="1"/>
          </p:cNvPicPr>
          <p:nvPr/>
        </p:nvPicPr>
        <p:blipFill>
          <a:blip r:embed="rId3"/>
          <a:srcRect t="12500" b="75000"/>
          <a:stretch>
            <a:fillRect/>
          </a:stretch>
        </p:blipFill>
        <p:spPr bwMode="auto">
          <a:xfrm>
            <a:off x="1" y="857232"/>
            <a:ext cx="9144000" cy="857256"/>
          </a:xfrm>
          <a:prstGeom prst="rect">
            <a:avLst/>
          </a:prstGeom>
          <a:noFill/>
        </p:spPr>
      </p:pic>
      <p:pic>
        <p:nvPicPr>
          <p:cNvPr id="11" name="Picture 3" descr="C:\Users\Ana María\Desktop\CAMINODEARBOLES.jpg"/>
          <p:cNvPicPr>
            <a:picLocks noChangeAspect="1" noChangeArrowheads="1"/>
          </p:cNvPicPr>
          <p:nvPr/>
        </p:nvPicPr>
        <p:blipFill>
          <a:blip r:embed="rId3"/>
          <a:srcRect b="87500"/>
          <a:stretch>
            <a:fillRect/>
          </a:stretch>
        </p:blipFill>
        <p:spPr bwMode="auto">
          <a:xfrm>
            <a:off x="1" y="0"/>
            <a:ext cx="9144000" cy="857232"/>
          </a:xfrm>
          <a:prstGeom prst="rect">
            <a:avLst/>
          </a:prstGeom>
          <a:noFill/>
        </p:spPr>
      </p:pic>
      <p:pic>
        <p:nvPicPr>
          <p:cNvPr id="1026" name="Picture 2" descr="C:\Users\Ana María\Desktop\75426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9" name="Picture 2" descr="C:\Users\Ana María\Desktop\75426.jpg"/>
          <p:cNvPicPr>
            <a:picLocks noChangeAspect="1" noChangeArrowheads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20" name="Picture 2" descr="C:\Users\Ana María\Desktop\75426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1" name="Picture 2" descr="C:\Users\Ana María\Desktop\75426.jpg"/>
          <p:cNvPicPr>
            <a:picLocks noChangeAspect="1" noChangeArrowheads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22" name="Picture 2" descr="C:\Users\Ana María\Desktop\7542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C:\Users\Ana María\Desktop\2015\2015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85918" y="1071546"/>
            <a:ext cx="5437176" cy="1901793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8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000"/>
                            </p:stCondLst>
                            <p:childTnLst>
                              <p:par>
                                <p:cTn id="81" presetID="35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0"/>
                            </p:stCondLst>
                            <p:childTnLst>
                              <p:par>
                                <p:cTn id="84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 María\Desktop\10498K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10498K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10498K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10498K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10498K.jpg"/>
          <p:cNvPicPr>
            <a:picLocks noChangeAspect="1" noChangeArrowheads="1"/>
          </p:cNvPicPr>
          <p:nvPr/>
        </p:nvPicPr>
        <p:blipFill>
          <a:blip r:embed="rId2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10498K.jpg"/>
          <p:cNvPicPr>
            <a:picLocks noChangeAspect="1" noChangeArrowheads="1"/>
          </p:cNvPicPr>
          <p:nvPr/>
        </p:nvPicPr>
        <p:blipFill>
          <a:blip r:embed="rId2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10498K.jpg"/>
          <p:cNvPicPr>
            <a:picLocks noChangeAspect="1" noChangeArrowheads="1"/>
          </p:cNvPicPr>
          <p:nvPr/>
        </p:nvPicPr>
        <p:blipFill>
          <a:blip r:embed="rId2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1" name="Picture 2" descr="C:\Users\Ana María\Desktop\10498K.jpg"/>
          <p:cNvPicPr>
            <a:picLocks noChangeAspect="1" noChangeArrowheads="1"/>
          </p:cNvPicPr>
          <p:nvPr/>
        </p:nvPicPr>
        <p:blipFill>
          <a:blip r:embed="rId2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3" descr="C:\Users\Ana María\Desktop\GIF-GENTE\0_c2719_a9279242_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2071678"/>
            <a:ext cx="2381250" cy="451485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50" presetClass="entr" presetSubtype="0" decel="10000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500"/>
                            </p:stCondLst>
                            <p:childTnLst>
                              <p:par>
                                <p:cTn id="60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2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4" grpId="2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85720" y="357166"/>
            <a:ext cx="8572560" cy="621510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642918"/>
            <a:ext cx="8001056" cy="5643602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0" y="0"/>
            <a:ext cx="9144000" cy="6858000"/>
          </a:xfrm>
          <a:prstGeom prst="flowChartExtra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30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6" presetClass="emph" presetSubtype="0" repeatCount="3000" fill="hold" grpId="3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34" presetID="8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3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6" grpId="0" animBg="1"/>
      <p:bldP spid="6" grpId="1" animBg="1"/>
      <p:bldP spid="9" grpId="0" animBg="1"/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0" name="Picture 4" descr="C:\Users\Ana María\Desktop\GIF-GENTE\BAILE (82)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58214" y="857232"/>
            <a:ext cx="4572000" cy="3429000"/>
          </a:xfrm>
          <a:prstGeom prst="rect">
            <a:avLst/>
          </a:prstGeom>
          <a:noFill/>
        </p:spPr>
      </p:pic>
      <p:pic>
        <p:nvPicPr>
          <p:cNvPr id="4098" name="Picture 2" descr="C:\Users\Ana María\Desktop\GIF-GENTE\1576203-4214211e00832950f0d634683268d6a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571480"/>
            <a:ext cx="3486145" cy="383396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C:\Users\Ana María\Desktop\2015\2015-feliz ano novo-119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46" y="3786190"/>
            <a:ext cx="2872215" cy="2209701"/>
          </a:xfrm>
          <a:prstGeom prst="rect">
            <a:avLst/>
          </a:prstGeom>
          <a:noFill/>
        </p:spPr>
      </p:pic>
      <p:pic>
        <p:nvPicPr>
          <p:cNvPr id="3" name="Picture 2" descr="F:\MIS COSAS\DOCUMENTOS ANA\NAVIDAD\CHICAS-NAVIDAD\gifs animados navidad,christmas,chicas (00)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00364" y="2714620"/>
            <a:ext cx="1905000" cy="333375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2.5E-6 5.55112E-17 L -1.30972 -0.07454 " pathEditMode="relative" rAng="0" ptsTypes="AA">
                                      <p:cBhvr>
                                        <p:cTn id="13" dur="9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5" y="-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23" presetClass="exit" presetSubtype="272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2" grpId="0" animBg="1"/>
      <p:bldP spid="8" grpId="0" animBg="1"/>
      <p:bldP spid="8" grpId="1" animBg="1"/>
      <p:bldP spid="8" grpId="2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F:\MIS COSAS\DOCUMENTOS ANA\NAVIDAD\NAVIDAD\2015\000000000000-2015-aqa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57422" y="3357562"/>
            <a:ext cx="3555975" cy="298179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xit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9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xit" presetSubtype="16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23" presetClass="exit" presetSubtype="27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000"/>
                            </p:stCondLst>
                            <p:childTnLst>
                              <p:par>
                                <p:cTn id="65" presetID="49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36388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36388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2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1500000">
                                      <p:cBhvr>
                                        <p:cTn id="3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500000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4" grpId="2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571480"/>
            <a:ext cx="8028000" cy="5724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54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9000"/>
                            </p:stCondLst>
                            <p:childTnLst>
                              <p:par>
                                <p:cTn id="55" presetID="3" presetClass="entr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7" grpId="2" animBg="1"/>
      <p:bldP spid="7" grpId="3" animBg="1"/>
      <p:bldP spid="7" grpId="4" animBg="1"/>
      <p:bldP spid="9" grpId="0" animBg="1"/>
      <p:bldP spid="9" grpId="1" animBg="1"/>
      <p:bldP spid="9" grpId="2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4426221562.jpg"/>
          <p:cNvPicPr>
            <a:picLocks noChangeAspect="1" noChangeArrowheads="1"/>
          </p:cNvPicPr>
          <p:nvPr/>
        </p:nvPicPr>
        <p:blipFill>
          <a:blip r:embed="rId3"/>
          <a:srcRect r="81250"/>
          <a:stretch>
            <a:fillRect/>
          </a:stretch>
        </p:blipFill>
        <p:spPr bwMode="auto">
          <a:xfrm>
            <a:off x="0" y="0"/>
            <a:ext cx="1714480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4426221562.jpg"/>
          <p:cNvPicPr>
            <a:picLocks noChangeAspect="1" noChangeArrowheads="1"/>
          </p:cNvPicPr>
          <p:nvPr/>
        </p:nvPicPr>
        <p:blipFill>
          <a:blip r:embed="rId3"/>
          <a:srcRect l="73438"/>
          <a:stretch>
            <a:fillRect/>
          </a:stretch>
        </p:blipFill>
        <p:spPr bwMode="auto">
          <a:xfrm>
            <a:off x="6715140" y="0"/>
            <a:ext cx="2428860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4426221562.jpg"/>
          <p:cNvPicPr>
            <a:picLocks noChangeAspect="1" noChangeArrowheads="1"/>
          </p:cNvPicPr>
          <p:nvPr/>
        </p:nvPicPr>
        <p:blipFill>
          <a:blip r:embed="rId3"/>
          <a:srcRect l="18750" r="26562" b="70833"/>
          <a:stretch>
            <a:fillRect/>
          </a:stretch>
        </p:blipFill>
        <p:spPr bwMode="auto">
          <a:xfrm>
            <a:off x="1714480" y="0"/>
            <a:ext cx="5000660" cy="2000240"/>
          </a:xfrm>
          <a:prstGeom prst="rect">
            <a:avLst/>
          </a:prstGeom>
          <a:noFill/>
        </p:spPr>
      </p:pic>
      <p:pic>
        <p:nvPicPr>
          <p:cNvPr id="6" name="Picture 2" descr="C:\Users\Ana María\Desktop\4426221562.jpg"/>
          <p:cNvPicPr>
            <a:picLocks noChangeAspect="1" noChangeArrowheads="1"/>
          </p:cNvPicPr>
          <p:nvPr/>
        </p:nvPicPr>
        <p:blipFill>
          <a:blip r:embed="rId3"/>
          <a:srcRect l="18750" t="70833" r="26562"/>
          <a:stretch>
            <a:fillRect/>
          </a:stretch>
        </p:blipFill>
        <p:spPr bwMode="auto">
          <a:xfrm>
            <a:off x="1714480" y="4857760"/>
            <a:ext cx="5000660" cy="2000240"/>
          </a:xfrm>
          <a:prstGeom prst="rect">
            <a:avLst/>
          </a:prstGeom>
          <a:noFill/>
        </p:spPr>
      </p:pic>
      <p:pic>
        <p:nvPicPr>
          <p:cNvPr id="7" name="Picture 2" descr="C:\Users\Ana María\Desktop\4426221562.jpg"/>
          <p:cNvPicPr>
            <a:picLocks noChangeAspect="1" noChangeArrowheads="1"/>
          </p:cNvPicPr>
          <p:nvPr/>
        </p:nvPicPr>
        <p:blipFill>
          <a:blip r:embed="rId3"/>
          <a:srcRect l="18750" t="29167" r="53906" b="29166"/>
          <a:stretch>
            <a:fillRect/>
          </a:stretch>
        </p:blipFill>
        <p:spPr bwMode="auto">
          <a:xfrm>
            <a:off x="1714480" y="2000240"/>
            <a:ext cx="2500330" cy="2857520"/>
          </a:xfrm>
          <a:prstGeom prst="rect">
            <a:avLst/>
          </a:prstGeom>
          <a:noFill/>
        </p:spPr>
      </p:pic>
      <p:pic>
        <p:nvPicPr>
          <p:cNvPr id="8" name="Picture 2" descr="C:\Users\Ana María\Desktop\4426221562.jpg"/>
          <p:cNvPicPr>
            <a:picLocks noChangeAspect="1" noChangeArrowheads="1"/>
          </p:cNvPicPr>
          <p:nvPr/>
        </p:nvPicPr>
        <p:blipFill>
          <a:blip r:embed="rId3"/>
          <a:srcRect l="46094" t="29167" r="26562" b="29166"/>
          <a:stretch>
            <a:fillRect/>
          </a:stretch>
        </p:blipFill>
        <p:spPr bwMode="auto">
          <a:xfrm>
            <a:off x="4214810" y="2000240"/>
            <a:ext cx="2500330" cy="2857520"/>
          </a:xfrm>
          <a:prstGeom prst="rect">
            <a:avLst/>
          </a:prstGeom>
          <a:noFill/>
        </p:spPr>
      </p:pic>
      <p:pic>
        <p:nvPicPr>
          <p:cNvPr id="3075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r="93750"/>
          <a:stretch>
            <a:fillRect/>
          </a:stretch>
        </p:blipFill>
        <p:spPr bwMode="auto">
          <a:xfrm>
            <a:off x="0" y="0"/>
            <a:ext cx="571472" cy="6858000"/>
          </a:xfrm>
          <a:prstGeom prst="rect">
            <a:avLst/>
          </a:prstGeom>
          <a:noFill/>
        </p:spPr>
      </p:pic>
      <p:pic>
        <p:nvPicPr>
          <p:cNvPr id="10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6250" r="87500"/>
          <a:stretch>
            <a:fillRect/>
          </a:stretch>
        </p:blipFill>
        <p:spPr bwMode="auto">
          <a:xfrm>
            <a:off x="571472" y="0"/>
            <a:ext cx="571504" cy="6858000"/>
          </a:xfrm>
          <a:prstGeom prst="rect">
            <a:avLst/>
          </a:prstGeom>
          <a:noFill/>
        </p:spPr>
      </p:pic>
      <p:pic>
        <p:nvPicPr>
          <p:cNvPr id="11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12500" r="81250"/>
          <a:stretch>
            <a:fillRect/>
          </a:stretch>
        </p:blipFill>
        <p:spPr bwMode="auto">
          <a:xfrm>
            <a:off x="1142976" y="0"/>
            <a:ext cx="571504" cy="6858000"/>
          </a:xfrm>
          <a:prstGeom prst="rect">
            <a:avLst/>
          </a:prstGeom>
          <a:noFill/>
        </p:spPr>
      </p:pic>
      <p:pic>
        <p:nvPicPr>
          <p:cNvPr id="12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18750" r="75000"/>
          <a:stretch>
            <a:fillRect/>
          </a:stretch>
        </p:blipFill>
        <p:spPr bwMode="auto">
          <a:xfrm>
            <a:off x="1714480" y="0"/>
            <a:ext cx="571504" cy="6858000"/>
          </a:xfrm>
          <a:prstGeom prst="rect">
            <a:avLst/>
          </a:prstGeom>
          <a:noFill/>
        </p:spPr>
      </p:pic>
      <p:pic>
        <p:nvPicPr>
          <p:cNvPr id="13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25000" r="68750"/>
          <a:stretch>
            <a:fillRect/>
          </a:stretch>
        </p:blipFill>
        <p:spPr bwMode="auto">
          <a:xfrm>
            <a:off x="2285984" y="0"/>
            <a:ext cx="571504" cy="6858000"/>
          </a:xfrm>
          <a:prstGeom prst="rect">
            <a:avLst/>
          </a:prstGeom>
          <a:noFill/>
        </p:spPr>
      </p:pic>
      <p:pic>
        <p:nvPicPr>
          <p:cNvPr id="14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31250" r="62500"/>
          <a:stretch>
            <a:fillRect/>
          </a:stretch>
        </p:blipFill>
        <p:spPr bwMode="auto">
          <a:xfrm>
            <a:off x="2857488" y="0"/>
            <a:ext cx="571504" cy="6858000"/>
          </a:xfrm>
          <a:prstGeom prst="rect">
            <a:avLst/>
          </a:prstGeom>
          <a:noFill/>
        </p:spPr>
      </p:pic>
      <p:pic>
        <p:nvPicPr>
          <p:cNvPr id="15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37500" r="56250"/>
          <a:stretch>
            <a:fillRect/>
          </a:stretch>
        </p:blipFill>
        <p:spPr bwMode="auto">
          <a:xfrm>
            <a:off x="3428992" y="0"/>
            <a:ext cx="571504" cy="6858000"/>
          </a:xfrm>
          <a:prstGeom prst="rect">
            <a:avLst/>
          </a:prstGeom>
          <a:noFill/>
        </p:spPr>
      </p:pic>
      <p:pic>
        <p:nvPicPr>
          <p:cNvPr id="16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43750" r="50000"/>
          <a:stretch>
            <a:fillRect/>
          </a:stretch>
        </p:blipFill>
        <p:spPr bwMode="auto">
          <a:xfrm>
            <a:off x="4000496" y="0"/>
            <a:ext cx="571504" cy="6858000"/>
          </a:xfrm>
          <a:prstGeom prst="rect">
            <a:avLst/>
          </a:prstGeom>
          <a:noFill/>
        </p:spPr>
      </p:pic>
      <p:pic>
        <p:nvPicPr>
          <p:cNvPr id="17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50000" r="43750"/>
          <a:stretch>
            <a:fillRect/>
          </a:stretch>
        </p:blipFill>
        <p:spPr bwMode="auto">
          <a:xfrm>
            <a:off x="4572000" y="0"/>
            <a:ext cx="571504" cy="6858000"/>
          </a:xfrm>
          <a:prstGeom prst="rect">
            <a:avLst/>
          </a:prstGeom>
          <a:noFill/>
        </p:spPr>
      </p:pic>
      <p:pic>
        <p:nvPicPr>
          <p:cNvPr id="22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56250" r="37500"/>
          <a:stretch>
            <a:fillRect/>
          </a:stretch>
        </p:blipFill>
        <p:spPr bwMode="auto">
          <a:xfrm>
            <a:off x="5143504" y="0"/>
            <a:ext cx="571504" cy="6858000"/>
          </a:xfrm>
          <a:prstGeom prst="rect">
            <a:avLst/>
          </a:prstGeom>
          <a:noFill/>
        </p:spPr>
      </p:pic>
      <p:pic>
        <p:nvPicPr>
          <p:cNvPr id="23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62500" r="31250"/>
          <a:stretch>
            <a:fillRect/>
          </a:stretch>
        </p:blipFill>
        <p:spPr bwMode="auto">
          <a:xfrm>
            <a:off x="5715008" y="0"/>
            <a:ext cx="571504" cy="6858000"/>
          </a:xfrm>
          <a:prstGeom prst="rect">
            <a:avLst/>
          </a:prstGeom>
          <a:noFill/>
        </p:spPr>
      </p:pic>
      <p:pic>
        <p:nvPicPr>
          <p:cNvPr id="24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68750" r="25000"/>
          <a:stretch>
            <a:fillRect/>
          </a:stretch>
        </p:blipFill>
        <p:spPr bwMode="auto">
          <a:xfrm>
            <a:off x="6286512" y="0"/>
            <a:ext cx="571504" cy="6858000"/>
          </a:xfrm>
          <a:prstGeom prst="rect">
            <a:avLst/>
          </a:prstGeom>
          <a:noFill/>
        </p:spPr>
      </p:pic>
      <p:pic>
        <p:nvPicPr>
          <p:cNvPr id="25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75000" r="18750"/>
          <a:stretch>
            <a:fillRect/>
          </a:stretch>
        </p:blipFill>
        <p:spPr bwMode="auto">
          <a:xfrm>
            <a:off x="6858016" y="0"/>
            <a:ext cx="571504" cy="6858000"/>
          </a:xfrm>
          <a:prstGeom prst="rect">
            <a:avLst/>
          </a:prstGeom>
          <a:noFill/>
        </p:spPr>
      </p:pic>
      <p:pic>
        <p:nvPicPr>
          <p:cNvPr id="26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81250" r="12500"/>
          <a:stretch>
            <a:fillRect/>
          </a:stretch>
        </p:blipFill>
        <p:spPr bwMode="auto">
          <a:xfrm>
            <a:off x="7429520" y="0"/>
            <a:ext cx="571504" cy="6858000"/>
          </a:xfrm>
          <a:prstGeom prst="rect">
            <a:avLst/>
          </a:prstGeom>
          <a:noFill/>
        </p:spPr>
      </p:pic>
      <p:pic>
        <p:nvPicPr>
          <p:cNvPr id="27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87500" r="6250"/>
          <a:stretch>
            <a:fillRect/>
          </a:stretch>
        </p:blipFill>
        <p:spPr bwMode="auto">
          <a:xfrm>
            <a:off x="8001024" y="0"/>
            <a:ext cx="571504" cy="6858000"/>
          </a:xfrm>
          <a:prstGeom prst="rect">
            <a:avLst/>
          </a:prstGeom>
          <a:noFill/>
        </p:spPr>
      </p:pic>
      <p:pic>
        <p:nvPicPr>
          <p:cNvPr id="28" name="Picture 3" descr="C:\Users\Ana María\Desktop\6043849.jpg"/>
          <p:cNvPicPr>
            <a:picLocks noChangeAspect="1" noChangeArrowheads="1"/>
          </p:cNvPicPr>
          <p:nvPr/>
        </p:nvPicPr>
        <p:blipFill>
          <a:blip r:embed="rId4"/>
          <a:srcRect l="93750"/>
          <a:stretch>
            <a:fillRect/>
          </a:stretch>
        </p:blipFill>
        <p:spPr bwMode="auto">
          <a:xfrm>
            <a:off x="8572528" y="0"/>
            <a:ext cx="571472" cy="6858000"/>
          </a:xfrm>
          <a:prstGeom prst="rect">
            <a:avLst/>
          </a:prstGeom>
          <a:noFill/>
        </p:spPr>
      </p:pic>
      <p:sp>
        <p:nvSpPr>
          <p:cNvPr id="29" name="2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356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C:\Users\Ana María\Desktop\2015\media_13551139110qq.png"/>
          <p:cNvPicPr>
            <a:picLocks noChangeAspect="1" noChangeArrowheads="1"/>
          </p:cNvPicPr>
          <p:nvPr/>
        </p:nvPicPr>
        <p:blipFill>
          <a:blip r:embed="rId6">
            <a:lum bright="70000" contrast="-70000"/>
          </a:blip>
          <a:srcRect/>
          <a:stretch>
            <a:fillRect/>
          </a:stretch>
        </p:blipFill>
        <p:spPr bwMode="auto">
          <a:xfrm>
            <a:off x="4929190" y="928670"/>
            <a:ext cx="4214810" cy="2500306"/>
          </a:xfrm>
          <a:prstGeom prst="rect">
            <a:avLst/>
          </a:prstGeom>
          <a:noFill/>
        </p:spPr>
      </p:pic>
      <p:pic>
        <p:nvPicPr>
          <p:cNvPr id="3078" name="Picture 6" descr="C:\Users\Ana María\Desktop\image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1" y="1"/>
            <a:ext cx="2214554" cy="2214554"/>
          </a:xfrm>
          <a:prstGeom prst="rect">
            <a:avLst/>
          </a:prstGeom>
          <a:noFill/>
        </p:spPr>
      </p:pic>
      <p:pic>
        <p:nvPicPr>
          <p:cNvPr id="3079" name="Picture 7" descr="C:\Users\Ana María\Desktop\Imagen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8" y="214290"/>
            <a:ext cx="2782890" cy="1531682"/>
          </a:xfrm>
          <a:prstGeom prst="rect">
            <a:avLst/>
          </a:prstGeom>
          <a:noFill/>
        </p:spPr>
      </p:pic>
      <p:pic>
        <p:nvPicPr>
          <p:cNvPr id="3080" name="Picture 8" descr="C:\Users\Ana María\Desktop\Imagen2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55029" y="4143380"/>
            <a:ext cx="2388971" cy="1035051"/>
          </a:xfrm>
          <a:prstGeom prst="rect">
            <a:avLst/>
          </a:prstGeom>
          <a:noFill/>
        </p:spPr>
      </p:pic>
      <p:sp>
        <p:nvSpPr>
          <p:cNvPr id="40" name="39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5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8500"/>
                            </p:stCondLst>
                            <p:childTnLst>
                              <p:par>
                                <p:cTn id="25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7" grpId="0" animBg="1"/>
      <p:bldP spid="4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7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8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9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0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000">
    <p:split orient="vert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isajes Blancos por Navidad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Paisajes Blancos por Navidad - (Sheyla)</Template>
  <TotalTime>42</TotalTime>
  <Words>60</Words>
  <Application>Microsoft Office PowerPoint</Application>
  <PresentationFormat>Presentación en pantalla (4:3)</PresentationFormat>
  <Paragraphs>28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Paisajes Blancos por Navidad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5</cp:revision>
  <dcterms:created xsi:type="dcterms:W3CDTF">2015-01-01T22:35:50Z</dcterms:created>
  <dcterms:modified xsi:type="dcterms:W3CDTF">2015-01-01T23:18:25Z</dcterms:modified>
</cp:coreProperties>
</file>