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6" r:id="rId2"/>
    <p:sldId id="256" r:id="rId3"/>
    <p:sldId id="258" r:id="rId4"/>
    <p:sldId id="259" r:id="rId5"/>
    <p:sldId id="266" r:id="rId6"/>
    <p:sldId id="260" r:id="rId7"/>
    <p:sldId id="264" r:id="rId8"/>
    <p:sldId id="265" r:id="rId9"/>
    <p:sldId id="263" r:id="rId10"/>
    <p:sldId id="261" r:id="rId11"/>
    <p:sldId id="262" r:id="rId12"/>
    <p:sldId id="269" r:id="rId13"/>
    <p:sldId id="268" r:id="rId14"/>
    <p:sldId id="267" r:id="rId15"/>
    <p:sldId id="270" r:id="rId16"/>
    <p:sldId id="273" r:id="rId17"/>
    <p:sldId id="272" r:id="rId18"/>
    <p:sldId id="271" r:id="rId19"/>
    <p:sldId id="274" r:id="rId20"/>
    <p:sldId id="257" r:id="rId2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urhgCQ0fXfvcAY6Ymc1Ow==" hashData="YZLXj0NY1P3bUzSwFrJGT0k5Cs8KLEFWjn8nbwl+H2oe93/3mcu2ioy1pU3dGjrJ8CSDZA4IpReyResiZH+J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>
      <p:cViewPr varScale="1">
        <p:scale>
          <a:sx n="97" d="100"/>
          <a:sy n="97" d="100"/>
        </p:scale>
        <p:origin x="1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A7A85-AD2C-4F6D-A5C9-AE70C685EC10}" type="datetimeFigureOut">
              <a:rPr lang="es-CO" smtClean="0"/>
              <a:t>16/12/2015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AE5C7-BFC9-405B-B97E-C22487D527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2559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AE5C7-BFC9-405B-B97E-C22487D5271C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4454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AE5C7-BFC9-405B-B97E-C22487D5271C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31018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AE5C7-BFC9-405B-B97E-C22487D5271C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949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A1F00-9A7A-4321-A810-F50B4D1B0F7A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8384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07EA-D386-4CC4-AC51-3216700F25AF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109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00507-2E20-4D82-B994-1F11F9355879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91945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B531-8B52-4DB1-B403-E58320B4EFF0}" type="datetime1">
              <a:rPr lang="es-CO" smtClean="0"/>
              <a:t>16/12/2015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4338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5CA4C-4226-425B-B9B2-8FD55FC79B2E}" type="datetime1">
              <a:rPr lang="es-CO" smtClean="0"/>
              <a:t>16/12/2015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3256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8641-8DF1-4F02-86FA-7ED62759C6BA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166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228A5-E91C-489F-85B0-B69D1C5D53FB}" type="datetime1">
              <a:rPr lang="es-CO" smtClean="0"/>
              <a:t>16/12/2015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16531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C450C-272B-4767-9FBA-8805525F0D2F}" type="datetime1">
              <a:rPr lang="es-CO" smtClean="0"/>
              <a:t>16/12/2015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3328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06727-D07D-4215-9E17-29F0CA0D66D4}" type="datetime1">
              <a:rPr lang="es-CO" smtClean="0"/>
              <a:t>16/12/2015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948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0BB4-C1BC-46E5-8107-0ADF2C9FA9BE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3583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2E5C5-E42D-430A-ABC9-BAD94A0B1201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02467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FC564-C19E-4CA4-A7CF-37ACB2D55BB9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D180C-93F4-42C9-A8D1-E143733CEA1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81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5643716"/>
            <a:ext cx="11717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                                                                           Para Todos! </a:t>
            </a:r>
          </a:p>
          <a:p>
            <a:r>
              <a:rPr lang="es-CO" b="1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                                                    En especial para ti Santiago (Hijo </a:t>
            </a:r>
            <a:r>
              <a:rPr lang="es-CO" b="1" dirty="0" err="1" smtClean="0">
                <a:solidFill>
                  <a:schemeClr val="bg1"/>
                </a:solidFill>
                <a:latin typeface="Imprint MT Shadow" panose="04020605060303030202" pitchFamily="82" charset="0"/>
              </a:rPr>
              <a:t>Mio</a:t>
            </a:r>
            <a:r>
              <a:rPr lang="es-CO" b="1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)</a:t>
            </a:r>
          </a:p>
          <a:p>
            <a:r>
              <a:rPr lang="es-CO" b="1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            Comparto una historia de algo común que se vive hoy </a:t>
            </a:r>
            <a:r>
              <a:rPr lang="es-CO" b="1" dirty="0" err="1" smtClean="0">
                <a:solidFill>
                  <a:schemeClr val="bg1"/>
                </a:solidFill>
                <a:latin typeface="Imprint MT Shadow" panose="04020605060303030202" pitchFamily="82" charset="0"/>
              </a:rPr>
              <a:t>dia</a:t>
            </a:r>
            <a:r>
              <a:rPr lang="es-CO" b="1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 en diferentes lugares del mundo.</a:t>
            </a:r>
            <a:endParaRPr lang="es-CO" b="1" dirty="0"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0569941" y="6197714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>
                <a:solidFill>
                  <a:schemeClr val="bg1"/>
                </a:solidFill>
              </a:rPr>
              <a:t>Carlos Anel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9AC98-B2A2-4155-A7E3-EA6FAA2D7C56}" type="datetime1">
              <a:rPr lang="es-CO" smtClean="0"/>
              <a:t>16/12/2015</a:t>
            </a:fld>
            <a:endParaRPr lang="es-CO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</a:t>
            </a:fld>
            <a:endParaRPr lang="es-CO"/>
          </a:p>
        </p:txBody>
      </p:sp>
      <p:pic>
        <p:nvPicPr>
          <p:cNvPr id="11" name="Navidad Sin T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513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94" y="1"/>
            <a:ext cx="12199994" cy="6843772"/>
          </a:xfrm>
          <a:prstGeom prst="rect">
            <a:avLst/>
          </a:prstGeom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A12D5-101B-4E9E-B2EB-B1F61A553C88}" type="datetime1">
              <a:rPr lang="es-CO" smtClean="0"/>
              <a:t>16/12/2015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73002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C02BF-C372-4B3C-9B4D-15D194E0F025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65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826"/>
            <a:ext cx="12192000" cy="6926826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7FFC-D109-4803-A7FF-79C1A51CDB83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81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652AC-37AB-4197-9083-7B558E2535FC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0163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D6693-2733-4CA0-92D8-1927FAD4BB91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5832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67830-57F8-4ADC-828D-4BE18AA4E9D7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4060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CC17-66BE-49B2-A17F-262C7470575D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8945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29BFE-971A-455D-9BB6-8E557D4674DD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0559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FD920-177D-497D-9FED-360FF02EC670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5932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0AA7C-D59E-48A3-87CA-479A0C841235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40915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D6B63-9725-442D-A6D3-67AA85BF14A5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2588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33EFD-BEE8-48F6-98FC-17133BC28CA5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48084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8A5BA-805D-4233-B787-3D5FF76A4A9F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56486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E89D-3C71-4023-B0ED-4370BD979A2E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5617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7E2D-1423-47EE-8FEE-D9358ACEC651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96590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660C7-2BD4-41AE-A29E-EA5899E5A25A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819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8F54-83B6-400C-B74D-4B53BAAE70E1}" type="datetime1">
              <a:rPr lang="es-CO" smtClean="0"/>
              <a:t>16/12/2015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8757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13471" cy="6858000"/>
          </a:xfrm>
          <a:prstGeom prst="rect">
            <a:avLst/>
          </a:prstGeom>
        </p:spPr>
      </p:pic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2F67-E142-4491-AE53-295331D2A649}" type="datetime1">
              <a:rPr lang="es-CO" smtClean="0"/>
              <a:t>16/12/2015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11734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62100"/>
            <a:ext cx="12192000" cy="27438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>
                <a:latin typeface="Kristen ITC" panose="03050502040202030202" pitchFamily="66" charset="0"/>
              </a:rPr>
              <a:t>¿Te ha gustado?</a:t>
            </a:r>
            <a:r>
              <a:rPr lang="es-ES" altLang="es-CO" sz="4800">
                <a:latin typeface="Kristen ITC" panose="03050502040202030202" pitchFamily="66" charset="0"/>
              </a:rPr>
              <a:t> </a:t>
            </a:r>
            <a:br>
              <a:rPr lang="es-ES" altLang="es-CO" sz="4800">
                <a:latin typeface="Kristen ITC" panose="03050502040202030202" pitchFamily="66" charset="0"/>
              </a:rPr>
            </a:br>
            <a:r>
              <a:rPr lang="es-ES" altLang="es-CO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CO" sz="4400">
                <a:latin typeface="Kristen ITC" panose="03050502040202030202" pitchFamily="66" charset="0"/>
              </a:rPr>
            </a:br>
            <a:r>
              <a:rPr lang="es-ES" altLang="es-CO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CO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47800" y="4675187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dirty="0">
                <a:latin typeface="Kristen ITC" panose="03050502040202030202" pitchFamily="66" charset="0"/>
              </a:rPr>
              <a:t>Además puedes recibir </a:t>
            </a:r>
            <a:r>
              <a:rPr lang="es-ES_tradnl" altLang="es-CO" b="1" dirty="0" err="1">
                <a:latin typeface="Kristen ITC" panose="03050502040202030202" pitchFamily="66" charset="0"/>
              </a:rPr>
              <a:t>powerpoints</a:t>
            </a:r>
            <a:r>
              <a:rPr lang="es-ES_tradnl" altLang="es-CO" b="1" dirty="0"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CO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754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094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434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742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0E41-EFE8-4C2F-849F-50DFC6D7F267}" type="datetime1">
              <a:rPr lang="es-CO" smtClean="0"/>
              <a:t>16/12/2015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carlos anel</a:t>
            </a:r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D180C-93F4-42C9-A8D1-E143733CEA14}" type="slidenum">
              <a:rPr lang="es-CO" smtClean="0"/>
              <a:t>20</a:t>
            </a:fld>
            <a:endParaRPr lang="es-CO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133</Words>
  <Application>Microsoft Office PowerPoint</Application>
  <PresentationFormat>Panorámica</PresentationFormat>
  <Paragraphs>69</Paragraphs>
  <Slides>20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Imprint MT Shadow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</dc:creator>
  <cp:lastModifiedBy>carlos anel</cp:lastModifiedBy>
  <cp:revision>8</cp:revision>
  <dcterms:created xsi:type="dcterms:W3CDTF">2015-12-16T15:57:20Z</dcterms:created>
  <dcterms:modified xsi:type="dcterms:W3CDTF">2015-12-16T17:06:02Z</dcterms:modified>
</cp:coreProperties>
</file>