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80" r:id="rId3"/>
    <p:sldId id="381" r:id="rId4"/>
    <p:sldId id="382" r:id="rId5"/>
    <p:sldId id="383" r:id="rId6"/>
    <p:sldId id="393" r:id="rId7"/>
    <p:sldId id="385" r:id="rId8"/>
    <p:sldId id="392" r:id="rId9"/>
    <p:sldId id="389" r:id="rId10"/>
    <p:sldId id="388" r:id="rId11"/>
    <p:sldId id="390" r:id="rId12"/>
    <p:sldId id="391" r:id="rId13"/>
    <p:sldId id="384" r:id="rId14"/>
    <p:sldId id="394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4lX7L7CQkZyht7SZp4E2g==" hashData="8am4gJ5ZVcrbVQwY/pi9Eosmz+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5100"/>
    <a:srgbClr val="9E4F00"/>
    <a:srgbClr val="361B00"/>
    <a:srgbClr val="2E1700"/>
    <a:srgbClr val="3A1D00"/>
    <a:srgbClr val="683400"/>
    <a:srgbClr val="3E1F00"/>
    <a:srgbClr val="D0C19C"/>
    <a:srgbClr val="4A1B1A"/>
    <a:srgbClr val="864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22/12/2014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6A495-8EFE-4146-B057-DFCC3DC25547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293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9C1246-0D16-4C8A-A0BF-89A55FF3197D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95" y="1059540"/>
            <a:ext cx="3952875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Happy new year (ABBA) - Saxtribution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-1" y="-1"/>
            <a:ext cx="9144001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51400" y="339440"/>
            <a:ext cx="8641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latin typeface="+mj-lt"/>
              </a:rPr>
              <a:t>QUIERO RECOGER, SEÑOR, EN EL AÑO QUE AHORA COMIENZA: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51400" y="4331940"/>
            <a:ext cx="8641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 poco de tu </a:t>
            </a:r>
            <a:r>
              <a:rPr lang="es-CO" sz="2000" b="1" dirty="0" smtClean="0">
                <a:latin typeface="+mj-lt"/>
              </a:rPr>
              <a:t>paz, </a:t>
            </a:r>
            <a:r>
              <a:rPr lang="es-CO" sz="2000" b="1" dirty="0">
                <a:latin typeface="+mj-lt"/>
              </a:rPr>
              <a:t>para que sean días de sosiego.</a:t>
            </a: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5313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400" y="267430"/>
            <a:ext cx="65529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conformidad, </a:t>
            </a:r>
            <a:r>
              <a:rPr lang="es-CO" sz="2000" b="1" dirty="0">
                <a:latin typeface="+mj-lt"/>
              </a:rPr>
              <a:t>para que no sufra con aquello que carezco.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115520" y="193587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fraternidad, </a:t>
            </a:r>
            <a:r>
              <a:rPr lang="es-CO" sz="2000" b="1" dirty="0">
                <a:latin typeface="+mj-lt"/>
              </a:rPr>
              <a:t>para ver al otro como un amigo y no como un adversario.</a:t>
            </a:r>
          </a:p>
        </p:txBody>
      </p:sp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420" y="403927"/>
            <a:ext cx="38165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La </a:t>
            </a:r>
            <a:r>
              <a:rPr lang="es-CO" sz="2000" b="1" dirty="0" smtClean="0">
                <a:latin typeface="+mn-lt"/>
              </a:rPr>
              <a:t>fe, </a:t>
            </a:r>
            <a:r>
              <a:rPr lang="es-CO" sz="2000" b="1" dirty="0">
                <a:latin typeface="+mn-lt"/>
              </a:rPr>
              <a:t>para no ser esclavo de aquellos grilletes con los que aprietan las dudas.</a:t>
            </a: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245" r="173"/>
          <a:stretch/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420" y="771500"/>
            <a:ext cx="32404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audacia, </a:t>
            </a:r>
            <a:r>
              <a:rPr lang="es-CO" sz="2000" b="1" dirty="0">
                <a:latin typeface="+mj-lt"/>
              </a:rPr>
              <a:t>para resolver los problemas que me asalten.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228230" y="3435870"/>
            <a:ext cx="25923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La </a:t>
            </a:r>
            <a:r>
              <a:rPr lang="es-CO" sz="2000" b="1" dirty="0" smtClean="0">
                <a:latin typeface="+mn-lt"/>
              </a:rPr>
              <a:t>profundidad, </a:t>
            </a:r>
            <a:r>
              <a:rPr lang="es-CO" sz="2000" b="1" dirty="0">
                <a:latin typeface="+mn-lt"/>
              </a:rPr>
              <a:t>para meditar y escrutar los misterios.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336562" y="443400"/>
            <a:ext cx="35560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fortaleza, </a:t>
            </a:r>
            <a:r>
              <a:rPr lang="es-CO" sz="2000" b="1" dirty="0">
                <a:latin typeface="+mj-lt"/>
              </a:rPr>
              <a:t>para ser yo mismo.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724160" y="2787780"/>
            <a:ext cx="30964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nitidez, </a:t>
            </a:r>
            <a:r>
              <a:rPr lang="es-CO" sz="2000" b="1" dirty="0">
                <a:latin typeface="+mj-lt"/>
              </a:rPr>
              <a:t>para no ser malinterpretado en la percepción de las cosas y de los hechos.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60860" y="339440"/>
            <a:ext cx="48377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originalidad, para </a:t>
            </a:r>
            <a:r>
              <a:rPr lang="es-CO" sz="2000" b="1" dirty="0">
                <a:latin typeface="+mj-lt"/>
              </a:rPr>
              <a:t>sentirme siempre vivo.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874120" y="4547970"/>
            <a:ext cx="54007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verdad, </a:t>
            </a:r>
            <a:r>
              <a:rPr lang="es-CO" sz="2000" b="1" dirty="0">
                <a:latin typeface="+mj-lt"/>
              </a:rPr>
              <a:t>para no ser esclavo de mis falsedades.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050" y="33944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alegría, </a:t>
            </a:r>
            <a:r>
              <a:rPr lang="es-CO" sz="2000" b="1" dirty="0">
                <a:latin typeface="+mj-lt"/>
              </a:rPr>
              <a:t>para ser portador de optimismo en el mundo que me rodea.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580140" y="3716387"/>
            <a:ext cx="3168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coherencia, </a:t>
            </a:r>
            <a:r>
              <a:rPr lang="es-CO" sz="2000" b="1" dirty="0">
                <a:latin typeface="+mj-lt"/>
              </a:rPr>
              <a:t>para que no exista distancia entre el digo y hago.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771500"/>
            <a:ext cx="237633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</a:t>
            </a:r>
            <a:r>
              <a:rPr lang="es-CO" sz="2000" b="1" dirty="0" smtClean="0">
                <a:latin typeface="+mj-lt"/>
              </a:rPr>
              <a:t>amor, </a:t>
            </a:r>
            <a:r>
              <a:rPr lang="es-CO" sz="2000" b="1" dirty="0">
                <a:latin typeface="+mj-lt"/>
              </a:rPr>
              <a:t>para saber que es una puerta por la que se sirve en la tierra y se entra en el cielo.</a:t>
            </a: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6300240" y="2248585"/>
            <a:ext cx="25923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</a:t>
            </a:r>
            <a:r>
              <a:rPr lang="es-CO" sz="2000" b="1" dirty="0" smtClean="0">
                <a:latin typeface="+mj-lt"/>
              </a:rPr>
              <a:t>esperanza, </a:t>
            </a:r>
            <a:r>
              <a:rPr lang="es-CO" sz="2000" b="1" dirty="0">
                <a:latin typeface="+mj-lt"/>
              </a:rPr>
              <a:t>para soñar con un nuevo hombre y un nuevo orden.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3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22525" y="195420"/>
            <a:ext cx="87132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</a:t>
            </a:r>
            <a:r>
              <a:rPr lang="es-CO" sz="2000" b="1" dirty="0" smtClean="0">
                <a:latin typeface="+mj-lt"/>
              </a:rPr>
              <a:t>perdón, </a:t>
            </a:r>
            <a:r>
              <a:rPr lang="es-CO" sz="2000" b="1" dirty="0">
                <a:latin typeface="+mj-lt"/>
              </a:rPr>
              <a:t>para comprender que es peso que quito de mis </a:t>
            </a:r>
            <a:r>
              <a:rPr lang="es-CO" sz="2000" b="1" dirty="0" smtClean="0">
                <a:latin typeface="+mj-lt"/>
              </a:rPr>
              <a:t>hombros… Amén</a:t>
            </a:r>
            <a:endParaRPr lang="es-CO" sz="2000" b="1" dirty="0">
              <a:latin typeface="+mj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152555" y="3327319"/>
            <a:ext cx="2843728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j-lt"/>
              </a:rPr>
              <a:t>Texto: </a:t>
            </a:r>
            <a:r>
              <a:rPr lang="es-CO" sz="1300" b="1" i="1" dirty="0" smtClean="0">
                <a:latin typeface="+mj-lt"/>
              </a:rPr>
              <a:t>Javier </a:t>
            </a:r>
            <a:r>
              <a:rPr lang="es-CO" sz="1300" b="1" i="1" dirty="0" err="1" smtClean="0">
                <a:latin typeface="+mj-lt"/>
              </a:rPr>
              <a:t>Leoz</a:t>
            </a:r>
            <a:endParaRPr lang="es-CO" sz="1300" b="1" i="1" dirty="0" smtClean="0">
              <a:latin typeface="+mj-lt"/>
            </a:endParaRPr>
          </a:p>
          <a:p>
            <a:pPr algn="ctr"/>
            <a:endParaRPr lang="es-CO" sz="1300" b="1" dirty="0">
              <a:latin typeface="+mj-lt"/>
            </a:endParaRPr>
          </a:p>
          <a:p>
            <a:pPr algn="ctr"/>
            <a:r>
              <a:rPr lang="es-CO" sz="1300" b="1" dirty="0" smtClean="0">
                <a:latin typeface="+mj-lt"/>
              </a:rPr>
              <a:t>Música:</a:t>
            </a:r>
          </a:p>
          <a:p>
            <a:pPr algn="ctr"/>
            <a:r>
              <a:rPr lang="en-US" sz="1300" b="1" dirty="0">
                <a:latin typeface="+mj-lt"/>
              </a:rPr>
              <a:t>Happy new year (ABBA) </a:t>
            </a:r>
            <a:r>
              <a:rPr lang="en-US" sz="1300" b="1" dirty="0" smtClean="0">
                <a:latin typeface="+mj-lt"/>
              </a:rPr>
              <a:t>- </a:t>
            </a:r>
            <a:r>
              <a:rPr lang="en-US" sz="1300" b="1" i="1" dirty="0" err="1" smtClean="0">
                <a:latin typeface="+mj-lt"/>
              </a:rPr>
              <a:t>Saxtribution</a:t>
            </a:r>
            <a:endParaRPr lang="en-US" sz="1300" b="1" i="1" dirty="0" smtClean="0">
              <a:latin typeface="+mj-lt"/>
            </a:endParaRPr>
          </a:p>
          <a:p>
            <a:pPr algn="ctr"/>
            <a:endParaRPr lang="es-CO" sz="1300" b="1" dirty="0">
              <a:latin typeface="+mj-lt"/>
            </a:endParaRPr>
          </a:p>
          <a:p>
            <a:pPr algn="ctr"/>
            <a:r>
              <a:rPr lang="es-CO" sz="13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latin typeface="+mj-lt"/>
              </a:rPr>
              <a:t>Medellín-Colombia</a:t>
            </a:r>
            <a:endParaRPr lang="es-CO" sz="13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4099</TotalTime>
  <Words>305</Words>
  <Application>Microsoft Office PowerPoint</Application>
  <PresentationFormat>Presentación en pantalla (16:9)</PresentationFormat>
  <Paragraphs>58</Paragraphs>
  <Slides>13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234</cp:revision>
  <dcterms:created xsi:type="dcterms:W3CDTF">2013-05-29T02:56:16Z</dcterms:created>
  <dcterms:modified xsi:type="dcterms:W3CDTF">2014-12-22T23:33:57Z</dcterms:modified>
</cp:coreProperties>
</file>