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0"/>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9" r:id="rId18"/>
    <p:sldId id="274" r:id="rId1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7zphB315wjxKMRza2yyYeg==" hashData="jZNbb+ucLRJWzoYSJrkZUMI+Xx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99DFF"/>
    <a:srgbClr val="FFB3FF"/>
    <a:srgbClr val="B1A7F9"/>
    <a:srgbClr val="9FC6FF"/>
    <a:srgbClr val="82CAEA"/>
    <a:srgbClr val="25C6FF"/>
    <a:srgbClr val="8BAEFD"/>
    <a:srgbClr val="7070FC"/>
    <a:srgbClr val="040492"/>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5" d="100"/>
          <a:sy n="55" d="100"/>
        </p:scale>
        <p:origin x="-1152" y="-103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8FC5842-F1C1-4737-ACFA-6F05D3B5A379}" type="datetimeFigureOut">
              <a:rPr lang="es-ES" smtClean="0"/>
              <a:pPr/>
              <a:t>20/12/2014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94C434B-7E52-47B3-9FDF-9A57C1804590}" type="slidenum">
              <a:rPr lang="es-ES" smtClean="0"/>
              <a:pPr/>
              <a:t>‹Nº›</a:t>
            </a:fld>
            <a:endParaRPr lang="es-ES"/>
          </a:p>
        </p:txBody>
      </p:sp>
    </p:spTree>
    <p:extLst>
      <p:ext uri="{BB962C8B-B14F-4D97-AF65-F5344CB8AC3E}">
        <p14:creationId xmlns="" xmlns:p14="http://schemas.microsoft.com/office/powerpoint/2010/main" val="41759387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0B7E3A6-9A2F-4EEB-AEC7-1B36C8A2CB62}"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0B7E3A6-9A2F-4EEB-AEC7-1B36C8A2CB62}" type="slidenum">
              <a:rPr lang="es-ES" smtClean="0"/>
              <a:pPr/>
              <a:t>2</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0B7E3A6-9A2F-4EEB-AEC7-1B36C8A2CB62}" type="slidenum">
              <a:rPr lang="es-ES" smtClean="0"/>
              <a:pPr/>
              <a:t>10</a:t>
            </a:fld>
            <a:endParaRPr lang="es-ES"/>
          </a:p>
        </p:txBody>
      </p:sp>
    </p:spTree>
    <p:extLst>
      <p:ext uri="{BB962C8B-B14F-4D97-AF65-F5344CB8AC3E}">
        <p14:creationId xmlns="" xmlns:p14="http://schemas.microsoft.com/office/powerpoint/2010/main" val="21773684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0B7E3A6-9A2F-4EEB-AEC7-1B36C8A2CB62}" type="slidenum">
              <a:rPr lang="es-ES" smtClean="0"/>
              <a:pPr/>
              <a:t>11</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0B7E3A6-9A2F-4EEB-AEC7-1B36C8A2CB62}" type="slidenum">
              <a:rPr lang="es-ES" smtClean="0"/>
              <a:pPr/>
              <a:t>12</a:t>
            </a:fld>
            <a:endParaRPr lang="es-ES"/>
          </a:p>
        </p:txBody>
      </p:sp>
    </p:spTree>
    <p:extLst>
      <p:ext uri="{BB962C8B-B14F-4D97-AF65-F5344CB8AC3E}">
        <p14:creationId xmlns="" xmlns:p14="http://schemas.microsoft.com/office/powerpoint/2010/main" val="41402183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0B7E3A6-9A2F-4EEB-AEC7-1B36C8A2CB62}" type="slidenum">
              <a:rPr lang="es-ES" smtClean="0"/>
              <a:pPr/>
              <a:t>15</a:t>
            </a:fld>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94C434B-7E52-47B3-9FDF-9A57C1804590}" type="slidenum">
              <a:rPr lang="es-ES" smtClean="0"/>
              <a:pPr/>
              <a:t>16</a:t>
            </a:fld>
            <a:endParaRPr lang="es-ES"/>
          </a:p>
        </p:txBody>
      </p:sp>
    </p:spTree>
    <p:extLst>
      <p:ext uri="{BB962C8B-B14F-4D97-AF65-F5344CB8AC3E}">
        <p14:creationId xmlns="" xmlns:p14="http://schemas.microsoft.com/office/powerpoint/2010/main" val="16553546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2F11D58-5721-4557-95FB-B23E54CC5187}" type="datetimeFigureOut">
              <a:rPr lang="es-ES" smtClean="0"/>
              <a:pPr/>
              <a:t>20/12/2014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05E9D5F-4D0D-4260-AD19-6FC8F18312C7}"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2F11D58-5721-4557-95FB-B23E54CC5187}" type="datetimeFigureOut">
              <a:rPr lang="es-ES" smtClean="0"/>
              <a:pPr/>
              <a:t>20/12/2014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05E9D5F-4D0D-4260-AD19-6FC8F18312C7}"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2F11D58-5721-4557-95FB-B23E54CC5187}" type="datetimeFigureOut">
              <a:rPr lang="es-ES" smtClean="0"/>
              <a:pPr/>
              <a:t>20/12/2014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05E9D5F-4D0D-4260-AD19-6FC8F18312C7}"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2F11D58-5721-4557-95FB-B23E54CC5187}" type="datetimeFigureOut">
              <a:rPr lang="es-ES" smtClean="0"/>
              <a:pPr/>
              <a:t>20/12/2014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05E9D5F-4D0D-4260-AD19-6FC8F18312C7}"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2F11D58-5721-4557-95FB-B23E54CC5187}" type="datetimeFigureOut">
              <a:rPr lang="es-ES" smtClean="0"/>
              <a:pPr/>
              <a:t>20/12/2014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05E9D5F-4D0D-4260-AD19-6FC8F18312C7}"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2F11D58-5721-4557-95FB-B23E54CC5187}" type="datetimeFigureOut">
              <a:rPr lang="es-ES" smtClean="0"/>
              <a:pPr/>
              <a:t>20/12/2014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05E9D5F-4D0D-4260-AD19-6FC8F18312C7}"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2F11D58-5721-4557-95FB-B23E54CC5187}" type="datetimeFigureOut">
              <a:rPr lang="es-ES" smtClean="0"/>
              <a:pPr/>
              <a:t>20/12/2014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05E9D5F-4D0D-4260-AD19-6FC8F18312C7}"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2F11D58-5721-4557-95FB-B23E54CC5187}" type="datetimeFigureOut">
              <a:rPr lang="es-ES" smtClean="0"/>
              <a:pPr/>
              <a:t>20/12/2014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05E9D5F-4D0D-4260-AD19-6FC8F18312C7}"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2F11D58-5721-4557-95FB-B23E54CC5187}" type="datetimeFigureOut">
              <a:rPr lang="es-ES" smtClean="0"/>
              <a:pPr/>
              <a:t>20/12/2014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05E9D5F-4D0D-4260-AD19-6FC8F18312C7}"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2F11D58-5721-4557-95FB-B23E54CC5187}" type="datetimeFigureOut">
              <a:rPr lang="es-ES" smtClean="0"/>
              <a:pPr/>
              <a:t>20/12/2014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05E9D5F-4D0D-4260-AD19-6FC8F18312C7}"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2F11D58-5721-4557-95FB-B23E54CC5187}" type="datetimeFigureOut">
              <a:rPr lang="es-ES" smtClean="0"/>
              <a:pPr/>
              <a:t>20/12/2014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05E9D5F-4D0D-4260-AD19-6FC8F18312C7}"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F935030-E948-471F-899E-E616E20B25A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F11D58-5721-4557-95FB-B23E54CC5187}" type="datetimeFigureOut">
              <a:rPr lang="es-ES" smtClean="0"/>
              <a:pPr/>
              <a:t>20/12/2014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5E9D5F-4D0D-4260-AD19-6FC8F18312C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14E9AB9-9AC1-43E5-A565-98862C919B55}"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3.png"/><Relationship Id="rId12" Type="http://schemas.microsoft.com/office/2007/relationships/hdphoto" Target="../media/hdphoto4.wdp"/><Relationship Id="rId2" Type="http://schemas.openxmlformats.org/officeDocument/2006/relationships/notesSlide" Target="../notesSlides/notesSlide1.xml"/><Relationship Id="rId16" Type="http://schemas.microsoft.com/office/2007/relationships/hdphoto" Target="../media/hdphoto6.wdp"/><Relationship Id="rId1" Type="http://schemas.openxmlformats.org/officeDocument/2006/relationships/slideLayout" Target="../slideLayouts/slideLayout7.xml"/><Relationship Id="rId6" Type="http://schemas.microsoft.com/office/2007/relationships/hdphoto" Target="../media/hdphoto1.wdp"/><Relationship Id="rId11" Type="http://schemas.openxmlformats.org/officeDocument/2006/relationships/image" Target="../media/image5.png"/><Relationship Id="rId5" Type="http://schemas.openxmlformats.org/officeDocument/2006/relationships/image" Target="../media/image2.png"/><Relationship Id="rId15" Type="http://schemas.openxmlformats.org/officeDocument/2006/relationships/image" Target="../media/image7.png"/><Relationship Id="rId10" Type="http://schemas.microsoft.com/office/2007/relationships/hdphoto" Target="../media/hdphoto3.wdp"/><Relationship Id="rId4" Type="http://schemas.openxmlformats.org/officeDocument/2006/relationships/image" Target="../media/image1.jpeg"/><Relationship Id="rId9" Type="http://schemas.openxmlformats.org/officeDocument/2006/relationships/image" Target="../media/image4.png"/><Relationship Id="rId14" Type="http://schemas.microsoft.com/office/2007/relationships/hdphoto" Target="../media/hdphoto5.wdp"/></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Layout" Target="../slideLayouts/slideLayout7.xml"/><Relationship Id="rId5" Type="http://schemas.microsoft.com/office/2007/relationships/hdphoto" Target="../media/hdphoto3.wdp"/><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microsoft.com/office/2007/relationships/hdphoto" Target="../media/hdphoto9.wdp"/><Relationship Id="rId3" Type="http://schemas.openxmlformats.org/officeDocument/2006/relationships/image" Target="../media/image22.png"/><Relationship Id="rId7" Type="http://schemas.openxmlformats.org/officeDocument/2006/relationships/image" Target="../media/image24.png"/><Relationship Id="rId2" Type="http://schemas.openxmlformats.org/officeDocument/2006/relationships/image" Target="../media/image21.jpeg"/><Relationship Id="rId1" Type="http://schemas.openxmlformats.org/officeDocument/2006/relationships/slideLayout" Target="../slideLayouts/slideLayout7.xml"/><Relationship Id="rId6" Type="http://schemas.microsoft.com/office/2007/relationships/hdphoto" Target="../media/hdphoto8.wdp"/><Relationship Id="rId5" Type="http://schemas.openxmlformats.org/officeDocument/2006/relationships/image" Target="../media/image23.png"/><Relationship Id="rId4" Type="http://schemas.microsoft.com/office/2007/relationships/hdphoto" Target="../media/hdphoto7.wdp"/></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4.png"/><Relationship Id="rId3" Type="http://schemas.openxmlformats.org/officeDocument/2006/relationships/image" Target="../media/image27.jpeg"/><Relationship Id="rId7" Type="http://schemas.openxmlformats.org/officeDocument/2006/relationships/image" Target="../media/image30.png"/><Relationship Id="rId12" Type="http://schemas.microsoft.com/office/2007/relationships/hdphoto" Target="../media/hdphoto12.wdp"/><Relationship Id="rId2" Type="http://schemas.openxmlformats.org/officeDocument/2006/relationships/notesSlide" Target="../notesSlides/notesSlide7.xml"/><Relationship Id="rId16" Type="http://schemas.microsoft.com/office/2007/relationships/hdphoto" Target="../media/hdphoto1.wdp"/><Relationship Id="rId1" Type="http://schemas.openxmlformats.org/officeDocument/2006/relationships/slideLayout" Target="../slideLayouts/slideLayout7.xml"/><Relationship Id="rId6" Type="http://schemas.microsoft.com/office/2007/relationships/hdphoto" Target="../media/hdphoto10.wdp"/><Relationship Id="rId11" Type="http://schemas.openxmlformats.org/officeDocument/2006/relationships/image" Target="../media/image33.png"/><Relationship Id="rId5" Type="http://schemas.openxmlformats.org/officeDocument/2006/relationships/image" Target="../media/image29.png"/><Relationship Id="rId15" Type="http://schemas.openxmlformats.org/officeDocument/2006/relationships/image" Target="../media/image2.png"/><Relationship Id="rId10" Type="http://schemas.microsoft.com/office/2007/relationships/hdphoto" Target="../media/hdphoto11.wdp"/><Relationship Id="rId4" Type="http://schemas.openxmlformats.org/officeDocument/2006/relationships/image" Target="../media/image28.jpeg"/><Relationship Id="rId9" Type="http://schemas.openxmlformats.org/officeDocument/2006/relationships/image" Target="../media/image32.png"/><Relationship Id="rId14" Type="http://schemas.openxmlformats.org/officeDocument/2006/relationships/image" Target="../media/image35.png"/></Relationships>
</file>

<file path=ppt/slides/_rels/slide1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portada.jpg"/>
          <p:cNvPicPr>
            <a:picLocks noGrp="1" noChangeAspect="1"/>
          </p:cNvPicPr>
          <p:nvPr isPhoto="1"/>
        </p:nvPicPr>
        <p:blipFill>
          <a:blip r:embed="rId4" cstate="print">
            <a:lum/>
          </a:blip>
          <a:stretch>
            <a:fillRect/>
          </a:stretch>
        </p:blipFill>
        <p:spPr>
          <a:xfrm>
            <a:off x="0" y="0"/>
            <a:ext cx="9144000" cy="6858000"/>
          </a:xfrm>
          <a:prstGeom prst="rect">
            <a:avLst/>
          </a:prstGeom>
          <a:noFill/>
          <a:ln>
            <a:noFill/>
          </a:ln>
        </p:spPr>
      </p:pic>
      <p:sp>
        <p:nvSpPr>
          <p:cNvPr id="4" name="3 Forma libre"/>
          <p:cNvSpPr/>
          <p:nvPr/>
        </p:nvSpPr>
        <p:spPr>
          <a:xfrm>
            <a:off x="-9509" y="-54629"/>
            <a:ext cx="9178379" cy="72081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34669 h 888815"/>
              <a:gd name="connsiteX1" fmla="*/ 9099800 w 9117611"/>
              <a:gd name="connsiteY1" fmla="*/ 0 h 888815"/>
              <a:gd name="connsiteX2" fmla="*/ 9117611 w 9117611"/>
              <a:gd name="connsiteY2" fmla="*/ 878043 h 888815"/>
              <a:gd name="connsiteX3" fmla="*/ 4585194 w 9117611"/>
              <a:gd name="connsiteY3" fmla="*/ 465212 h 888815"/>
              <a:gd name="connsiteX4" fmla="*/ 0 w 9117611"/>
              <a:gd name="connsiteY4" fmla="*/ 888815 h 888815"/>
              <a:gd name="connsiteX5" fmla="*/ 13194 w 9117611"/>
              <a:gd name="connsiteY5" fmla="*/ 34669 h 88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611" h="888815">
                <a:moveTo>
                  <a:pt x="13194" y="34669"/>
                </a:moveTo>
                <a:lnTo>
                  <a:pt x="9099800" y="0"/>
                </a:lnTo>
                <a:cubicBezTo>
                  <a:pt x="9099800" y="263203"/>
                  <a:pt x="9117611" y="614840"/>
                  <a:pt x="9117611" y="878043"/>
                </a:cubicBezTo>
                <a:cubicBezTo>
                  <a:pt x="7927836" y="744575"/>
                  <a:pt x="6094326" y="613652"/>
                  <a:pt x="4585194" y="465212"/>
                </a:cubicBezTo>
                <a:lnTo>
                  <a:pt x="0" y="888815"/>
                </a:lnTo>
                <a:lnTo>
                  <a:pt x="13194" y="34669"/>
                </a:lnTo>
                <a:close/>
              </a:path>
            </a:pathLst>
          </a:custGeom>
          <a:gradFill flip="none" rotWithShape="1">
            <a:gsLst>
              <a:gs pos="6000">
                <a:srgbClr val="BDFFFF"/>
              </a:gs>
              <a:gs pos="54148">
                <a:srgbClr val="0B3678"/>
              </a:gs>
              <a:gs pos="44000">
                <a:srgbClr val="0252D4"/>
              </a:gs>
              <a:gs pos="71000">
                <a:schemeClr val="bg2">
                  <a:lumMod val="50000"/>
                </a:schemeClr>
              </a:gs>
              <a:gs pos="95000">
                <a:schemeClr val="accent2">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0" y="6137187"/>
            <a:ext cx="9178379" cy="72081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34669 h 888815"/>
              <a:gd name="connsiteX1" fmla="*/ 9099800 w 9117611"/>
              <a:gd name="connsiteY1" fmla="*/ 0 h 888815"/>
              <a:gd name="connsiteX2" fmla="*/ 9117611 w 9117611"/>
              <a:gd name="connsiteY2" fmla="*/ 878043 h 888815"/>
              <a:gd name="connsiteX3" fmla="*/ 4585194 w 9117611"/>
              <a:gd name="connsiteY3" fmla="*/ 465212 h 888815"/>
              <a:gd name="connsiteX4" fmla="*/ 0 w 9117611"/>
              <a:gd name="connsiteY4" fmla="*/ 888815 h 888815"/>
              <a:gd name="connsiteX5" fmla="*/ 13194 w 9117611"/>
              <a:gd name="connsiteY5" fmla="*/ 34669 h 88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611" h="888815">
                <a:moveTo>
                  <a:pt x="13194" y="34669"/>
                </a:moveTo>
                <a:lnTo>
                  <a:pt x="9099800" y="0"/>
                </a:lnTo>
                <a:cubicBezTo>
                  <a:pt x="9099800" y="263203"/>
                  <a:pt x="9117611" y="614840"/>
                  <a:pt x="9117611" y="878043"/>
                </a:cubicBezTo>
                <a:cubicBezTo>
                  <a:pt x="7927836" y="744575"/>
                  <a:pt x="6094326" y="613652"/>
                  <a:pt x="4585194" y="465212"/>
                </a:cubicBezTo>
                <a:lnTo>
                  <a:pt x="0" y="888815"/>
                </a:lnTo>
                <a:lnTo>
                  <a:pt x="13194" y="34669"/>
                </a:lnTo>
                <a:close/>
              </a:path>
            </a:pathLst>
          </a:custGeom>
          <a:gradFill flip="none" rotWithShape="1">
            <a:gsLst>
              <a:gs pos="6000">
                <a:srgbClr val="BDFFFF"/>
              </a:gs>
              <a:gs pos="54148">
                <a:srgbClr val="0B3678"/>
              </a:gs>
              <a:gs pos="44000">
                <a:srgbClr val="0252D4"/>
              </a:gs>
              <a:gs pos="71000">
                <a:schemeClr val="bg2">
                  <a:lumMod val="50000"/>
                </a:schemeClr>
              </a:gs>
              <a:gs pos="95000">
                <a:schemeClr val="accent2">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Picture 2"/>
          <p:cNvPicPr>
            <a:picLocks noChangeAspect="1" noChangeArrowheads="1"/>
          </p:cNvPicPr>
          <p:nvPr/>
        </p:nvPicPr>
        <p:blipFill rotWithShape="1">
          <a:blip r:embed="rId5" cstate="print">
            <a:extLst>
              <a:ext uri="{BEBA8EAE-BF5A-486C-A8C5-ECC9F3942E4B}">
                <a14:imgProps xmlns="" xmlns:a14="http://schemas.microsoft.com/office/drawing/2010/main">
                  <a14:imgLayer r:embed="rId6">
                    <a14:imgEffect>
                      <a14:sharpenSoften amount="-86000"/>
                    </a14:imgEffect>
                  </a14:imgLayer>
                </a14:imgProps>
              </a:ext>
              <a:ext uri="{28A0092B-C50C-407E-A947-70E740481C1C}">
                <a14:useLocalDpi xmlns="" xmlns:a14="http://schemas.microsoft.com/office/drawing/2010/main" val="0"/>
              </a:ext>
            </a:extLst>
          </a:blip>
          <a:srcRect l="15669" t="25947" r="15892" b="29808"/>
          <a:stretch/>
        </p:blipFill>
        <p:spPr bwMode="auto">
          <a:xfrm>
            <a:off x="-211712" y="1346308"/>
            <a:ext cx="1728192" cy="122413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7" cstate="print">
            <a:extLst>
              <a:ext uri="{BEBA8EAE-BF5A-486C-A8C5-ECC9F3942E4B}">
                <a14:imgProps xmlns="" xmlns:a14="http://schemas.microsoft.com/office/drawing/2010/main">
                  <a14:imgLayer r:embed="rId8">
                    <a14:imgEffect>
                      <a14:sharpenSoften amount="-86000"/>
                    </a14:imgEffect>
                  </a14:imgLayer>
                </a14:imgProps>
              </a:ext>
              <a:ext uri="{28A0092B-C50C-407E-A947-70E740481C1C}">
                <a14:useLocalDpi xmlns="" xmlns:a14="http://schemas.microsoft.com/office/drawing/2010/main" val="0"/>
              </a:ext>
            </a:extLst>
          </a:blip>
          <a:srcRect l="15669" t="25947" r="15892" b="29808"/>
          <a:stretch/>
        </p:blipFill>
        <p:spPr bwMode="auto">
          <a:xfrm>
            <a:off x="1043608" y="2276872"/>
            <a:ext cx="1691680" cy="10081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9" cstate="print">
            <a:extLst>
              <a:ext uri="{BEBA8EAE-BF5A-486C-A8C5-ECC9F3942E4B}">
                <a14:imgProps xmlns="" xmlns:a14="http://schemas.microsoft.com/office/drawing/2010/main">
                  <a14:imgLayer r:embed="rId10">
                    <a14:imgEffect>
                      <a14:sharpenSoften amount="-86000"/>
                    </a14:imgEffect>
                  </a14:imgLayer>
                </a14:imgProps>
              </a:ext>
              <a:ext uri="{28A0092B-C50C-407E-A947-70E740481C1C}">
                <a14:useLocalDpi xmlns="" xmlns:a14="http://schemas.microsoft.com/office/drawing/2010/main" val="0"/>
              </a:ext>
            </a:extLst>
          </a:blip>
          <a:srcRect l="15669" t="25947" r="15892" b="29808"/>
          <a:stretch/>
        </p:blipFill>
        <p:spPr bwMode="auto">
          <a:xfrm>
            <a:off x="7595828" y="1556791"/>
            <a:ext cx="2088232" cy="129614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rotWithShape="1">
          <a:blip r:embed="rId11" cstate="print">
            <a:extLst>
              <a:ext uri="{BEBA8EAE-BF5A-486C-A8C5-ECC9F3942E4B}">
                <a14:imgProps xmlns="" xmlns:a14="http://schemas.microsoft.com/office/drawing/2010/main">
                  <a14:imgLayer r:embed="rId12">
                    <a14:imgEffect>
                      <a14:sharpenSoften amount="-86000"/>
                    </a14:imgEffect>
                  </a14:imgLayer>
                </a14:imgProps>
              </a:ext>
              <a:ext uri="{28A0092B-C50C-407E-A947-70E740481C1C}">
                <a14:useLocalDpi xmlns="" xmlns:a14="http://schemas.microsoft.com/office/drawing/2010/main" val="0"/>
              </a:ext>
            </a:extLst>
          </a:blip>
          <a:srcRect l="15669" t="25947" r="15892" b="29808"/>
          <a:stretch/>
        </p:blipFill>
        <p:spPr bwMode="auto">
          <a:xfrm>
            <a:off x="3635896" y="332656"/>
            <a:ext cx="1152128" cy="64807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7" name="Picture 2"/>
          <p:cNvPicPr>
            <a:picLocks noChangeAspect="1" noChangeArrowheads="1"/>
          </p:cNvPicPr>
          <p:nvPr/>
        </p:nvPicPr>
        <p:blipFill rotWithShape="1">
          <a:blip r:embed="rId13" cstate="print">
            <a:extLst>
              <a:ext uri="{BEBA8EAE-BF5A-486C-A8C5-ECC9F3942E4B}">
                <a14:imgProps xmlns="" xmlns:a14="http://schemas.microsoft.com/office/drawing/2010/main">
                  <a14:imgLayer r:embed="rId14">
                    <a14:imgEffect>
                      <a14:sharpenSoften amount="-86000"/>
                    </a14:imgEffect>
                  </a14:imgLayer>
                </a14:imgProps>
              </a:ext>
              <a:ext uri="{28A0092B-C50C-407E-A947-70E740481C1C}">
                <a14:useLocalDpi xmlns="" xmlns:a14="http://schemas.microsoft.com/office/drawing/2010/main" val="0"/>
              </a:ext>
            </a:extLst>
          </a:blip>
          <a:srcRect l="15669" t="16190" r="15892" b="20622"/>
          <a:stretch/>
        </p:blipFill>
        <p:spPr bwMode="auto">
          <a:xfrm rot="3660443">
            <a:off x="3989631" y="2078378"/>
            <a:ext cx="3875914" cy="430475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3" name="Picture 3"/>
          <p:cNvPicPr>
            <a:picLocks noChangeAspect="1" noChangeArrowheads="1"/>
          </p:cNvPicPr>
          <p:nvPr/>
        </p:nvPicPr>
        <p:blipFill rotWithShape="1">
          <a:blip r:embed="rId15" cstate="print">
            <a:extLst>
              <a:ext uri="{BEBA8EAE-BF5A-486C-A8C5-ECC9F3942E4B}">
                <a14:imgProps xmlns="" xmlns:a14="http://schemas.microsoft.com/office/drawing/2010/main">
                  <a14:imgLayer r:embed="rId16">
                    <a14:imgEffect>
                      <a14:brightnessContrast bright="25000"/>
                    </a14:imgEffect>
                  </a14:imgLayer>
                </a14:imgProps>
              </a:ext>
              <a:ext uri="{28A0092B-C50C-407E-A947-70E740481C1C}">
                <a14:useLocalDpi xmlns="" xmlns:a14="http://schemas.microsoft.com/office/drawing/2010/main" val="0"/>
              </a:ext>
            </a:extLst>
          </a:blip>
          <a:srcRect l="12320" t="10420" r="14195" b="23393"/>
          <a:stretch/>
        </p:blipFill>
        <p:spPr bwMode="auto">
          <a:xfrm>
            <a:off x="755576" y="908720"/>
            <a:ext cx="7778496" cy="224332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2" name="11 CuadroTexto"/>
          <p:cNvSpPr txBox="1"/>
          <p:nvPr/>
        </p:nvSpPr>
        <p:spPr>
          <a:xfrm>
            <a:off x="7500926" y="6237312"/>
            <a:ext cx="1643074" cy="461665"/>
          </a:xfrm>
          <a:prstGeom prst="rect">
            <a:avLst/>
          </a:prstGeom>
          <a:noFill/>
        </p:spPr>
        <p:txBody>
          <a:bodyPr>
            <a:spAutoFit/>
            <a:scene3d>
              <a:camera prst="obliqueBottomLeft"/>
              <a:lightRig rig="threePt" dir="t"/>
            </a:scene3d>
            <a:sp3d extrusionH="31750">
              <a:extrusionClr>
                <a:srgbClr val="FF9393"/>
              </a:extrusionClr>
            </a:sp3d>
          </a:bodyPr>
          <a:lstStyle/>
          <a:p>
            <a:pPr algn="ctr">
              <a:defRPr/>
            </a:pPr>
            <a:endParaRPr lang="es-ES" sz="800" b="1" dirty="0">
              <a:solidFill>
                <a:srgbClr val="00B0F0"/>
              </a:solidFill>
              <a:latin typeface="Aharoni" pitchFamily="2" charset="-79"/>
              <a:ea typeface="Adobe Gothic Std B" pitchFamily="34" charset="-128"/>
              <a:cs typeface="Aharoni" pitchFamily="2" charset="-79"/>
            </a:endParaRPr>
          </a:p>
          <a:p>
            <a:pPr algn="ctr">
              <a:defRPr/>
            </a:pPr>
            <a:r>
              <a:rPr lang="es-ES" sz="800" b="1" dirty="0">
                <a:solidFill>
                  <a:schemeClr val="bg2">
                    <a:lumMod val="60000"/>
                    <a:lumOff val="40000"/>
                  </a:schemeClr>
                </a:solidFill>
                <a:latin typeface="Aharoni" pitchFamily="2" charset="-79"/>
                <a:ea typeface="Adobe Gothic Std B" pitchFamily="34" charset="-128"/>
                <a:cs typeface="Aharoni" pitchFamily="2" charset="-79"/>
              </a:rPr>
              <a:t> </a:t>
            </a:r>
            <a:r>
              <a:rPr lang="es-ES" sz="800" b="1" dirty="0" smtClean="0">
                <a:solidFill>
                  <a:schemeClr val="bg2">
                    <a:lumMod val="60000"/>
                    <a:lumOff val="40000"/>
                  </a:schemeClr>
                </a:solidFill>
                <a:latin typeface="Aharoni" pitchFamily="2" charset="-79"/>
                <a:ea typeface="Adobe Gothic Std B" pitchFamily="34" charset="-128"/>
                <a:cs typeface="Aharoni" pitchFamily="2" charset="-79"/>
              </a:rPr>
              <a:t>CON AVANCE MANUAL</a:t>
            </a:r>
          </a:p>
          <a:p>
            <a:pPr algn="ctr">
              <a:defRPr/>
            </a:pPr>
            <a:r>
              <a:rPr lang="es-ES" sz="800" b="1" dirty="0" smtClean="0">
                <a:solidFill>
                  <a:schemeClr val="bg2">
                    <a:lumMod val="60000"/>
                    <a:lumOff val="40000"/>
                  </a:schemeClr>
                </a:solidFill>
                <a:latin typeface="Aharoni" pitchFamily="2" charset="-79"/>
                <a:ea typeface="Adobe Gothic Std B" pitchFamily="34" charset="-128"/>
                <a:cs typeface="Aharoni" pitchFamily="2" charset="-79"/>
              </a:rPr>
              <a:t>Y MUSICA </a:t>
            </a:r>
            <a:endParaRPr lang="es-ES" sz="800" b="1" dirty="0">
              <a:solidFill>
                <a:schemeClr val="bg2">
                  <a:lumMod val="60000"/>
                  <a:lumOff val="40000"/>
                </a:schemeClr>
              </a:solidFill>
              <a:latin typeface="Aharoni" pitchFamily="2" charset="-79"/>
              <a:ea typeface="Adobe Gothic Std B" pitchFamily="34" charset="-128"/>
              <a:cs typeface="Aharoni" pitchFamily="2" charset="-79"/>
            </a:endParaRPr>
          </a:p>
        </p:txBody>
      </p:sp>
    </p:spTree>
  </p:cSld>
  <p:clrMapOvr>
    <a:masterClrMapping/>
  </p:clrMapOvr>
  <p:transition>
    <p:sndAc>
      <p:stSnd loop="1">
        <p:snd r:embed="rId3" name="Rugul Aprins   Mii de ran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withEffect">
                                  <p:stCondLst>
                                    <p:cond delay="0"/>
                                  </p:stCondLst>
                                  <p:childTnLst>
                                    <p:animEffect transition="out" filter="fade">
                                      <p:cBhvr>
                                        <p:cTn id="6" dur="250" tmFilter="0, 0; .2, .5; .8, .5; 1, 0"/>
                                        <p:tgtEl>
                                          <p:spTgt spid="8"/>
                                        </p:tgtEl>
                                      </p:cBhvr>
                                    </p:animEffect>
                                    <p:animScale>
                                      <p:cBhvr>
                                        <p:cTn id="7" dur="125" autoRev="1" fill="hold"/>
                                        <p:tgtEl>
                                          <p:spTgt spid="8"/>
                                        </p:tgtEl>
                                      </p:cBhvr>
                                      <p:by x="105000" y="105000"/>
                                    </p:animScale>
                                  </p:childTnLst>
                                </p:cTn>
                              </p:par>
                              <p:par>
                                <p:cTn id="8" presetID="26" presetClass="emph" presetSubtype="0" repeatCount="indefinite" fill="hold" nodeType="withEffect">
                                  <p:stCondLst>
                                    <p:cond delay="0"/>
                                  </p:stCondLst>
                                  <p:childTnLst>
                                    <p:animEffect transition="out" filter="fade">
                                      <p:cBhvr>
                                        <p:cTn id="9" dur="750" tmFilter="0, 0; .2, .5; .8, .5; 1, 0"/>
                                        <p:tgtEl>
                                          <p:spTgt spid="9"/>
                                        </p:tgtEl>
                                      </p:cBhvr>
                                    </p:animEffect>
                                    <p:animScale>
                                      <p:cBhvr>
                                        <p:cTn id="10" dur="375" autoRev="1" fill="hold"/>
                                        <p:tgtEl>
                                          <p:spTgt spid="9"/>
                                        </p:tgtEl>
                                      </p:cBhvr>
                                      <p:by x="105000" y="105000"/>
                                    </p:animScale>
                                  </p:childTnLst>
                                </p:cTn>
                              </p:par>
                              <p:par>
                                <p:cTn id="11" presetID="26" presetClass="emph" presetSubtype="0" repeatCount="indefinite" fill="hold" nodeType="withEffect">
                                  <p:stCondLst>
                                    <p:cond delay="0"/>
                                  </p:stCondLst>
                                  <p:childTnLst>
                                    <p:animEffect transition="out" filter="fade">
                                      <p:cBhvr>
                                        <p:cTn id="12" dur="750" tmFilter="0, 0; .2, .5; .8, .5; 1, 0"/>
                                        <p:tgtEl>
                                          <p:spTgt spid="10"/>
                                        </p:tgtEl>
                                      </p:cBhvr>
                                    </p:animEffect>
                                    <p:animScale>
                                      <p:cBhvr>
                                        <p:cTn id="13" dur="375" autoRev="1" fill="hold"/>
                                        <p:tgtEl>
                                          <p:spTgt spid="10"/>
                                        </p:tgtEl>
                                      </p:cBhvr>
                                      <p:by x="105000" y="105000"/>
                                    </p:animScale>
                                  </p:childTnLst>
                                </p:cTn>
                              </p:par>
                              <p:par>
                                <p:cTn id="14" presetID="26" presetClass="emph" presetSubtype="0" repeatCount="indefinite" fill="hold" nodeType="withEffect">
                                  <p:stCondLst>
                                    <p:cond delay="0"/>
                                  </p:stCondLst>
                                  <p:childTnLst>
                                    <p:animEffect transition="out" filter="fade">
                                      <p:cBhvr>
                                        <p:cTn id="15" dur="500" tmFilter="0, 0; .2, .5; .8, .5; 1, 0"/>
                                        <p:tgtEl>
                                          <p:spTgt spid="11"/>
                                        </p:tgtEl>
                                      </p:cBhvr>
                                    </p:animEffect>
                                    <p:animScale>
                                      <p:cBhvr>
                                        <p:cTn id="16" dur="250" autoRev="1" fill="hold"/>
                                        <p:tgtEl>
                                          <p:spTgt spid="11"/>
                                        </p:tgtEl>
                                      </p:cBhvr>
                                      <p:by x="105000" y="105000"/>
                                    </p:animScale>
                                  </p:childTnLst>
                                </p:cTn>
                              </p:par>
                              <p:par>
                                <p:cTn id="17" presetID="26" presetClass="emph" presetSubtype="0" repeatCount="indefinite" fill="hold" nodeType="withEffect">
                                  <p:stCondLst>
                                    <p:cond delay="0"/>
                                  </p:stCondLst>
                                  <p:childTnLst>
                                    <p:animEffect transition="out" filter="fade">
                                      <p:cBhvr>
                                        <p:cTn id="18" dur="500" tmFilter="0, 0; .2, .5; .8, .5; 1, 0"/>
                                        <p:tgtEl>
                                          <p:spTgt spid="17"/>
                                        </p:tgtEl>
                                      </p:cBhvr>
                                    </p:animEffect>
                                    <p:animScale>
                                      <p:cBhvr>
                                        <p:cTn id="19" dur="250" autoRev="1" fill="hold"/>
                                        <p:tgtEl>
                                          <p:spTgt spid="17"/>
                                        </p:tgtEl>
                                      </p:cBhvr>
                                      <p:by x="105000" y="105000"/>
                                    </p:animScale>
                                  </p:childTnLst>
                                </p:cTn>
                              </p:par>
                              <p:par>
                                <p:cTn id="20" presetID="6" presetClass="emph" presetSubtype="0" fill="hold" nodeType="withEffect">
                                  <p:stCondLst>
                                    <p:cond delay="0"/>
                                  </p:stCondLst>
                                  <p:childTnLst>
                                    <p:animScale>
                                      <p:cBhvr>
                                        <p:cTn id="21" dur="1000" fill="hold"/>
                                        <p:tgtEl>
                                          <p:spTgt spid="17"/>
                                        </p:tgtEl>
                                      </p:cBhvr>
                                      <p:by x="150000" y="150000"/>
                                    </p:animScale>
                                  </p:childTnLst>
                                </p:cTn>
                              </p:par>
                              <p:par>
                                <p:cTn id="22" presetID="53" presetClass="entr" presetSubtype="16"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3000" fill="hold"/>
                                        <p:tgtEl>
                                          <p:spTgt spid="13"/>
                                        </p:tgtEl>
                                        <p:attrNameLst>
                                          <p:attrName>ppt_w</p:attrName>
                                        </p:attrNameLst>
                                      </p:cBhvr>
                                      <p:tavLst>
                                        <p:tav tm="0">
                                          <p:val>
                                            <p:fltVal val="0"/>
                                          </p:val>
                                        </p:tav>
                                        <p:tav tm="100000">
                                          <p:val>
                                            <p:strVal val="#ppt_w"/>
                                          </p:val>
                                        </p:tav>
                                      </p:tavLst>
                                    </p:anim>
                                    <p:anim calcmode="lin" valueType="num">
                                      <p:cBhvr>
                                        <p:cTn id="25" dur="3000" fill="hold"/>
                                        <p:tgtEl>
                                          <p:spTgt spid="13"/>
                                        </p:tgtEl>
                                        <p:attrNameLst>
                                          <p:attrName>ppt_h</p:attrName>
                                        </p:attrNameLst>
                                      </p:cBhvr>
                                      <p:tavLst>
                                        <p:tav tm="0">
                                          <p:val>
                                            <p:fltVal val="0"/>
                                          </p:val>
                                        </p:tav>
                                        <p:tav tm="100000">
                                          <p:val>
                                            <p:strVal val="#ppt_h"/>
                                          </p:val>
                                        </p:tav>
                                      </p:tavLst>
                                    </p:anim>
                                    <p:animEffect transition="in" filter="fade">
                                      <p:cBhvr>
                                        <p:cTn id="26"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9"/>
          <p:cNvPicPr>
            <a:picLocks noGrp="1" noChangeAspect="1"/>
          </p:cNvPicPr>
          <p:nvPr isPhoto="1"/>
        </p:nvPicPr>
        <p:blipFill>
          <a:blip r:embed="rId3" cstate="print">
            <a:lum/>
            <a:extLst>
              <a:ext uri="{28A0092B-C50C-407E-A947-70E740481C1C}">
                <a14:useLocalDpi xmlns="" xmlns:a14="http://schemas.microsoft.com/office/drawing/2010/main" val="0"/>
              </a:ext>
            </a:extLst>
          </a:blip>
          <a:srcRect t="5649"/>
          <a:stretch>
            <a:fillRect/>
          </a:stretch>
        </p:blipFill>
        <p:spPr>
          <a:xfrm>
            <a:off x="0" y="0"/>
            <a:ext cx="9144000" cy="6597352"/>
          </a:xfrm>
          <a:prstGeom prst="rect">
            <a:avLst/>
          </a:prstGeom>
          <a:noFill/>
          <a:ln>
            <a:noFill/>
          </a:ln>
        </p:spPr>
      </p:pic>
      <p:sp>
        <p:nvSpPr>
          <p:cNvPr id="5" name="4 Forma libre"/>
          <p:cNvSpPr/>
          <p:nvPr/>
        </p:nvSpPr>
        <p:spPr>
          <a:xfrm>
            <a:off x="-51570" y="-5483"/>
            <a:ext cx="9178379" cy="70352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13349 h 867495"/>
              <a:gd name="connsiteX1" fmla="*/ 9117611 w 9117611"/>
              <a:gd name="connsiteY1" fmla="*/ 0 h 867495"/>
              <a:gd name="connsiteX2" fmla="*/ 9117611 w 9117611"/>
              <a:gd name="connsiteY2" fmla="*/ 856723 h 867495"/>
              <a:gd name="connsiteX3" fmla="*/ 4585194 w 9117611"/>
              <a:gd name="connsiteY3" fmla="*/ 443892 h 867495"/>
              <a:gd name="connsiteX4" fmla="*/ 0 w 9117611"/>
              <a:gd name="connsiteY4" fmla="*/ 867495 h 867495"/>
              <a:gd name="connsiteX5" fmla="*/ 13194 w 9117611"/>
              <a:gd name="connsiteY5" fmla="*/ 13349 h 867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611" h="867495">
                <a:moveTo>
                  <a:pt x="13194" y="13349"/>
                </a:moveTo>
                <a:lnTo>
                  <a:pt x="9117611" y="0"/>
                </a:lnTo>
                <a:lnTo>
                  <a:pt x="9117611" y="856723"/>
                </a:lnTo>
                <a:cubicBezTo>
                  <a:pt x="7927836" y="723255"/>
                  <a:pt x="6094326" y="592332"/>
                  <a:pt x="4585194" y="443892"/>
                </a:cubicBezTo>
                <a:lnTo>
                  <a:pt x="0" y="867495"/>
                </a:lnTo>
                <a:lnTo>
                  <a:pt x="13194" y="13349"/>
                </a:lnTo>
                <a:close/>
              </a:path>
            </a:pathLst>
          </a:custGeom>
          <a:gradFill>
            <a:gsLst>
              <a:gs pos="0">
                <a:schemeClr val="tx1"/>
              </a:gs>
              <a:gs pos="45000">
                <a:schemeClr val="accent6">
                  <a:lumMod val="60000"/>
                  <a:lumOff val="40000"/>
                </a:schemeClr>
              </a:gs>
              <a:gs pos="73000">
                <a:schemeClr val="accent2">
                  <a:lumMod val="75000"/>
                </a:schemeClr>
              </a:gs>
              <a:gs pos="80000">
                <a:schemeClr val="accent2">
                  <a:lumMod val="50000"/>
                </a:schemeClr>
              </a:gs>
              <a:gs pos="99000">
                <a:schemeClr val="tx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0" y="6165303"/>
            <a:ext cx="9178379" cy="69269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0 h 854146"/>
              <a:gd name="connsiteX1" fmla="*/ 9117611 w 9117611"/>
              <a:gd name="connsiteY1" fmla="*/ 73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611" h="854146">
                <a:moveTo>
                  <a:pt x="13194" y="0"/>
                </a:moveTo>
                <a:lnTo>
                  <a:pt x="9117611" y="73"/>
                </a:lnTo>
                <a:lnTo>
                  <a:pt x="9117611" y="843374"/>
                </a:lnTo>
                <a:cubicBezTo>
                  <a:pt x="7927836" y="709906"/>
                  <a:pt x="6094326" y="578983"/>
                  <a:pt x="4585194" y="430543"/>
                </a:cubicBezTo>
                <a:lnTo>
                  <a:pt x="0" y="854146"/>
                </a:lnTo>
                <a:lnTo>
                  <a:pt x="13194" y="0"/>
                </a:lnTo>
                <a:close/>
              </a:path>
            </a:pathLst>
          </a:custGeom>
          <a:gradFill flip="none" rotWithShape="1">
            <a:gsLst>
              <a:gs pos="0">
                <a:schemeClr val="tx1"/>
              </a:gs>
              <a:gs pos="53000">
                <a:schemeClr val="accent6">
                  <a:lumMod val="60000"/>
                  <a:lumOff val="40000"/>
                </a:schemeClr>
              </a:gs>
              <a:gs pos="72516">
                <a:schemeClr val="accent2">
                  <a:lumMod val="75000"/>
                </a:schemeClr>
              </a:gs>
              <a:gs pos="78000">
                <a:schemeClr val="accent2">
                  <a:lumMod val="50000"/>
                </a:schemeClr>
              </a:gs>
              <a:gs pos="99000">
                <a:schemeClr val="tx2">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uadroTexto"/>
          <p:cNvSpPr txBox="1"/>
          <p:nvPr/>
        </p:nvSpPr>
        <p:spPr>
          <a:xfrm>
            <a:off x="1045602" y="5733256"/>
            <a:ext cx="7142404" cy="707886"/>
          </a:xfrm>
          <a:prstGeom prst="rect">
            <a:avLst/>
          </a:prstGeom>
          <a:noFill/>
        </p:spPr>
        <p:txBody>
          <a:bodyPr wrap="none" rtlCol="0">
            <a:spAutoFit/>
            <a:scene3d>
              <a:camera prst="orthographicFront"/>
              <a:lightRig rig="threePt" dir="t"/>
            </a:scene3d>
          </a:bodyPr>
          <a:lstStyle/>
          <a:p>
            <a:pPr algn="ctr"/>
            <a:r>
              <a:rPr lang="es-ES" sz="2000" b="1" dirty="0" smtClean="0">
                <a:gradFill>
                  <a:gsLst>
                    <a:gs pos="0">
                      <a:schemeClr val="accent1">
                        <a:tint val="66000"/>
                        <a:satMod val="160000"/>
                        <a:lumMod val="0"/>
                        <a:lumOff val="100000"/>
                      </a:schemeClr>
                    </a:gs>
                    <a:gs pos="56000">
                      <a:schemeClr val="accent6">
                        <a:lumMod val="60000"/>
                        <a:lumOff val="40000"/>
                      </a:schemeClr>
                    </a:gs>
                    <a:gs pos="100000">
                      <a:schemeClr val="accent2">
                        <a:lumMod val="75000"/>
                      </a:schemeClr>
                    </a:gs>
                  </a:gsLst>
                  <a:lin ang="5400000" scaled="0"/>
                </a:gradFill>
                <a:latin typeface="Matura MT Script Capitals" pitchFamily="66" charset="0"/>
              </a:rPr>
              <a:t>Tristemente todavía hay muchas personas no se han enterado de </a:t>
            </a:r>
          </a:p>
          <a:p>
            <a:pPr algn="ctr"/>
            <a:r>
              <a:rPr lang="es-ES" sz="2000" b="1" dirty="0" smtClean="0">
                <a:gradFill>
                  <a:gsLst>
                    <a:gs pos="0">
                      <a:schemeClr val="accent1">
                        <a:tint val="66000"/>
                        <a:satMod val="160000"/>
                        <a:lumMod val="0"/>
                        <a:lumOff val="100000"/>
                      </a:schemeClr>
                    </a:gs>
                    <a:gs pos="56000">
                      <a:schemeClr val="accent6">
                        <a:lumMod val="60000"/>
                        <a:lumOff val="40000"/>
                      </a:schemeClr>
                    </a:gs>
                    <a:gs pos="100000">
                      <a:schemeClr val="accent2">
                        <a:lumMod val="75000"/>
                      </a:schemeClr>
                    </a:gs>
                  </a:gsLst>
                  <a:lin ang="5400000" scaled="0"/>
                </a:gradFill>
                <a:latin typeface="Matura MT Script Capitals" pitchFamily="66" charset="0"/>
              </a:rPr>
              <a:t>esta grandiosa noticia.</a:t>
            </a:r>
            <a:endParaRPr lang="es-ES" sz="2000" b="1" dirty="0">
              <a:gradFill>
                <a:gsLst>
                  <a:gs pos="0">
                    <a:schemeClr val="accent1">
                      <a:tint val="66000"/>
                      <a:satMod val="160000"/>
                      <a:lumMod val="0"/>
                      <a:lumOff val="100000"/>
                    </a:schemeClr>
                  </a:gs>
                  <a:gs pos="56000">
                    <a:schemeClr val="accent6">
                      <a:lumMod val="60000"/>
                      <a:lumOff val="40000"/>
                    </a:schemeClr>
                  </a:gs>
                  <a:gs pos="100000">
                    <a:schemeClr val="accent2">
                      <a:lumMod val="75000"/>
                    </a:schemeClr>
                  </a:gs>
                </a:gsLst>
                <a:lin ang="5400000" scaled="0"/>
              </a:gradFill>
              <a:latin typeface="Matura MT Script Capitals" pitchFamily="66" charset="0"/>
            </a:endParaRPr>
          </a:p>
        </p:txBody>
      </p:sp>
      <p:pic>
        <p:nvPicPr>
          <p:cNvPr id="10" name="Picture 2"/>
          <p:cNvPicPr>
            <a:picLocks noChangeAspect="1" noChangeArrowheads="1"/>
          </p:cNvPicPr>
          <p:nvPr/>
        </p:nvPicPr>
        <p:blipFill>
          <a:blip r:embed="rId4" cstate="print">
            <a:duotone>
              <a:prstClr val="black"/>
              <a:schemeClr val="accent6">
                <a:lumMod val="60000"/>
                <a:lumOff val="40000"/>
                <a:tint val="45000"/>
                <a:satMod val="400000"/>
              </a:schemeClr>
            </a:duotone>
            <a:lum bright="30000" contrast="40000"/>
            <a:extLst>
              <a:ext uri="{28A0092B-C50C-407E-A947-70E740481C1C}">
                <a14:useLocalDpi xmlns="" xmlns:a14="http://schemas.microsoft.com/office/drawing/2010/main" val="0"/>
              </a:ext>
            </a:extLst>
          </a:blip>
          <a:srcRect/>
          <a:stretch>
            <a:fillRect/>
          </a:stretch>
        </p:blipFill>
        <p:spPr bwMode="auto">
          <a:xfrm flipH="1">
            <a:off x="316098" y="2924944"/>
            <a:ext cx="1231566" cy="120897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4" cstate="print">
            <a:duotone>
              <a:prstClr val="black"/>
              <a:schemeClr val="accent6">
                <a:lumMod val="40000"/>
                <a:lumOff val="60000"/>
                <a:tint val="45000"/>
                <a:satMod val="400000"/>
              </a:schemeClr>
            </a:duotone>
            <a:lum bright="20000" contrast="40000"/>
            <a:extLst>
              <a:ext uri="{28A0092B-C50C-407E-A947-70E740481C1C}">
                <a14:useLocalDpi xmlns="" xmlns:a14="http://schemas.microsoft.com/office/drawing/2010/main" val="0"/>
              </a:ext>
            </a:extLst>
          </a:blip>
          <a:srcRect/>
          <a:stretch>
            <a:fillRect/>
          </a:stretch>
        </p:blipFill>
        <p:spPr bwMode="auto">
          <a:xfrm flipH="1">
            <a:off x="7758096" y="1628800"/>
            <a:ext cx="1735275" cy="144016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5" cstate="print">
            <a:lum/>
            <a:extLst>
              <a:ext uri="{28A0092B-C50C-407E-A947-70E740481C1C}">
                <a14:useLocalDpi xmlns="" xmlns:a14="http://schemas.microsoft.com/office/drawing/2010/main" val="0"/>
              </a:ext>
            </a:extLst>
          </a:blip>
          <a:srcRect/>
          <a:stretch>
            <a:fillRect/>
          </a:stretch>
        </p:blipFill>
        <p:spPr bwMode="auto">
          <a:xfrm>
            <a:off x="653776" y="963463"/>
            <a:ext cx="7870825" cy="23352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withEffect">
                                  <p:stCondLst>
                                    <p:cond delay="0"/>
                                  </p:stCondLst>
                                  <p:childTnLst>
                                    <p:animEffect transition="out" filter="fade">
                                      <p:cBhvr>
                                        <p:cTn id="6" dur="500" tmFilter="0, 0; .2, .5; .8, .5; 1, 0"/>
                                        <p:tgtEl>
                                          <p:spTgt spid="10"/>
                                        </p:tgtEl>
                                      </p:cBhvr>
                                    </p:animEffect>
                                    <p:animScale>
                                      <p:cBhvr>
                                        <p:cTn id="7" dur="250" autoRev="1" fill="hold"/>
                                        <p:tgtEl>
                                          <p:spTgt spid="10"/>
                                        </p:tgtEl>
                                      </p:cBhvr>
                                      <p:by x="105000" y="105000"/>
                                    </p:animScale>
                                  </p:childTnLst>
                                </p:cTn>
                              </p:par>
                              <p:par>
                                <p:cTn id="8" presetID="26" presetClass="emph" presetSubtype="0" repeatCount="indefinite" fill="hold" nodeType="withEffect">
                                  <p:stCondLst>
                                    <p:cond delay="0"/>
                                  </p:stCondLst>
                                  <p:childTnLst>
                                    <p:animEffect transition="out" filter="fade">
                                      <p:cBhvr>
                                        <p:cTn id="9" dur="750" tmFilter="0, 0; .2, .5; .8, .5; 1, 0"/>
                                        <p:tgtEl>
                                          <p:spTgt spid="11"/>
                                        </p:tgtEl>
                                      </p:cBhvr>
                                    </p:animEffect>
                                    <p:animScale>
                                      <p:cBhvr>
                                        <p:cTn id="10" dur="375" autoRev="1" fill="hold"/>
                                        <p:tgtEl>
                                          <p:spTgt spid="11"/>
                                        </p:tgtEl>
                                      </p:cBhvr>
                                      <p:by x="105000" y="105000"/>
                                    </p:animScale>
                                  </p:childTnLst>
                                </p:cTn>
                              </p:par>
                              <p:par>
                                <p:cTn id="11" presetID="5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750" fill="hold"/>
                                        <p:tgtEl>
                                          <p:spTgt spid="7"/>
                                        </p:tgtEl>
                                        <p:attrNameLst>
                                          <p:attrName>ppt_w</p:attrName>
                                        </p:attrNameLst>
                                      </p:cBhvr>
                                      <p:tavLst>
                                        <p:tav tm="0">
                                          <p:val>
                                            <p:fltVal val="0"/>
                                          </p:val>
                                        </p:tav>
                                        <p:tav tm="100000">
                                          <p:val>
                                            <p:strVal val="#ppt_w"/>
                                          </p:val>
                                        </p:tav>
                                      </p:tavLst>
                                    </p:anim>
                                    <p:anim calcmode="lin" valueType="num">
                                      <p:cBhvr>
                                        <p:cTn id="14" dur="2750" fill="hold"/>
                                        <p:tgtEl>
                                          <p:spTgt spid="7"/>
                                        </p:tgtEl>
                                        <p:attrNameLst>
                                          <p:attrName>ppt_h</p:attrName>
                                        </p:attrNameLst>
                                      </p:cBhvr>
                                      <p:tavLst>
                                        <p:tav tm="0">
                                          <p:val>
                                            <p:fltVal val="0"/>
                                          </p:val>
                                        </p:tav>
                                        <p:tav tm="100000">
                                          <p:val>
                                            <p:strVal val="#ppt_h"/>
                                          </p:val>
                                        </p:tav>
                                      </p:tavLst>
                                    </p:anim>
                                    <p:animEffect transition="in" filter="fade">
                                      <p:cBhvr>
                                        <p:cTn id="15" dur="2750"/>
                                        <p:tgtEl>
                                          <p:spTgt spid="7"/>
                                        </p:tgtEl>
                                      </p:cBhvr>
                                    </p:animEffect>
                                  </p:childTnLst>
                                </p:cTn>
                              </p:par>
                              <p:par>
                                <p:cTn id="16" presetID="53" presetClass="entr" presetSubtype="16" fill="hold" nodeType="withEffect">
                                  <p:stCondLst>
                                    <p:cond delay="0"/>
                                  </p:stCondLst>
                                  <p:childTnLst>
                                    <p:set>
                                      <p:cBhvr>
                                        <p:cTn id="17" dur="1" fill="hold">
                                          <p:stCondLst>
                                            <p:cond delay="0"/>
                                          </p:stCondLst>
                                        </p:cTn>
                                        <p:tgtEl>
                                          <p:spTgt spid="1026"/>
                                        </p:tgtEl>
                                        <p:attrNameLst>
                                          <p:attrName>style.visibility</p:attrName>
                                        </p:attrNameLst>
                                      </p:cBhvr>
                                      <p:to>
                                        <p:strVal val="visible"/>
                                      </p:to>
                                    </p:set>
                                    <p:anim calcmode="lin" valueType="num">
                                      <p:cBhvr>
                                        <p:cTn id="18" dur="2750" fill="hold"/>
                                        <p:tgtEl>
                                          <p:spTgt spid="1026"/>
                                        </p:tgtEl>
                                        <p:attrNameLst>
                                          <p:attrName>ppt_w</p:attrName>
                                        </p:attrNameLst>
                                      </p:cBhvr>
                                      <p:tavLst>
                                        <p:tav tm="0">
                                          <p:val>
                                            <p:fltVal val="0"/>
                                          </p:val>
                                        </p:tav>
                                        <p:tav tm="100000">
                                          <p:val>
                                            <p:strVal val="#ppt_w"/>
                                          </p:val>
                                        </p:tav>
                                      </p:tavLst>
                                    </p:anim>
                                    <p:anim calcmode="lin" valueType="num">
                                      <p:cBhvr>
                                        <p:cTn id="19" dur="2750" fill="hold"/>
                                        <p:tgtEl>
                                          <p:spTgt spid="1026"/>
                                        </p:tgtEl>
                                        <p:attrNameLst>
                                          <p:attrName>ppt_h</p:attrName>
                                        </p:attrNameLst>
                                      </p:cBhvr>
                                      <p:tavLst>
                                        <p:tav tm="0">
                                          <p:val>
                                            <p:fltVal val="0"/>
                                          </p:val>
                                        </p:tav>
                                        <p:tav tm="100000">
                                          <p:val>
                                            <p:strVal val="#ppt_h"/>
                                          </p:val>
                                        </p:tav>
                                      </p:tavLst>
                                    </p:anim>
                                    <p:animEffect transition="in" filter="fade">
                                      <p:cBhvr>
                                        <p:cTn id="20" dur="275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PORQUE NOS HA NACIDO UN NIÑO.jpg"/>
          <p:cNvPicPr>
            <a:picLocks noGrp="1" noChangeAspect="1"/>
          </p:cNvPicPr>
          <p:nvPr isPhoto="1"/>
        </p:nvPicPr>
        <p:blipFill>
          <a:blip r:embed="rId2" cstate="print">
            <a:lum/>
          </a:blip>
          <a:stretch>
            <a:fillRect/>
          </a:stretch>
        </p:blipFill>
        <p:spPr>
          <a:xfrm>
            <a:off x="0" y="0"/>
            <a:ext cx="9144000" cy="6597352"/>
          </a:xfrm>
          <a:prstGeom prst="rect">
            <a:avLst/>
          </a:prstGeom>
          <a:noFill/>
          <a:ln>
            <a:noFill/>
          </a:ln>
        </p:spPr>
      </p:pic>
      <p:sp>
        <p:nvSpPr>
          <p:cNvPr id="4" name="3 Rectángulo"/>
          <p:cNvSpPr/>
          <p:nvPr/>
        </p:nvSpPr>
        <p:spPr>
          <a:xfrm>
            <a:off x="539552" y="1268760"/>
            <a:ext cx="8136904" cy="2246769"/>
          </a:xfrm>
          <a:prstGeom prst="rect">
            <a:avLst/>
          </a:prstGeom>
        </p:spPr>
        <p:txBody>
          <a:bodyPr wrap="square">
            <a:spAutoFit/>
            <a:scene3d>
              <a:camera prst="obliqueBottomLeft"/>
              <a:lightRig rig="threePt" dir="t"/>
            </a:scene3d>
            <a:sp3d extrusionH="50800">
              <a:extrusionClr>
                <a:schemeClr val="accent6">
                  <a:lumMod val="50000"/>
                </a:schemeClr>
              </a:extrusionClr>
            </a:sp3d>
          </a:bodyPr>
          <a:lstStyle/>
          <a:p>
            <a:pPr algn="ctr"/>
            <a:r>
              <a:rPr lang="es-ES" sz="2000" b="1" dirty="0" smtClean="0">
                <a:gradFill>
                  <a:gsLst>
                    <a:gs pos="0">
                      <a:srgbClr val="FBEAC7"/>
                    </a:gs>
                    <a:gs pos="36000">
                      <a:srgbClr val="FAC77D"/>
                    </a:gs>
                    <a:gs pos="61000">
                      <a:srgbClr val="FBA97D">
                        <a:lumMod val="53000"/>
                        <a:lumOff val="47000"/>
                      </a:srgbClr>
                    </a:gs>
                  </a:gsLst>
                  <a:lin ang="5400000" scaled="0"/>
                </a:gradFill>
                <a:latin typeface="Matura MT Script Capitals" pitchFamily="66" charset="0"/>
              </a:rPr>
              <a:t>Hoy día podemos apreciar un desconocimiento y un </a:t>
            </a:r>
            <a:r>
              <a:rPr lang="es-ES" sz="2000" b="1" dirty="0">
                <a:gradFill>
                  <a:gsLst>
                    <a:gs pos="0">
                      <a:srgbClr val="FBEAC7"/>
                    </a:gs>
                    <a:gs pos="36000">
                      <a:srgbClr val="FAC77D"/>
                    </a:gs>
                    <a:gs pos="61000">
                      <a:srgbClr val="FBA97D">
                        <a:lumMod val="53000"/>
                        <a:lumOff val="47000"/>
                      </a:srgbClr>
                    </a:gs>
                  </a:gsLst>
                  <a:lin ang="5400000" scaled="0"/>
                </a:gradFill>
                <a:latin typeface="Matura MT Script Capitals" pitchFamily="66" charset="0"/>
              </a:rPr>
              <a:t>rechazo general de </a:t>
            </a:r>
            <a:r>
              <a:rPr lang="es-ES" sz="2000" b="1" dirty="0" smtClean="0">
                <a:gradFill>
                  <a:gsLst>
                    <a:gs pos="0">
                      <a:srgbClr val="FBEAC7"/>
                    </a:gs>
                    <a:gs pos="36000">
                      <a:srgbClr val="FAC77D"/>
                    </a:gs>
                    <a:gs pos="61000">
                      <a:srgbClr val="FBA97D">
                        <a:lumMod val="53000"/>
                        <a:lumOff val="47000"/>
                      </a:srgbClr>
                    </a:gs>
                  </a:gsLst>
                  <a:lin ang="5400000" scaled="0"/>
                </a:gradFill>
                <a:latin typeface="Matura MT Script Capitals" pitchFamily="66" charset="0"/>
              </a:rPr>
              <a:t>Cristo por todo lo  </a:t>
            </a:r>
            <a:r>
              <a:rPr lang="es-ES" sz="2000" b="1" dirty="0">
                <a:gradFill>
                  <a:gsLst>
                    <a:gs pos="0">
                      <a:srgbClr val="FBEAC7"/>
                    </a:gs>
                    <a:gs pos="36000">
                      <a:srgbClr val="FAC77D"/>
                    </a:gs>
                    <a:gs pos="61000">
                      <a:srgbClr val="FBA97D">
                        <a:lumMod val="53000"/>
                        <a:lumOff val="47000"/>
                      </a:srgbClr>
                    </a:gs>
                  </a:gsLst>
                  <a:lin ang="5400000" scaled="0"/>
                </a:gradFill>
                <a:latin typeface="Matura MT Script Capitals" pitchFamily="66" charset="0"/>
              </a:rPr>
              <a:t>que vemos a </a:t>
            </a:r>
            <a:r>
              <a:rPr lang="es-ES" sz="2000" b="1" dirty="0" smtClean="0">
                <a:gradFill>
                  <a:gsLst>
                    <a:gs pos="0">
                      <a:srgbClr val="FBEAC7"/>
                    </a:gs>
                    <a:gs pos="36000">
                      <a:srgbClr val="FAC77D"/>
                    </a:gs>
                    <a:gs pos="61000">
                      <a:srgbClr val="FBA97D">
                        <a:lumMod val="53000"/>
                        <a:lumOff val="47000"/>
                      </a:srgbClr>
                    </a:gs>
                  </a:gsLst>
                  <a:lin ang="5400000" scaled="0"/>
                </a:gradFill>
                <a:latin typeface="Matura MT Script Capitals" pitchFamily="66" charset="0"/>
              </a:rPr>
              <a:t> </a:t>
            </a:r>
            <a:r>
              <a:rPr lang="es-ES" sz="2000" b="1" dirty="0">
                <a:gradFill>
                  <a:gsLst>
                    <a:gs pos="0">
                      <a:srgbClr val="FBEAC7"/>
                    </a:gs>
                    <a:gs pos="36000">
                      <a:srgbClr val="FAC77D"/>
                    </a:gs>
                    <a:gs pos="61000">
                      <a:srgbClr val="FBA97D">
                        <a:lumMod val="53000"/>
                        <a:lumOff val="47000"/>
                      </a:srgbClr>
                    </a:gs>
                  </a:gsLst>
                  <a:lin ang="5400000" scaled="0"/>
                </a:gradFill>
                <a:latin typeface="Matura MT Script Capitals" pitchFamily="66" charset="0"/>
              </a:rPr>
              <a:t>nuestro </a:t>
            </a:r>
            <a:r>
              <a:rPr lang="es-ES" sz="2000" b="1" dirty="0" smtClean="0">
                <a:gradFill>
                  <a:gsLst>
                    <a:gs pos="0">
                      <a:srgbClr val="FBEAC7"/>
                    </a:gs>
                    <a:gs pos="36000">
                      <a:srgbClr val="FAC77D"/>
                    </a:gs>
                    <a:gs pos="61000">
                      <a:srgbClr val="FBA97D">
                        <a:lumMod val="53000"/>
                        <a:lumOff val="47000"/>
                      </a:srgbClr>
                    </a:gs>
                  </a:gsLst>
                  <a:lin ang="5400000" scaled="0"/>
                </a:gradFill>
                <a:latin typeface="Matura MT Script Capitals" pitchFamily="66" charset="0"/>
              </a:rPr>
              <a:t>alrededor. </a:t>
            </a:r>
            <a:r>
              <a:rPr lang="es-ES" sz="2000" b="1" dirty="0">
                <a:gradFill>
                  <a:gsLst>
                    <a:gs pos="0">
                      <a:srgbClr val="FBEAC7"/>
                    </a:gs>
                    <a:gs pos="36000">
                      <a:srgbClr val="FAC77D"/>
                    </a:gs>
                    <a:gs pos="61000">
                      <a:srgbClr val="FBA97D">
                        <a:lumMod val="53000"/>
                        <a:lumOff val="47000"/>
                      </a:srgbClr>
                    </a:gs>
                  </a:gsLst>
                  <a:lin ang="5400000" scaled="0"/>
                </a:gradFill>
                <a:latin typeface="Matura MT Script Capitals" pitchFamily="66" charset="0"/>
              </a:rPr>
              <a:t>Lo </a:t>
            </a:r>
            <a:r>
              <a:rPr lang="es-ES" sz="2000" b="1" dirty="0" smtClean="0">
                <a:gradFill>
                  <a:gsLst>
                    <a:gs pos="0">
                      <a:srgbClr val="FBEAC7"/>
                    </a:gs>
                    <a:gs pos="36000">
                      <a:srgbClr val="FAC77D"/>
                    </a:gs>
                    <a:gs pos="61000">
                      <a:srgbClr val="FBA97D">
                        <a:lumMod val="53000"/>
                        <a:lumOff val="47000"/>
                      </a:srgbClr>
                    </a:gs>
                  </a:gsLst>
                  <a:lin ang="5400000" scaled="0"/>
                </a:gradFill>
                <a:latin typeface="Matura MT Script Capitals" pitchFamily="66" charset="0"/>
              </a:rPr>
              <a:t>vemos especialmente en los medios de publicidad, sobretodo en época de Navidad, donde el motivo Navideño ya no es Jesús, sino inventos comerciales como Papá Noel, Santa Claus,   el turrón, los regalos caros, las fiestas… También en Semana Santa, los viajes, </a:t>
            </a:r>
          </a:p>
          <a:p>
            <a:pPr algn="ctr"/>
            <a:r>
              <a:rPr lang="es-ES" sz="2000" b="1" dirty="0" smtClean="0">
                <a:gradFill>
                  <a:gsLst>
                    <a:gs pos="0">
                      <a:srgbClr val="FBEAC7"/>
                    </a:gs>
                    <a:gs pos="36000">
                      <a:srgbClr val="FAC77D"/>
                    </a:gs>
                    <a:gs pos="61000">
                      <a:srgbClr val="FBA97D">
                        <a:lumMod val="53000"/>
                        <a:lumOff val="47000"/>
                      </a:srgbClr>
                    </a:gs>
                  </a:gsLst>
                  <a:lin ang="5400000" scaled="0"/>
                </a:gradFill>
                <a:latin typeface="Matura MT Script Capitals" pitchFamily="66" charset="0"/>
              </a:rPr>
              <a:t>los placeres…  </a:t>
            </a:r>
            <a:endParaRPr lang="es-ES" sz="2000" b="1" dirty="0">
              <a:gradFill>
                <a:gsLst>
                  <a:gs pos="0">
                    <a:srgbClr val="FBEAC7"/>
                  </a:gs>
                  <a:gs pos="36000">
                    <a:srgbClr val="FAC77D"/>
                  </a:gs>
                  <a:gs pos="61000">
                    <a:srgbClr val="FBA97D">
                      <a:lumMod val="53000"/>
                      <a:lumOff val="47000"/>
                    </a:srgbClr>
                  </a:gs>
                </a:gsLst>
                <a:lin ang="5400000" scaled="0"/>
              </a:gradFill>
              <a:latin typeface="Matura MT Script Capitals" pitchFamily="66" charset="0"/>
            </a:endParaRPr>
          </a:p>
        </p:txBody>
      </p:sp>
      <p:sp>
        <p:nvSpPr>
          <p:cNvPr id="7" name="6 Forma libre"/>
          <p:cNvSpPr/>
          <p:nvPr/>
        </p:nvSpPr>
        <p:spPr>
          <a:xfrm>
            <a:off x="-67036" y="0"/>
            <a:ext cx="9211036" cy="71440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13349 h 867495"/>
              <a:gd name="connsiteX1" fmla="*/ 9106797 w 9117611"/>
              <a:gd name="connsiteY1" fmla="*/ 0 h 867495"/>
              <a:gd name="connsiteX2" fmla="*/ 9117611 w 9117611"/>
              <a:gd name="connsiteY2" fmla="*/ 856723 h 867495"/>
              <a:gd name="connsiteX3" fmla="*/ 4585194 w 9117611"/>
              <a:gd name="connsiteY3" fmla="*/ 443892 h 867495"/>
              <a:gd name="connsiteX4" fmla="*/ 0 w 9117611"/>
              <a:gd name="connsiteY4" fmla="*/ 867495 h 867495"/>
              <a:gd name="connsiteX5" fmla="*/ 13194 w 9117611"/>
              <a:gd name="connsiteY5" fmla="*/ 13349 h 867495"/>
              <a:gd name="connsiteX0" fmla="*/ 13194 w 9139238"/>
              <a:gd name="connsiteY0" fmla="*/ 26772 h 880918"/>
              <a:gd name="connsiteX1" fmla="*/ 9139238 w 9139238"/>
              <a:gd name="connsiteY1" fmla="*/ 0 h 880918"/>
              <a:gd name="connsiteX2" fmla="*/ 9117611 w 9139238"/>
              <a:gd name="connsiteY2" fmla="*/ 870146 h 880918"/>
              <a:gd name="connsiteX3" fmla="*/ 4585194 w 9139238"/>
              <a:gd name="connsiteY3" fmla="*/ 457315 h 880918"/>
              <a:gd name="connsiteX4" fmla="*/ 0 w 9139238"/>
              <a:gd name="connsiteY4" fmla="*/ 880918 h 880918"/>
              <a:gd name="connsiteX5" fmla="*/ 13194 w 9139238"/>
              <a:gd name="connsiteY5" fmla="*/ 26772 h 880918"/>
              <a:gd name="connsiteX0" fmla="*/ 13194 w 9150052"/>
              <a:gd name="connsiteY0" fmla="*/ 26772 h 880918"/>
              <a:gd name="connsiteX1" fmla="*/ 9139238 w 9150052"/>
              <a:gd name="connsiteY1" fmla="*/ 0 h 880918"/>
              <a:gd name="connsiteX2" fmla="*/ 9150052 w 9150052"/>
              <a:gd name="connsiteY2" fmla="*/ 870146 h 880918"/>
              <a:gd name="connsiteX3" fmla="*/ 4585194 w 9150052"/>
              <a:gd name="connsiteY3" fmla="*/ 457315 h 880918"/>
              <a:gd name="connsiteX4" fmla="*/ 0 w 9150052"/>
              <a:gd name="connsiteY4" fmla="*/ 880918 h 880918"/>
              <a:gd name="connsiteX5" fmla="*/ 13194 w 9150052"/>
              <a:gd name="connsiteY5" fmla="*/ 26772 h 880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50052" h="880918">
                <a:moveTo>
                  <a:pt x="13194" y="26772"/>
                </a:moveTo>
                <a:lnTo>
                  <a:pt x="9139238" y="0"/>
                </a:lnTo>
                <a:cubicBezTo>
                  <a:pt x="9139238" y="263203"/>
                  <a:pt x="9150052" y="606943"/>
                  <a:pt x="9150052" y="870146"/>
                </a:cubicBezTo>
                <a:cubicBezTo>
                  <a:pt x="7960277" y="736678"/>
                  <a:pt x="6094326" y="605755"/>
                  <a:pt x="4585194" y="457315"/>
                </a:cubicBezTo>
                <a:lnTo>
                  <a:pt x="0" y="880918"/>
                </a:lnTo>
                <a:lnTo>
                  <a:pt x="13194" y="26772"/>
                </a:lnTo>
                <a:close/>
              </a:path>
            </a:pathLst>
          </a:custGeom>
          <a:gradFill flip="none" rotWithShape="1">
            <a:gsLst>
              <a:gs pos="0">
                <a:schemeClr val="tx1"/>
              </a:gs>
              <a:gs pos="48000">
                <a:schemeClr val="accent6">
                  <a:lumMod val="72000"/>
                  <a:lumOff val="28000"/>
                </a:schemeClr>
              </a:gs>
              <a:gs pos="87000">
                <a:schemeClr val="tx2">
                  <a:lumMod val="11000"/>
                </a:schemeClr>
              </a:gs>
              <a:gs pos="99000">
                <a:schemeClr val="tx2">
                  <a:lumMod val="10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0" y="6143591"/>
            <a:ext cx="9211036" cy="71440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13349 h 867495"/>
              <a:gd name="connsiteX1" fmla="*/ 9106797 w 9117611"/>
              <a:gd name="connsiteY1" fmla="*/ 0 h 867495"/>
              <a:gd name="connsiteX2" fmla="*/ 9117611 w 9117611"/>
              <a:gd name="connsiteY2" fmla="*/ 856723 h 867495"/>
              <a:gd name="connsiteX3" fmla="*/ 4585194 w 9117611"/>
              <a:gd name="connsiteY3" fmla="*/ 443892 h 867495"/>
              <a:gd name="connsiteX4" fmla="*/ 0 w 9117611"/>
              <a:gd name="connsiteY4" fmla="*/ 867495 h 867495"/>
              <a:gd name="connsiteX5" fmla="*/ 13194 w 9117611"/>
              <a:gd name="connsiteY5" fmla="*/ 13349 h 867495"/>
              <a:gd name="connsiteX0" fmla="*/ 13194 w 9139238"/>
              <a:gd name="connsiteY0" fmla="*/ 26772 h 880918"/>
              <a:gd name="connsiteX1" fmla="*/ 9139238 w 9139238"/>
              <a:gd name="connsiteY1" fmla="*/ 0 h 880918"/>
              <a:gd name="connsiteX2" fmla="*/ 9117611 w 9139238"/>
              <a:gd name="connsiteY2" fmla="*/ 870146 h 880918"/>
              <a:gd name="connsiteX3" fmla="*/ 4585194 w 9139238"/>
              <a:gd name="connsiteY3" fmla="*/ 457315 h 880918"/>
              <a:gd name="connsiteX4" fmla="*/ 0 w 9139238"/>
              <a:gd name="connsiteY4" fmla="*/ 880918 h 880918"/>
              <a:gd name="connsiteX5" fmla="*/ 13194 w 9139238"/>
              <a:gd name="connsiteY5" fmla="*/ 26772 h 880918"/>
              <a:gd name="connsiteX0" fmla="*/ 13194 w 9150052"/>
              <a:gd name="connsiteY0" fmla="*/ 26772 h 880918"/>
              <a:gd name="connsiteX1" fmla="*/ 9139238 w 9150052"/>
              <a:gd name="connsiteY1" fmla="*/ 0 h 880918"/>
              <a:gd name="connsiteX2" fmla="*/ 9150052 w 9150052"/>
              <a:gd name="connsiteY2" fmla="*/ 870146 h 880918"/>
              <a:gd name="connsiteX3" fmla="*/ 4585194 w 9150052"/>
              <a:gd name="connsiteY3" fmla="*/ 457315 h 880918"/>
              <a:gd name="connsiteX4" fmla="*/ 0 w 9150052"/>
              <a:gd name="connsiteY4" fmla="*/ 880918 h 880918"/>
              <a:gd name="connsiteX5" fmla="*/ 13194 w 9150052"/>
              <a:gd name="connsiteY5" fmla="*/ 26772 h 880918"/>
              <a:gd name="connsiteX0" fmla="*/ 66592 w 9150052"/>
              <a:gd name="connsiteY0" fmla="*/ 0 h 880918"/>
              <a:gd name="connsiteX1" fmla="*/ 9139238 w 9150052"/>
              <a:gd name="connsiteY1" fmla="*/ 0 h 880918"/>
              <a:gd name="connsiteX2" fmla="*/ 9150052 w 9150052"/>
              <a:gd name="connsiteY2" fmla="*/ 870146 h 880918"/>
              <a:gd name="connsiteX3" fmla="*/ 4585194 w 9150052"/>
              <a:gd name="connsiteY3" fmla="*/ 457315 h 880918"/>
              <a:gd name="connsiteX4" fmla="*/ 0 w 9150052"/>
              <a:gd name="connsiteY4" fmla="*/ 880918 h 880918"/>
              <a:gd name="connsiteX5" fmla="*/ 66592 w 9150052"/>
              <a:gd name="connsiteY5" fmla="*/ 0 h 880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50052" h="880918">
                <a:moveTo>
                  <a:pt x="66592" y="0"/>
                </a:moveTo>
                <a:lnTo>
                  <a:pt x="9139238" y="0"/>
                </a:lnTo>
                <a:cubicBezTo>
                  <a:pt x="9139238" y="263203"/>
                  <a:pt x="9150052" y="606943"/>
                  <a:pt x="9150052" y="870146"/>
                </a:cubicBezTo>
                <a:cubicBezTo>
                  <a:pt x="7960277" y="736678"/>
                  <a:pt x="6094326" y="605755"/>
                  <a:pt x="4585194" y="457315"/>
                </a:cubicBezTo>
                <a:lnTo>
                  <a:pt x="0" y="880918"/>
                </a:lnTo>
                <a:lnTo>
                  <a:pt x="66592" y="0"/>
                </a:lnTo>
                <a:close/>
              </a:path>
            </a:pathLst>
          </a:custGeom>
          <a:gradFill>
            <a:gsLst>
              <a:gs pos="0">
                <a:schemeClr val="tx1"/>
              </a:gs>
              <a:gs pos="48000">
                <a:schemeClr val="accent6">
                  <a:lumMod val="72000"/>
                  <a:lumOff val="28000"/>
                </a:schemeClr>
              </a:gs>
              <a:gs pos="87000">
                <a:schemeClr val="tx2">
                  <a:lumMod val="11000"/>
                </a:schemeClr>
              </a:gs>
              <a:gs pos="99000">
                <a:schemeClr val="tx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 xmlns:p14="http://schemas.microsoft.com/office/powerpoint/2010/main" val="3030454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animEffect transition="in" filter="fade">
                                      <p:cBhvr>
                                        <p:cTn id="9" dur="3000"/>
                                        <p:tgtEl>
                                          <p:spTgt spid="4"/>
                                        </p:tgtEl>
                                      </p:cBhvr>
                                    </p:animEffect>
                                  </p:childTnLst>
                                </p:cTn>
                              </p:par>
                              <p:par>
                                <p:cTn id="10" presetID="23" presetClass="entr" presetSubtype="288"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3000" fill="hold"/>
                                        <p:tgtEl>
                                          <p:spTgt spid="10"/>
                                        </p:tgtEl>
                                        <p:attrNameLst>
                                          <p:attrName>ppt_w</p:attrName>
                                        </p:attrNameLst>
                                      </p:cBhvr>
                                      <p:tavLst>
                                        <p:tav tm="0">
                                          <p:val>
                                            <p:strVal val="4/3*#ppt_w"/>
                                          </p:val>
                                        </p:tav>
                                        <p:tav tm="100000">
                                          <p:val>
                                            <p:strVal val="#ppt_w"/>
                                          </p:val>
                                        </p:tav>
                                      </p:tavLst>
                                    </p:anim>
                                    <p:anim calcmode="lin" valueType="num">
                                      <p:cBhvr>
                                        <p:cTn id="13" dur="3000" fill="hold"/>
                                        <p:tgtEl>
                                          <p:spTgt spid="1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17"/>
          <p:cNvPicPr>
            <a:picLocks noGrp="1" noChangeAspect="1"/>
          </p:cNvPicPr>
          <p:nvPr isPhoto="1"/>
        </p:nvPicPr>
        <p:blipFill>
          <a:blip r:embed="rId2" cstate="print">
            <a:lum/>
            <a:extLst>
              <a:ext uri="{28A0092B-C50C-407E-A947-70E740481C1C}">
                <a14:useLocalDpi xmlns="" xmlns:a14="http://schemas.microsoft.com/office/drawing/2010/main" val="0"/>
              </a:ext>
            </a:extLst>
          </a:blip>
          <a:stretch>
            <a:fillRect/>
          </a:stretch>
        </p:blipFill>
        <p:spPr>
          <a:xfrm>
            <a:off x="33779" y="33331"/>
            <a:ext cx="9144000" cy="6858000"/>
          </a:xfrm>
          <a:prstGeom prst="rect">
            <a:avLst/>
          </a:prstGeom>
          <a:noFill/>
          <a:ln>
            <a:noFill/>
          </a:ln>
        </p:spPr>
      </p:pic>
      <p:sp>
        <p:nvSpPr>
          <p:cNvPr id="4" name="3 Forma libre"/>
          <p:cNvSpPr/>
          <p:nvPr/>
        </p:nvSpPr>
        <p:spPr>
          <a:xfrm>
            <a:off x="-9509" y="-54629"/>
            <a:ext cx="9178379" cy="72081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34669 h 888815"/>
              <a:gd name="connsiteX1" fmla="*/ 9099800 w 9117611"/>
              <a:gd name="connsiteY1" fmla="*/ 0 h 888815"/>
              <a:gd name="connsiteX2" fmla="*/ 9117611 w 9117611"/>
              <a:gd name="connsiteY2" fmla="*/ 878043 h 888815"/>
              <a:gd name="connsiteX3" fmla="*/ 4585194 w 9117611"/>
              <a:gd name="connsiteY3" fmla="*/ 465212 h 888815"/>
              <a:gd name="connsiteX4" fmla="*/ 0 w 9117611"/>
              <a:gd name="connsiteY4" fmla="*/ 888815 h 888815"/>
              <a:gd name="connsiteX5" fmla="*/ 13194 w 9117611"/>
              <a:gd name="connsiteY5" fmla="*/ 34669 h 88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611" h="888815">
                <a:moveTo>
                  <a:pt x="13194" y="34669"/>
                </a:moveTo>
                <a:lnTo>
                  <a:pt x="9099800" y="0"/>
                </a:lnTo>
                <a:cubicBezTo>
                  <a:pt x="9099800" y="263203"/>
                  <a:pt x="9117611" y="614840"/>
                  <a:pt x="9117611" y="878043"/>
                </a:cubicBezTo>
                <a:cubicBezTo>
                  <a:pt x="7927836" y="744575"/>
                  <a:pt x="6094326" y="613652"/>
                  <a:pt x="4585194" y="465212"/>
                </a:cubicBezTo>
                <a:lnTo>
                  <a:pt x="0" y="888815"/>
                </a:lnTo>
                <a:lnTo>
                  <a:pt x="13194" y="34669"/>
                </a:lnTo>
                <a:close/>
              </a:path>
            </a:pathLst>
          </a:custGeom>
          <a:gradFill flip="none" rotWithShape="1">
            <a:gsLst>
              <a:gs pos="6000">
                <a:srgbClr val="BDFFFF"/>
              </a:gs>
              <a:gs pos="54148">
                <a:srgbClr val="0B3678"/>
              </a:gs>
              <a:gs pos="44000">
                <a:srgbClr val="0252D4"/>
              </a:gs>
              <a:gs pos="71000">
                <a:schemeClr val="bg2">
                  <a:lumMod val="50000"/>
                </a:schemeClr>
              </a:gs>
              <a:gs pos="95000">
                <a:schemeClr val="accent2">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6"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2589887" flipH="1">
            <a:off x="3649109" y="604788"/>
            <a:ext cx="2108424" cy="20882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4" cstate="print">
            <a:extLst>
              <a:ext uri="{BEBA8EAE-BF5A-486C-A8C5-ECC9F3942E4B}">
                <a14:imgProps xmlns="" xmlns:a14="http://schemas.microsoft.com/office/drawing/2010/main">
                  <a14:imgLayer r:embed="rId5">
                    <a14:imgEffect>
                      <a14:sharpenSoften amount="-86000"/>
                    </a14:imgEffect>
                  </a14:imgLayer>
                </a14:imgProps>
              </a:ext>
              <a:ext uri="{28A0092B-C50C-407E-A947-70E740481C1C}">
                <a14:useLocalDpi xmlns="" xmlns:a14="http://schemas.microsoft.com/office/drawing/2010/main" val="0"/>
              </a:ext>
            </a:extLst>
          </a:blip>
          <a:srcRect l="15669" t="25947" r="15892" b="29808"/>
          <a:stretch/>
        </p:blipFill>
        <p:spPr bwMode="auto">
          <a:xfrm>
            <a:off x="3563888" y="980728"/>
            <a:ext cx="2088232" cy="129614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4" cstate="print">
            <a:extLst>
              <a:ext uri="{BEBA8EAE-BF5A-486C-A8C5-ECC9F3942E4B}">
                <a14:imgProps xmlns="" xmlns:a14="http://schemas.microsoft.com/office/drawing/2010/main">
                  <a14:imgLayer r:embed="rId5">
                    <a14:imgEffect>
                      <a14:sharpenSoften amount="-86000"/>
                    </a14:imgEffect>
                  </a14:imgLayer>
                </a14:imgProps>
              </a:ext>
              <a:ext uri="{28A0092B-C50C-407E-A947-70E740481C1C}">
                <a14:useLocalDpi xmlns="" xmlns:a14="http://schemas.microsoft.com/office/drawing/2010/main" val="0"/>
              </a:ext>
            </a:extLst>
          </a:blip>
          <a:srcRect l="15669" t="25947" r="15892" b="29808"/>
          <a:stretch/>
        </p:blipFill>
        <p:spPr bwMode="auto">
          <a:xfrm>
            <a:off x="3635896" y="980728"/>
            <a:ext cx="2088232" cy="129614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5" name="4 Forma libre"/>
          <p:cNvSpPr/>
          <p:nvPr/>
        </p:nvSpPr>
        <p:spPr>
          <a:xfrm rot="10800000">
            <a:off x="16590" y="6165303"/>
            <a:ext cx="9178379" cy="70288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12560 h 866706"/>
              <a:gd name="connsiteX1" fmla="*/ 9117611 w 9117611"/>
              <a:gd name="connsiteY1" fmla="*/ 0 h 866706"/>
              <a:gd name="connsiteX2" fmla="*/ 9117611 w 9117611"/>
              <a:gd name="connsiteY2" fmla="*/ 855934 h 866706"/>
              <a:gd name="connsiteX3" fmla="*/ 4585194 w 9117611"/>
              <a:gd name="connsiteY3" fmla="*/ 443103 h 866706"/>
              <a:gd name="connsiteX4" fmla="*/ 0 w 9117611"/>
              <a:gd name="connsiteY4" fmla="*/ 866706 h 866706"/>
              <a:gd name="connsiteX5" fmla="*/ 13194 w 9117611"/>
              <a:gd name="connsiteY5" fmla="*/ 12560 h 8667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611" h="866706">
                <a:moveTo>
                  <a:pt x="13194" y="12560"/>
                </a:moveTo>
                <a:lnTo>
                  <a:pt x="9117611" y="0"/>
                </a:lnTo>
                <a:lnTo>
                  <a:pt x="9117611" y="855934"/>
                </a:lnTo>
                <a:cubicBezTo>
                  <a:pt x="7927836" y="722466"/>
                  <a:pt x="6094326" y="591543"/>
                  <a:pt x="4585194" y="443103"/>
                </a:cubicBezTo>
                <a:lnTo>
                  <a:pt x="0" y="866706"/>
                </a:lnTo>
                <a:lnTo>
                  <a:pt x="13194" y="12560"/>
                </a:lnTo>
                <a:close/>
              </a:path>
            </a:pathLst>
          </a:custGeom>
          <a:gradFill flip="none" rotWithShape="1">
            <a:gsLst>
              <a:gs pos="6000">
                <a:srgbClr val="BDFFFF"/>
              </a:gs>
              <a:gs pos="54148">
                <a:srgbClr val="0B3678"/>
              </a:gs>
              <a:gs pos="44000">
                <a:srgbClr val="0252D4"/>
              </a:gs>
              <a:gs pos="71000">
                <a:schemeClr val="bg2">
                  <a:lumMod val="50000"/>
                </a:schemeClr>
              </a:gs>
              <a:gs pos="95000">
                <a:schemeClr val="accent2">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CuadroTexto"/>
          <p:cNvSpPr txBox="1"/>
          <p:nvPr/>
        </p:nvSpPr>
        <p:spPr>
          <a:xfrm>
            <a:off x="1856462" y="2348880"/>
            <a:ext cx="5446042" cy="1631216"/>
          </a:xfrm>
          <a:prstGeom prst="rect">
            <a:avLst/>
          </a:prstGeom>
          <a:noFill/>
        </p:spPr>
        <p:txBody>
          <a:bodyPr wrap="none" rtlCol="0">
            <a:spAutoFit/>
            <a:scene3d>
              <a:camera prst="obliqueBottomLeft"/>
              <a:lightRig rig="threePt" dir="t"/>
            </a:scene3d>
            <a:sp3d extrusionH="101600">
              <a:extrusionClr>
                <a:schemeClr val="tx1"/>
              </a:extrusionClr>
            </a:sp3d>
          </a:bodyPr>
          <a:lstStyle/>
          <a:p>
            <a:pPr algn="ctr"/>
            <a:r>
              <a:rPr lang="es-ES" sz="3600" dirty="0" smtClean="0">
                <a:gradFill>
                  <a:gsLst>
                    <a:gs pos="42000">
                      <a:srgbClr val="0252D4">
                        <a:lumMod val="48000"/>
                        <a:lumOff val="52000"/>
                      </a:srgbClr>
                    </a:gs>
                    <a:gs pos="0">
                      <a:schemeClr val="accent5">
                        <a:lumMod val="20000"/>
                        <a:lumOff val="80000"/>
                      </a:schemeClr>
                    </a:gs>
                    <a:gs pos="20000">
                      <a:srgbClr val="00B0F0">
                        <a:lumMod val="20000"/>
                        <a:lumOff val="80000"/>
                      </a:srgbClr>
                    </a:gs>
                    <a:gs pos="72000">
                      <a:srgbClr val="0252D4"/>
                    </a:gs>
                  </a:gsLst>
                  <a:lin ang="5400000" scaled="1"/>
                </a:gradFill>
                <a:effectLst>
                  <a:outerShdw blurRad="50800" dist="50800" dir="5400000" algn="ctr" rotWithShape="0">
                    <a:schemeClr val="accent4">
                      <a:lumMod val="50000"/>
                    </a:schemeClr>
                  </a:outerShdw>
                </a:effectLst>
                <a:latin typeface="Matura MT Script Capitals" pitchFamily="66" charset="0"/>
                <a:ea typeface="Kozuka Gothic Pro H" pitchFamily="34" charset="-128"/>
              </a:rPr>
              <a:t>“Despreciado y desechado</a:t>
            </a:r>
          </a:p>
          <a:p>
            <a:pPr algn="ctr"/>
            <a:r>
              <a:rPr lang="es-ES" sz="3600" dirty="0" smtClean="0">
                <a:gradFill>
                  <a:gsLst>
                    <a:gs pos="42000">
                      <a:srgbClr val="0252D4">
                        <a:lumMod val="48000"/>
                        <a:lumOff val="52000"/>
                      </a:srgbClr>
                    </a:gs>
                    <a:gs pos="0">
                      <a:schemeClr val="accent5">
                        <a:lumMod val="20000"/>
                        <a:lumOff val="80000"/>
                      </a:schemeClr>
                    </a:gs>
                    <a:gs pos="20000">
                      <a:srgbClr val="00B0F0">
                        <a:lumMod val="20000"/>
                        <a:lumOff val="80000"/>
                      </a:srgbClr>
                    </a:gs>
                    <a:gs pos="72000">
                      <a:srgbClr val="0252D4"/>
                    </a:gs>
                  </a:gsLst>
                  <a:lin ang="5400000" scaled="1"/>
                </a:gradFill>
                <a:effectLst>
                  <a:outerShdw blurRad="50800" dist="50800" dir="5400000" algn="ctr" rotWithShape="0">
                    <a:schemeClr val="accent4">
                      <a:lumMod val="50000"/>
                    </a:schemeClr>
                  </a:outerShdw>
                </a:effectLst>
                <a:latin typeface="Matura MT Script Capitals" pitchFamily="66" charset="0"/>
                <a:ea typeface="Kozuka Gothic Pro H" pitchFamily="34" charset="-128"/>
              </a:rPr>
              <a:t>entre los hombres…”</a:t>
            </a:r>
          </a:p>
          <a:p>
            <a:pPr algn="ctr"/>
            <a:r>
              <a:rPr lang="es-ES" sz="2400" dirty="0" smtClean="0">
                <a:gradFill>
                  <a:gsLst>
                    <a:gs pos="42000">
                      <a:srgbClr val="0252D4">
                        <a:lumMod val="48000"/>
                        <a:lumOff val="52000"/>
                      </a:srgbClr>
                    </a:gs>
                    <a:gs pos="0">
                      <a:schemeClr val="accent5">
                        <a:lumMod val="20000"/>
                        <a:lumOff val="80000"/>
                      </a:schemeClr>
                    </a:gs>
                    <a:gs pos="20000">
                      <a:srgbClr val="00B0F0">
                        <a:lumMod val="20000"/>
                        <a:lumOff val="80000"/>
                      </a:srgbClr>
                    </a:gs>
                    <a:gs pos="72000">
                      <a:srgbClr val="0252D4"/>
                    </a:gs>
                  </a:gsLst>
                  <a:lin ang="5400000" scaled="1"/>
                </a:gradFill>
                <a:effectLst>
                  <a:outerShdw blurRad="50800" dist="50800" dir="5400000" algn="ctr" rotWithShape="0">
                    <a:schemeClr val="accent4">
                      <a:lumMod val="50000"/>
                    </a:schemeClr>
                  </a:outerShdw>
                </a:effectLst>
                <a:latin typeface="Matura MT Script Capitals" pitchFamily="66" charset="0"/>
                <a:ea typeface="Kozuka Gothic Pro H" pitchFamily="34" charset="-128"/>
              </a:rPr>
              <a:t>Isaías 53:3</a:t>
            </a:r>
            <a:endParaRPr lang="es-ES" sz="2800" dirty="0">
              <a:gradFill>
                <a:gsLst>
                  <a:gs pos="42000">
                    <a:srgbClr val="0252D4">
                      <a:lumMod val="48000"/>
                      <a:lumOff val="52000"/>
                    </a:srgbClr>
                  </a:gs>
                  <a:gs pos="0">
                    <a:schemeClr val="accent5">
                      <a:lumMod val="20000"/>
                      <a:lumOff val="80000"/>
                    </a:schemeClr>
                  </a:gs>
                  <a:gs pos="20000">
                    <a:srgbClr val="00B0F0">
                      <a:lumMod val="20000"/>
                      <a:lumOff val="80000"/>
                    </a:srgbClr>
                  </a:gs>
                  <a:gs pos="72000">
                    <a:srgbClr val="0252D4"/>
                  </a:gs>
                </a:gsLst>
                <a:lin ang="5400000" scaled="1"/>
              </a:gradFill>
              <a:effectLst>
                <a:outerShdw blurRad="50800" dist="50800" dir="5400000" algn="ctr" rotWithShape="0">
                  <a:schemeClr val="accent4">
                    <a:lumMod val="50000"/>
                  </a:schemeClr>
                </a:outerShdw>
              </a:effectLst>
              <a:latin typeface="Matura MT Script Capitals" pitchFamily="66" charset="0"/>
              <a:ea typeface="Kozuka Gothic Pro H" pitchFamily="34" charset="-128"/>
            </a:endParaRPr>
          </a:p>
        </p:txBody>
      </p:sp>
    </p:spTree>
    <p:extLst>
      <p:ext uri="{BB962C8B-B14F-4D97-AF65-F5344CB8AC3E}">
        <p14:creationId xmlns="" xmlns:p14="http://schemas.microsoft.com/office/powerpoint/2010/main" val="198314860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withEffect">
                                  <p:stCondLst>
                                    <p:cond delay="0"/>
                                  </p:stCondLst>
                                  <p:childTnLst>
                                    <p:animEffect transition="out" filter="fade">
                                      <p:cBhvr>
                                        <p:cTn id="6" dur="750" tmFilter="0, 0; .2, .5; .8, .5; 1, 0"/>
                                        <p:tgtEl>
                                          <p:spTgt spid="6"/>
                                        </p:tgtEl>
                                      </p:cBhvr>
                                    </p:animEffect>
                                    <p:animScale>
                                      <p:cBhvr>
                                        <p:cTn id="7" dur="375" autoRev="1" fill="hold"/>
                                        <p:tgtEl>
                                          <p:spTgt spid="6"/>
                                        </p:tgtEl>
                                      </p:cBhvr>
                                      <p:by x="105000" y="105000"/>
                                    </p:animScale>
                                  </p:childTnLst>
                                </p:cTn>
                              </p:par>
                              <p:par>
                                <p:cTn id="8" presetID="6" presetClass="emph" presetSubtype="0" repeatCount="indefinite" fill="hold" nodeType="withEffect">
                                  <p:stCondLst>
                                    <p:cond delay="0"/>
                                  </p:stCondLst>
                                  <p:childTnLst>
                                    <p:animScale>
                                      <p:cBhvr>
                                        <p:cTn id="9" dur="750" fill="hold"/>
                                        <p:tgtEl>
                                          <p:spTgt spid="6"/>
                                        </p:tgtEl>
                                      </p:cBhvr>
                                      <p:by x="150000" y="150000"/>
                                    </p:animScale>
                                  </p:childTnLst>
                                </p:cTn>
                              </p:par>
                              <p:par>
                                <p:cTn id="10" presetID="49" presetClass="path" presetSubtype="0" repeatCount="indefinite" accel="50000" decel="50000" fill="hold" nodeType="withEffect">
                                  <p:stCondLst>
                                    <p:cond delay="750"/>
                                  </p:stCondLst>
                                  <p:childTnLst>
                                    <p:animMotion origin="layout" path="M 4.44444E-6 0 L 0.43697 0.84005 " pathEditMode="relative" rAng="0" ptsTypes="AA">
                                      <p:cBhvr>
                                        <p:cTn id="11" dur="2000" fill="hold"/>
                                        <p:tgtEl>
                                          <p:spTgt spid="8"/>
                                        </p:tgtEl>
                                        <p:attrNameLst>
                                          <p:attrName>ppt_x</p:attrName>
                                          <p:attrName>ppt_y</p:attrName>
                                        </p:attrNameLst>
                                      </p:cBhvr>
                                      <p:rCtr x="21800" y="42000"/>
                                    </p:animMotion>
                                  </p:childTnLst>
                                </p:cTn>
                              </p:par>
                              <p:par>
                                <p:cTn id="12" presetID="49" presetClass="path" presetSubtype="0" repeatCount="indefinite" accel="50000" decel="50000" fill="hold" nodeType="withEffect">
                                  <p:stCondLst>
                                    <p:cond delay="750"/>
                                  </p:stCondLst>
                                  <p:childTnLst>
                                    <p:animMotion origin="layout" path="M -2.22222E-6 -2.22222E-6 L -0.44583 0.84931 " pathEditMode="relative" rAng="0" ptsTypes="AA">
                                      <p:cBhvr>
                                        <p:cTn id="13" dur="3000" fill="hold"/>
                                        <p:tgtEl>
                                          <p:spTgt spid="9"/>
                                        </p:tgtEl>
                                        <p:attrNameLst>
                                          <p:attrName>ppt_x</p:attrName>
                                          <p:attrName>ppt_y</p:attrName>
                                        </p:attrNameLst>
                                      </p:cBhvr>
                                      <p:rCtr x="-22300" y="42500"/>
                                    </p:animMotion>
                                  </p:childTnLst>
                                </p:cTn>
                              </p:par>
                              <p:par>
                                <p:cTn id="14" presetID="2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3000" fill="hold"/>
                                        <p:tgtEl>
                                          <p:spTgt spid="10"/>
                                        </p:tgtEl>
                                        <p:attrNameLst>
                                          <p:attrName>ppt_w</p:attrName>
                                        </p:attrNameLst>
                                      </p:cBhvr>
                                      <p:tavLst>
                                        <p:tav tm="0">
                                          <p:val>
                                            <p:fltVal val="0"/>
                                          </p:val>
                                        </p:tav>
                                        <p:tav tm="100000">
                                          <p:val>
                                            <p:strVal val="#ppt_w"/>
                                          </p:val>
                                        </p:tav>
                                      </p:tavLst>
                                    </p:anim>
                                    <p:anim calcmode="lin" valueType="num">
                                      <p:cBhvr>
                                        <p:cTn id="17" dur="3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JPG"/>
          <p:cNvPicPr>
            <a:picLocks noGrp="1" noChangeAspect="1"/>
          </p:cNvPicPr>
          <p:nvPr isPhoto="1"/>
        </p:nvPicPr>
        <p:blipFill>
          <a:blip r:embed="rId2" cstate="print">
            <a:lum contrast="40000"/>
          </a:blip>
          <a:stretch>
            <a:fillRect/>
          </a:stretch>
        </p:blipFill>
        <p:spPr>
          <a:xfrm>
            <a:off x="0" y="0"/>
            <a:ext cx="9144000" cy="6858000"/>
          </a:xfrm>
          <a:prstGeom prst="rect">
            <a:avLst/>
          </a:prstGeom>
          <a:noFill/>
          <a:ln>
            <a:noFill/>
          </a:ln>
        </p:spPr>
      </p:pic>
      <p:sp>
        <p:nvSpPr>
          <p:cNvPr id="3" name="2 Forma libre"/>
          <p:cNvSpPr/>
          <p:nvPr/>
        </p:nvSpPr>
        <p:spPr>
          <a:xfrm>
            <a:off x="-34380" y="-5137"/>
            <a:ext cx="9178379" cy="68505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10165 h 864311"/>
              <a:gd name="connsiteX1" fmla="*/ 9117611 w 9117611"/>
              <a:gd name="connsiteY1" fmla="*/ 0 h 864311"/>
              <a:gd name="connsiteX2" fmla="*/ 9117611 w 9117611"/>
              <a:gd name="connsiteY2" fmla="*/ 853539 h 864311"/>
              <a:gd name="connsiteX3" fmla="*/ 4585194 w 9117611"/>
              <a:gd name="connsiteY3" fmla="*/ 440708 h 864311"/>
              <a:gd name="connsiteX4" fmla="*/ 0 w 9117611"/>
              <a:gd name="connsiteY4" fmla="*/ 864311 h 864311"/>
              <a:gd name="connsiteX5" fmla="*/ 13194 w 9117611"/>
              <a:gd name="connsiteY5" fmla="*/ 10165 h 864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611" h="864311">
                <a:moveTo>
                  <a:pt x="13194" y="10165"/>
                </a:moveTo>
                <a:lnTo>
                  <a:pt x="9117611" y="0"/>
                </a:lnTo>
                <a:lnTo>
                  <a:pt x="9117611" y="853539"/>
                </a:lnTo>
                <a:cubicBezTo>
                  <a:pt x="7927836" y="720071"/>
                  <a:pt x="6094326" y="589148"/>
                  <a:pt x="4585194" y="440708"/>
                </a:cubicBezTo>
                <a:lnTo>
                  <a:pt x="0" y="864311"/>
                </a:lnTo>
                <a:lnTo>
                  <a:pt x="13194" y="10165"/>
                </a:lnTo>
                <a:close/>
              </a:path>
            </a:pathLst>
          </a:custGeom>
          <a:gradFill>
            <a:gsLst>
              <a:gs pos="13000">
                <a:schemeClr val="accent1">
                  <a:lumMod val="20000"/>
                  <a:lumOff val="80000"/>
                </a:schemeClr>
              </a:gs>
              <a:gs pos="44000">
                <a:schemeClr val="accent4">
                  <a:lumMod val="40000"/>
                  <a:lumOff val="60000"/>
                </a:schemeClr>
              </a:gs>
              <a:gs pos="62000">
                <a:srgbClr val="7D7DFF"/>
              </a:gs>
              <a:gs pos="95000">
                <a:schemeClr val="bg2">
                  <a:lumMod val="4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34379" y="6172942"/>
            <a:ext cx="9225675" cy="74006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10165 h 864311"/>
              <a:gd name="connsiteX1" fmla="*/ 9117611 w 9117611"/>
              <a:gd name="connsiteY1" fmla="*/ 0 h 864311"/>
              <a:gd name="connsiteX2" fmla="*/ 9117611 w 9117611"/>
              <a:gd name="connsiteY2" fmla="*/ 853539 h 864311"/>
              <a:gd name="connsiteX3" fmla="*/ 4585194 w 9117611"/>
              <a:gd name="connsiteY3" fmla="*/ 440708 h 864311"/>
              <a:gd name="connsiteX4" fmla="*/ 0 w 9117611"/>
              <a:gd name="connsiteY4" fmla="*/ 864311 h 864311"/>
              <a:gd name="connsiteX5" fmla="*/ 13194 w 9117611"/>
              <a:gd name="connsiteY5" fmla="*/ 10165 h 864311"/>
              <a:gd name="connsiteX0" fmla="*/ 13194 w 9117611"/>
              <a:gd name="connsiteY0" fmla="*/ 0 h 933709"/>
              <a:gd name="connsiteX1" fmla="*/ 9117611 w 9117611"/>
              <a:gd name="connsiteY1" fmla="*/ 69398 h 933709"/>
              <a:gd name="connsiteX2" fmla="*/ 9117611 w 9117611"/>
              <a:gd name="connsiteY2" fmla="*/ 922937 h 933709"/>
              <a:gd name="connsiteX3" fmla="*/ 4585194 w 9117611"/>
              <a:gd name="connsiteY3" fmla="*/ 510106 h 933709"/>
              <a:gd name="connsiteX4" fmla="*/ 0 w 9117611"/>
              <a:gd name="connsiteY4" fmla="*/ 933709 h 933709"/>
              <a:gd name="connsiteX5" fmla="*/ 13194 w 9117611"/>
              <a:gd name="connsiteY5" fmla="*/ 0 h 933709"/>
              <a:gd name="connsiteX0" fmla="*/ 60177 w 9164594"/>
              <a:gd name="connsiteY0" fmla="*/ 0 h 933709"/>
              <a:gd name="connsiteX1" fmla="*/ 9164594 w 9164594"/>
              <a:gd name="connsiteY1" fmla="*/ 69398 h 933709"/>
              <a:gd name="connsiteX2" fmla="*/ 9164594 w 9164594"/>
              <a:gd name="connsiteY2" fmla="*/ 922937 h 933709"/>
              <a:gd name="connsiteX3" fmla="*/ 4632177 w 9164594"/>
              <a:gd name="connsiteY3" fmla="*/ 510106 h 933709"/>
              <a:gd name="connsiteX4" fmla="*/ 0 w 9164594"/>
              <a:gd name="connsiteY4" fmla="*/ 933709 h 933709"/>
              <a:gd name="connsiteX5" fmla="*/ 60177 w 9164594"/>
              <a:gd name="connsiteY5" fmla="*/ 0 h 933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64594" h="933709">
                <a:moveTo>
                  <a:pt x="60177" y="0"/>
                </a:moveTo>
                <a:lnTo>
                  <a:pt x="9164594" y="69398"/>
                </a:lnTo>
                <a:lnTo>
                  <a:pt x="9164594" y="922937"/>
                </a:lnTo>
                <a:cubicBezTo>
                  <a:pt x="7974819" y="789469"/>
                  <a:pt x="6141309" y="658546"/>
                  <a:pt x="4632177" y="510106"/>
                </a:cubicBezTo>
                <a:lnTo>
                  <a:pt x="0" y="933709"/>
                </a:lnTo>
                <a:lnTo>
                  <a:pt x="60177" y="0"/>
                </a:lnTo>
                <a:close/>
              </a:path>
            </a:pathLst>
          </a:custGeom>
          <a:gradFill>
            <a:gsLst>
              <a:gs pos="13000">
                <a:schemeClr val="accent1">
                  <a:lumMod val="20000"/>
                  <a:lumOff val="80000"/>
                </a:schemeClr>
              </a:gs>
              <a:gs pos="34000">
                <a:schemeClr val="accent4">
                  <a:lumMod val="40000"/>
                  <a:lumOff val="60000"/>
                </a:schemeClr>
              </a:gs>
              <a:gs pos="50000">
                <a:srgbClr val="7D7DFF"/>
              </a:gs>
              <a:gs pos="95000">
                <a:schemeClr val="bg2">
                  <a:lumMod val="4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755576" y="908720"/>
            <a:ext cx="7614035" cy="2554545"/>
          </a:xfrm>
          <a:prstGeom prst="rect">
            <a:avLst/>
          </a:prstGeom>
        </p:spPr>
        <p:txBody>
          <a:bodyPr wrap="square">
            <a:spAutoFit/>
            <a:scene3d>
              <a:camera prst="obliqueBottomLeft"/>
              <a:lightRig rig="threePt" dir="t"/>
            </a:scene3d>
            <a:sp3d extrusionH="44450">
              <a:extrusionClr>
                <a:schemeClr val="tx1"/>
              </a:extrusionClr>
            </a:sp3d>
          </a:bodyPr>
          <a:lstStyle/>
          <a:p>
            <a:pPr algn="ctr"/>
            <a:r>
              <a:rPr lang="es-ES" sz="2000" b="1" dirty="0" smtClean="0">
                <a:gradFill>
                  <a:gsLst>
                    <a:gs pos="0">
                      <a:srgbClr val="8FFFFF">
                        <a:lumMod val="0"/>
                        <a:lumOff val="100000"/>
                      </a:srgbClr>
                    </a:gs>
                    <a:gs pos="53000">
                      <a:srgbClr val="B1A7F9"/>
                    </a:gs>
                    <a:gs pos="99000">
                      <a:srgbClr val="899DFF"/>
                    </a:gs>
                  </a:gsLst>
                  <a:lin ang="5400000" scaled="1"/>
                </a:gradFill>
                <a:effectLst>
                  <a:glow rad="114300">
                    <a:schemeClr val="bg2">
                      <a:lumMod val="50000"/>
                      <a:alpha val="52000"/>
                    </a:schemeClr>
                  </a:glow>
                  <a:outerShdw blurRad="50800" dist="50800" dir="5400000" algn="ctr" rotWithShape="0">
                    <a:schemeClr val="bg2">
                      <a:lumMod val="50000"/>
                    </a:schemeClr>
                  </a:outerShdw>
                </a:effectLst>
                <a:latin typeface="Matura MT Script Capitals" pitchFamily="66" charset="0"/>
              </a:rPr>
              <a:t>En la actualidad creer en lo que las Sagradas Escrituras nos dicen acerca de Jesucristo es algo </a:t>
            </a:r>
            <a:r>
              <a:rPr lang="es-ES" sz="2000" b="1" dirty="0">
                <a:gradFill>
                  <a:gsLst>
                    <a:gs pos="0">
                      <a:srgbClr val="8FFFFF">
                        <a:lumMod val="0"/>
                        <a:lumOff val="100000"/>
                      </a:srgbClr>
                    </a:gs>
                    <a:gs pos="53000">
                      <a:srgbClr val="B1A7F9"/>
                    </a:gs>
                    <a:gs pos="99000">
                      <a:srgbClr val="899DFF"/>
                    </a:gs>
                  </a:gsLst>
                  <a:lin ang="5400000" scaled="1"/>
                </a:gradFill>
                <a:effectLst>
                  <a:glow rad="114300">
                    <a:schemeClr val="bg2">
                      <a:lumMod val="50000"/>
                      <a:alpha val="52000"/>
                    </a:schemeClr>
                  </a:glow>
                  <a:outerShdw blurRad="50800" dist="50800" dir="5400000" algn="ctr" rotWithShape="0">
                    <a:schemeClr val="bg2">
                      <a:lumMod val="50000"/>
                    </a:schemeClr>
                  </a:outerShdw>
                </a:effectLst>
                <a:latin typeface="Matura MT Script Capitals" pitchFamily="66" charset="0"/>
              </a:rPr>
              <a:t>raro y </a:t>
            </a:r>
            <a:r>
              <a:rPr lang="es-ES" sz="2000" b="1" dirty="0" smtClean="0">
                <a:gradFill>
                  <a:gsLst>
                    <a:gs pos="0">
                      <a:srgbClr val="8FFFFF">
                        <a:lumMod val="0"/>
                        <a:lumOff val="100000"/>
                      </a:srgbClr>
                    </a:gs>
                    <a:gs pos="53000">
                      <a:srgbClr val="B1A7F9"/>
                    </a:gs>
                    <a:gs pos="99000">
                      <a:srgbClr val="899DFF"/>
                    </a:gs>
                  </a:gsLst>
                  <a:lin ang="5400000" scaled="1"/>
                </a:gradFill>
                <a:effectLst>
                  <a:glow rad="114300">
                    <a:schemeClr val="bg2">
                      <a:lumMod val="50000"/>
                      <a:alpha val="52000"/>
                    </a:schemeClr>
                  </a:glow>
                  <a:outerShdw blurRad="50800" dist="50800" dir="5400000" algn="ctr" rotWithShape="0">
                    <a:schemeClr val="bg2">
                      <a:lumMod val="50000"/>
                    </a:schemeClr>
                  </a:outerShdw>
                </a:effectLst>
                <a:latin typeface="Matura MT Script Capitals" pitchFamily="66" charset="0"/>
              </a:rPr>
              <a:t>anticuado </a:t>
            </a:r>
            <a:r>
              <a:rPr lang="es-ES" sz="2000" b="1" dirty="0">
                <a:gradFill>
                  <a:gsLst>
                    <a:gs pos="0">
                      <a:srgbClr val="8FFFFF">
                        <a:lumMod val="0"/>
                        <a:lumOff val="100000"/>
                      </a:srgbClr>
                    </a:gs>
                    <a:gs pos="53000">
                      <a:srgbClr val="B1A7F9"/>
                    </a:gs>
                    <a:gs pos="99000">
                      <a:srgbClr val="899DFF"/>
                    </a:gs>
                  </a:gsLst>
                  <a:lin ang="5400000" scaled="1"/>
                </a:gradFill>
                <a:effectLst>
                  <a:glow rad="114300">
                    <a:schemeClr val="bg2">
                      <a:lumMod val="50000"/>
                      <a:alpha val="52000"/>
                    </a:schemeClr>
                  </a:glow>
                  <a:outerShdw blurRad="50800" dist="50800" dir="5400000" algn="ctr" rotWithShape="0">
                    <a:schemeClr val="bg2">
                      <a:lumMod val="50000"/>
                    </a:schemeClr>
                  </a:outerShdw>
                </a:effectLst>
                <a:latin typeface="Matura MT Script Capitals" pitchFamily="66" charset="0"/>
              </a:rPr>
              <a:t>para la mente moderna. Sin </a:t>
            </a:r>
            <a:r>
              <a:rPr lang="es-ES" sz="2000" b="1" dirty="0" smtClean="0">
                <a:gradFill>
                  <a:gsLst>
                    <a:gs pos="0">
                      <a:srgbClr val="8FFFFF">
                        <a:lumMod val="0"/>
                        <a:lumOff val="100000"/>
                      </a:srgbClr>
                    </a:gs>
                    <a:gs pos="53000">
                      <a:srgbClr val="B1A7F9"/>
                    </a:gs>
                    <a:gs pos="99000">
                      <a:srgbClr val="899DFF"/>
                    </a:gs>
                  </a:gsLst>
                  <a:lin ang="5400000" scaled="1"/>
                </a:gradFill>
                <a:effectLst>
                  <a:glow rad="114300">
                    <a:schemeClr val="bg2">
                      <a:lumMod val="50000"/>
                      <a:alpha val="52000"/>
                    </a:schemeClr>
                  </a:glow>
                  <a:outerShdw blurRad="50800" dist="50800" dir="5400000" algn="ctr" rotWithShape="0">
                    <a:schemeClr val="bg2">
                      <a:lumMod val="50000"/>
                    </a:schemeClr>
                  </a:outerShdw>
                </a:effectLst>
                <a:latin typeface="Matura MT Script Capitals" pitchFamily="66" charset="0"/>
              </a:rPr>
              <a:t>escrúpulos, exponen  historias escritas por importantes líderes religiosos,  </a:t>
            </a:r>
            <a:r>
              <a:rPr lang="es-ES" sz="2000" b="1" dirty="0">
                <a:gradFill>
                  <a:gsLst>
                    <a:gs pos="0">
                      <a:srgbClr val="8FFFFF">
                        <a:lumMod val="0"/>
                        <a:lumOff val="100000"/>
                      </a:srgbClr>
                    </a:gs>
                    <a:gs pos="53000">
                      <a:srgbClr val="B1A7F9"/>
                    </a:gs>
                    <a:gs pos="99000">
                      <a:srgbClr val="899DFF"/>
                    </a:gs>
                  </a:gsLst>
                  <a:lin ang="5400000" scaled="1"/>
                </a:gradFill>
                <a:effectLst>
                  <a:glow rad="114300">
                    <a:schemeClr val="bg2">
                      <a:lumMod val="50000"/>
                      <a:alpha val="52000"/>
                    </a:schemeClr>
                  </a:glow>
                  <a:outerShdw blurRad="50800" dist="50800" dir="5400000" algn="ctr" rotWithShape="0">
                    <a:schemeClr val="bg2">
                      <a:lumMod val="50000"/>
                    </a:schemeClr>
                  </a:outerShdw>
                </a:effectLst>
                <a:latin typeface="Matura MT Script Capitals" pitchFamily="66" charset="0"/>
              </a:rPr>
              <a:t>hombres </a:t>
            </a:r>
            <a:r>
              <a:rPr lang="es-ES" sz="2000" b="1" dirty="0" smtClean="0">
                <a:gradFill>
                  <a:gsLst>
                    <a:gs pos="0">
                      <a:srgbClr val="8FFFFF">
                        <a:lumMod val="0"/>
                        <a:lumOff val="100000"/>
                      </a:srgbClr>
                    </a:gs>
                    <a:gs pos="53000">
                      <a:srgbClr val="B1A7F9"/>
                    </a:gs>
                    <a:gs pos="99000">
                      <a:srgbClr val="899DFF"/>
                    </a:gs>
                  </a:gsLst>
                  <a:lin ang="5400000" scaled="1"/>
                </a:gradFill>
                <a:effectLst>
                  <a:glow rad="114300">
                    <a:schemeClr val="bg2">
                      <a:lumMod val="50000"/>
                      <a:alpha val="52000"/>
                    </a:schemeClr>
                  </a:glow>
                  <a:outerShdw blurRad="50800" dist="50800" dir="5400000" algn="ctr" rotWithShape="0">
                    <a:schemeClr val="bg2">
                      <a:lumMod val="50000"/>
                    </a:schemeClr>
                  </a:outerShdw>
                </a:effectLst>
                <a:latin typeface="Matura MT Script Capitals" pitchFamily="66" charset="0"/>
              </a:rPr>
              <a:t>de </a:t>
            </a:r>
            <a:r>
              <a:rPr lang="es-ES" sz="2000" b="1" dirty="0">
                <a:gradFill>
                  <a:gsLst>
                    <a:gs pos="0">
                      <a:srgbClr val="8FFFFF">
                        <a:lumMod val="0"/>
                        <a:lumOff val="100000"/>
                      </a:srgbClr>
                    </a:gs>
                    <a:gs pos="53000">
                      <a:srgbClr val="B1A7F9"/>
                    </a:gs>
                    <a:gs pos="99000">
                      <a:srgbClr val="899DFF"/>
                    </a:gs>
                  </a:gsLst>
                  <a:lin ang="5400000" scaled="1"/>
                </a:gradFill>
                <a:effectLst>
                  <a:glow rad="114300">
                    <a:schemeClr val="bg2">
                      <a:lumMod val="50000"/>
                      <a:alpha val="52000"/>
                    </a:schemeClr>
                  </a:glow>
                  <a:outerShdw blurRad="50800" dist="50800" dir="5400000" algn="ctr" rotWithShape="0">
                    <a:schemeClr val="bg2">
                      <a:lumMod val="50000"/>
                    </a:schemeClr>
                  </a:outerShdw>
                </a:effectLst>
                <a:latin typeface="Matura MT Script Capitals" pitchFamily="66" charset="0"/>
              </a:rPr>
              <a:t>liberalismo teológico extremo, hombres que rechazan </a:t>
            </a:r>
            <a:r>
              <a:rPr lang="es-ES" sz="2000" b="1" dirty="0" smtClean="0">
                <a:gradFill>
                  <a:gsLst>
                    <a:gs pos="0">
                      <a:srgbClr val="8FFFFF">
                        <a:lumMod val="0"/>
                        <a:lumOff val="100000"/>
                      </a:srgbClr>
                    </a:gs>
                    <a:gs pos="53000">
                      <a:srgbClr val="B1A7F9"/>
                    </a:gs>
                    <a:gs pos="99000">
                      <a:srgbClr val="899DFF"/>
                    </a:gs>
                  </a:gsLst>
                  <a:lin ang="5400000" scaled="1"/>
                </a:gradFill>
                <a:effectLst>
                  <a:glow rad="114300">
                    <a:schemeClr val="bg2">
                      <a:lumMod val="50000"/>
                      <a:alpha val="52000"/>
                    </a:schemeClr>
                  </a:glow>
                  <a:outerShdw blurRad="50800" dist="50800" dir="5400000" algn="ctr" rotWithShape="0">
                    <a:schemeClr val="bg2">
                      <a:lumMod val="50000"/>
                    </a:schemeClr>
                  </a:outerShdw>
                </a:effectLst>
                <a:latin typeface="Matura MT Script Capitals" pitchFamily="66" charset="0"/>
              </a:rPr>
              <a:t>al Cristo verdadero por otro imaginario, que omite que es  el  </a:t>
            </a:r>
            <a:r>
              <a:rPr lang="es-ES" sz="2000" b="1" dirty="0">
                <a:gradFill>
                  <a:gsLst>
                    <a:gs pos="0">
                      <a:srgbClr val="8FFFFF">
                        <a:lumMod val="0"/>
                        <a:lumOff val="100000"/>
                      </a:srgbClr>
                    </a:gs>
                    <a:gs pos="53000">
                      <a:srgbClr val="B1A7F9"/>
                    </a:gs>
                    <a:gs pos="99000">
                      <a:srgbClr val="899DFF"/>
                    </a:gs>
                  </a:gsLst>
                  <a:lin ang="5400000" scaled="1"/>
                </a:gradFill>
                <a:effectLst>
                  <a:glow rad="114300">
                    <a:schemeClr val="bg2">
                      <a:lumMod val="50000"/>
                      <a:alpha val="52000"/>
                    </a:schemeClr>
                  </a:glow>
                  <a:outerShdw blurRad="50800" dist="50800" dir="5400000" algn="ctr" rotWithShape="0">
                    <a:schemeClr val="bg2">
                      <a:lumMod val="50000"/>
                    </a:schemeClr>
                  </a:outerShdw>
                </a:effectLst>
                <a:latin typeface="Matura MT Script Capitals" pitchFamily="66" charset="0"/>
              </a:rPr>
              <a:t>Hijo unigénito de Dios, y </a:t>
            </a:r>
            <a:r>
              <a:rPr lang="es-ES" sz="2000" b="1" dirty="0" smtClean="0">
                <a:gradFill>
                  <a:gsLst>
                    <a:gs pos="0">
                      <a:srgbClr val="8FFFFF">
                        <a:lumMod val="0"/>
                        <a:lumOff val="100000"/>
                      </a:srgbClr>
                    </a:gs>
                    <a:gs pos="53000">
                      <a:srgbClr val="B1A7F9"/>
                    </a:gs>
                    <a:gs pos="99000">
                      <a:srgbClr val="899DFF"/>
                    </a:gs>
                  </a:gsLst>
                  <a:lin ang="5400000" scaled="1"/>
                </a:gradFill>
                <a:effectLst>
                  <a:glow rad="114300">
                    <a:schemeClr val="bg2">
                      <a:lumMod val="50000"/>
                      <a:alpha val="52000"/>
                    </a:schemeClr>
                  </a:glow>
                  <a:outerShdw blurRad="50800" dist="50800" dir="5400000" algn="ctr" rotWithShape="0">
                    <a:schemeClr val="bg2">
                      <a:lumMod val="50000"/>
                    </a:schemeClr>
                  </a:outerShdw>
                </a:effectLst>
                <a:latin typeface="Matura MT Script Capitals" pitchFamily="66" charset="0"/>
              </a:rPr>
              <a:t> </a:t>
            </a:r>
            <a:r>
              <a:rPr lang="es-ES" sz="2000" b="1" dirty="0">
                <a:gradFill>
                  <a:gsLst>
                    <a:gs pos="0">
                      <a:srgbClr val="8FFFFF">
                        <a:lumMod val="0"/>
                        <a:lumOff val="100000"/>
                      </a:srgbClr>
                    </a:gs>
                    <a:gs pos="53000">
                      <a:srgbClr val="B1A7F9"/>
                    </a:gs>
                    <a:gs pos="99000">
                      <a:srgbClr val="899DFF"/>
                    </a:gs>
                  </a:gsLst>
                  <a:lin ang="5400000" scaled="1"/>
                </a:gradFill>
                <a:effectLst>
                  <a:glow rad="114300">
                    <a:schemeClr val="bg2">
                      <a:lumMod val="50000"/>
                      <a:alpha val="52000"/>
                    </a:schemeClr>
                  </a:glow>
                  <a:outerShdw blurRad="50800" dist="50800" dir="5400000" algn="ctr" rotWithShape="0">
                    <a:schemeClr val="bg2">
                      <a:lumMod val="50000"/>
                    </a:schemeClr>
                  </a:outerShdw>
                </a:effectLst>
                <a:latin typeface="Matura MT Script Capitals" pitchFamily="66" charset="0"/>
              </a:rPr>
              <a:t>el único medio de salvación </a:t>
            </a:r>
            <a:r>
              <a:rPr lang="es-ES" sz="2000" b="1" dirty="0" smtClean="0">
                <a:gradFill>
                  <a:gsLst>
                    <a:gs pos="0">
                      <a:srgbClr val="8FFFFF">
                        <a:lumMod val="0"/>
                        <a:lumOff val="100000"/>
                      </a:srgbClr>
                    </a:gs>
                    <a:gs pos="53000">
                      <a:srgbClr val="B1A7F9"/>
                    </a:gs>
                    <a:gs pos="99000">
                      <a:srgbClr val="899DFF"/>
                    </a:gs>
                  </a:gsLst>
                  <a:lin ang="5400000" scaled="1"/>
                </a:gradFill>
                <a:effectLst>
                  <a:glow rad="114300">
                    <a:schemeClr val="bg2">
                      <a:lumMod val="50000"/>
                      <a:alpha val="52000"/>
                    </a:schemeClr>
                  </a:glow>
                  <a:outerShdw blurRad="50800" dist="50800" dir="5400000" algn="ctr" rotWithShape="0">
                    <a:schemeClr val="bg2">
                      <a:lumMod val="50000"/>
                    </a:schemeClr>
                  </a:outerShdw>
                </a:effectLst>
                <a:latin typeface="Matura MT Script Capitals" pitchFamily="66" charset="0"/>
              </a:rPr>
              <a:t>para la humanidad, y por ello al final del camino tendrán que conformarse con una salvación imaginaria.</a:t>
            </a:r>
            <a:endParaRPr lang="es-ES" sz="2000" b="1" dirty="0">
              <a:gradFill>
                <a:gsLst>
                  <a:gs pos="0">
                    <a:srgbClr val="8FFFFF">
                      <a:lumMod val="0"/>
                      <a:lumOff val="100000"/>
                    </a:srgbClr>
                  </a:gs>
                  <a:gs pos="53000">
                    <a:srgbClr val="B1A7F9"/>
                  </a:gs>
                  <a:gs pos="99000">
                    <a:srgbClr val="899DFF"/>
                  </a:gs>
                </a:gsLst>
                <a:lin ang="5400000" scaled="1"/>
              </a:gradFill>
              <a:effectLst>
                <a:glow rad="114300">
                  <a:schemeClr val="bg2">
                    <a:lumMod val="50000"/>
                    <a:alpha val="52000"/>
                  </a:schemeClr>
                </a:glow>
                <a:outerShdw blurRad="50800" dist="50800" dir="5400000" algn="ctr" rotWithShape="0">
                  <a:schemeClr val="bg2">
                    <a:lumMod val="50000"/>
                  </a:schemeClr>
                </a:outerShdw>
              </a:effectLst>
              <a:latin typeface="Matura MT Script Capital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fltVal val="0"/>
                                          </p:val>
                                        </p:tav>
                                        <p:tav tm="100000">
                                          <p:val>
                                            <p:strVal val="#ppt_w"/>
                                          </p:val>
                                        </p:tav>
                                      </p:tavLst>
                                    </p:anim>
                                    <p:anim calcmode="lin" valueType="num">
                                      <p:cBhvr>
                                        <p:cTn id="12" dur="3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ORQUE NOS HA NACIDO UN NIÑO.jpg"/>
          <p:cNvPicPr>
            <a:picLocks noGrp="1" noChangeAspect="1"/>
          </p:cNvPicPr>
          <p:nvPr isPhoto="1"/>
        </p:nvPicPr>
        <p:blipFill>
          <a:blip r:embed="rId2" cstate="print">
            <a:lum/>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1403648" y="888395"/>
            <a:ext cx="6228184"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114300">
              <a:extrusionClr>
                <a:schemeClr val="tx1"/>
              </a:extrusionClr>
            </a:sp3d>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800" b="0" i="0" u="none" strike="noStrike" cap="none" normalizeH="0" baseline="0" dirty="0" smtClean="0">
                <a:ln>
                  <a:noFill/>
                </a:ln>
                <a:gradFill>
                  <a:gsLst>
                    <a:gs pos="0">
                      <a:schemeClr val="accent1">
                        <a:tint val="66000"/>
                        <a:satMod val="160000"/>
                        <a:lumMod val="0"/>
                        <a:lumOff val="100000"/>
                      </a:schemeClr>
                    </a:gs>
                    <a:gs pos="56000">
                      <a:schemeClr val="accent6">
                        <a:lumMod val="60000"/>
                        <a:lumOff val="40000"/>
                      </a:schemeClr>
                    </a:gs>
                  </a:gsLst>
                  <a:lin ang="5400000" scaled="0"/>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La depravación natural del corazón humano causa que la gente  esconda su rostro del Cristo verdadero. </a:t>
            </a:r>
            <a:endParaRPr kumimoji="0" lang="es-ES" sz="4000" b="0" i="0" u="none" strike="noStrike" cap="none" normalizeH="0" baseline="0" dirty="0" smtClean="0">
              <a:ln>
                <a:noFill/>
              </a:ln>
              <a:gradFill>
                <a:gsLst>
                  <a:gs pos="0">
                    <a:schemeClr val="accent1">
                      <a:tint val="66000"/>
                      <a:satMod val="160000"/>
                      <a:lumMod val="0"/>
                      <a:lumOff val="100000"/>
                    </a:schemeClr>
                  </a:gs>
                  <a:gs pos="56000">
                    <a:schemeClr val="accent6">
                      <a:lumMod val="60000"/>
                      <a:lumOff val="40000"/>
                    </a:schemeClr>
                  </a:gs>
                </a:gsLst>
                <a:lin ang="5400000" scaled="0"/>
              </a:gradFill>
              <a:effectLst>
                <a:outerShdw blurRad="50800" dist="50800" dir="5400000" algn="ctr" rotWithShape="0">
                  <a:schemeClr val="accent4">
                    <a:lumMod val="50000"/>
                  </a:schemeClr>
                </a:outerShdw>
              </a:effectLst>
              <a:latin typeface="Matura MT Script Capitals" pitchFamily="66" charset="0"/>
              <a:cs typeface="Arial" pitchFamily="34" charset="0"/>
            </a:endParaRPr>
          </a:p>
        </p:txBody>
      </p:sp>
      <p:sp>
        <p:nvSpPr>
          <p:cNvPr id="4" name="3 Forma libre"/>
          <p:cNvSpPr/>
          <p:nvPr/>
        </p:nvSpPr>
        <p:spPr>
          <a:xfrm>
            <a:off x="-51569" y="-16369"/>
            <a:ext cx="9211036" cy="71440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13349 h 867495"/>
              <a:gd name="connsiteX1" fmla="*/ 9106797 w 9117611"/>
              <a:gd name="connsiteY1" fmla="*/ 0 h 867495"/>
              <a:gd name="connsiteX2" fmla="*/ 9117611 w 9117611"/>
              <a:gd name="connsiteY2" fmla="*/ 856723 h 867495"/>
              <a:gd name="connsiteX3" fmla="*/ 4585194 w 9117611"/>
              <a:gd name="connsiteY3" fmla="*/ 443892 h 867495"/>
              <a:gd name="connsiteX4" fmla="*/ 0 w 9117611"/>
              <a:gd name="connsiteY4" fmla="*/ 867495 h 867495"/>
              <a:gd name="connsiteX5" fmla="*/ 13194 w 9117611"/>
              <a:gd name="connsiteY5" fmla="*/ 13349 h 867495"/>
              <a:gd name="connsiteX0" fmla="*/ 13194 w 9139238"/>
              <a:gd name="connsiteY0" fmla="*/ 26772 h 880918"/>
              <a:gd name="connsiteX1" fmla="*/ 9139238 w 9139238"/>
              <a:gd name="connsiteY1" fmla="*/ 0 h 880918"/>
              <a:gd name="connsiteX2" fmla="*/ 9117611 w 9139238"/>
              <a:gd name="connsiteY2" fmla="*/ 870146 h 880918"/>
              <a:gd name="connsiteX3" fmla="*/ 4585194 w 9139238"/>
              <a:gd name="connsiteY3" fmla="*/ 457315 h 880918"/>
              <a:gd name="connsiteX4" fmla="*/ 0 w 9139238"/>
              <a:gd name="connsiteY4" fmla="*/ 880918 h 880918"/>
              <a:gd name="connsiteX5" fmla="*/ 13194 w 9139238"/>
              <a:gd name="connsiteY5" fmla="*/ 26772 h 880918"/>
              <a:gd name="connsiteX0" fmla="*/ 13194 w 9150052"/>
              <a:gd name="connsiteY0" fmla="*/ 26772 h 880918"/>
              <a:gd name="connsiteX1" fmla="*/ 9139238 w 9150052"/>
              <a:gd name="connsiteY1" fmla="*/ 0 h 880918"/>
              <a:gd name="connsiteX2" fmla="*/ 9150052 w 9150052"/>
              <a:gd name="connsiteY2" fmla="*/ 870146 h 880918"/>
              <a:gd name="connsiteX3" fmla="*/ 4585194 w 9150052"/>
              <a:gd name="connsiteY3" fmla="*/ 457315 h 880918"/>
              <a:gd name="connsiteX4" fmla="*/ 0 w 9150052"/>
              <a:gd name="connsiteY4" fmla="*/ 880918 h 880918"/>
              <a:gd name="connsiteX5" fmla="*/ 13194 w 9150052"/>
              <a:gd name="connsiteY5" fmla="*/ 26772 h 880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50052" h="880918">
                <a:moveTo>
                  <a:pt x="13194" y="26772"/>
                </a:moveTo>
                <a:lnTo>
                  <a:pt x="9139238" y="0"/>
                </a:lnTo>
                <a:cubicBezTo>
                  <a:pt x="9139238" y="263203"/>
                  <a:pt x="9150052" y="606943"/>
                  <a:pt x="9150052" y="870146"/>
                </a:cubicBezTo>
                <a:cubicBezTo>
                  <a:pt x="7960277" y="736678"/>
                  <a:pt x="6094326" y="605755"/>
                  <a:pt x="4585194" y="457315"/>
                </a:cubicBezTo>
                <a:lnTo>
                  <a:pt x="0" y="880918"/>
                </a:lnTo>
                <a:lnTo>
                  <a:pt x="13194" y="26772"/>
                </a:lnTo>
                <a:close/>
              </a:path>
            </a:pathLst>
          </a:custGeom>
          <a:gradFill flip="none" rotWithShape="1">
            <a:gsLst>
              <a:gs pos="0">
                <a:schemeClr val="tx1"/>
              </a:gs>
              <a:gs pos="53000">
                <a:schemeClr val="accent6">
                  <a:lumMod val="60000"/>
                  <a:lumOff val="40000"/>
                </a:schemeClr>
              </a:gs>
              <a:gs pos="87000">
                <a:schemeClr val="accent4">
                  <a:lumMod val="50000"/>
                </a:schemeClr>
              </a:gs>
              <a:gs pos="99000">
                <a:schemeClr val="tx2">
                  <a:lumMod val="10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1" y="6165303"/>
            <a:ext cx="9212394" cy="739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26772 h 880918"/>
              <a:gd name="connsiteX1" fmla="*/ 9117611 w 9117611"/>
              <a:gd name="connsiteY1" fmla="*/ 0 h 880918"/>
              <a:gd name="connsiteX2" fmla="*/ 9117611 w 9117611"/>
              <a:gd name="connsiteY2" fmla="*/ 870146 h 880918"/>
              <a:gd name="connsiteX3" fmla="*/ 4585194 w 9117611"/>
              <a:gd name="connsiteY3" fmla="*/ 457315 h 880918"/>
              <a:gd name="connsiteX4" fmla="*/ 0 w 9117611"/>
              <a:gd name="connsiteY4" fmla="*/ 880918 h 880918"/>
              <a:gd name="connsiteX5" fmla="*/ 13194 w 9117611"/>
              <a:gd name="connsiteY5" fmla="*/ 26772 h 880918"/>
              <a:gd name="connsiteX0" fmla="*/ 0 w 9151401"/>
              <a:gd name="connsiteY0" fmla="*/ 0 h 912465"/>
              <a:gd name="connsiteX1" fmla="*/ 9151401 w 9151401"/>
              <a:gd name="connsiteY1" fmla="*/ 31547 h 912465"/>
              <a:gd name="connsiteX2" fmla="*/ 9151401 w 9151401"/>
              <a:gd name="connsiteY2" fmla="*/ 901693 h 912465"/>
              <a:gd name="connsiteX3" fmla="*/ 4618984 w 9151401"/>
              <a:gd name="connsiteY3" fmla="*/ 488862 h 912465"/>
              <a:gd name="connsiteX4" fmla="*/ 33790 w 9151401"/>
              <a:gd name="connsiteY4" fmla="*/ 912465 h 912465"/>
              <a:gd name="connsiteX5" fmla="*/ 0 w 9151401"/>
              <a:gd name="connsiteY5" fmla="*/ 0 h 912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51401" h="912465">
                <a:moveTo>
                  <a:pt x="0" y="0"/>
                </a:moveTo>
                <a:lnTo>
                  <a:pt x="9151401" y="31547"/>
                </a:lnTo>
                <a:lnTo>
                  <a:pt x="9151401" y="901693"/>
                </a:lnTo>
                <a:cubicBezTo>
                  <a:pt x="7961626" y="768225"/>
                  <a:pt x="6128116" y="637302"/>
                  <a:pt x="4618984" y="488862"/>
                </a:cubicBezTo>
                <a:lnTo>
                  <a:pt x="33790" y="912465"/>
                </a:lnTo>
                <a:lnTo>
                  <a:pt x="0" y="0"/>
                </a:lnTo>
                <a:close/>
              </a:path>
            </a:pathLst>
          </a:custGeom>
          <a:gradFill>
            <a:gsLst>
              <a:gs pos="0">
                <a:schemeClr val="tx1"/>
              </a:gs>
              <a:gs pos="53000">
                <a:schemeClr val="accent6">
                  <a:lumMod val="60000"/>
                  <a:lumOff val="40000"/>
                </a:schemeClr>
              </a:gs>
              <a:gs pos="87000">
                <a:schemeClr val="accent4">
                  <a:lumMod val="50000"/>
                </a:schemeClr>
              </a:gs>
              <a:gs pos="99000">
                <a:schemeClr val="tx2">
                  <a:lumMod val="10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fltVal val="0"/>
                                          </p:val>
                                        </p:tav>
                                        <p:tav tm="100000">
                                          <p:val>
                                            <p:strVal val="#ppt_w"/>
                                          </p:val>
                                        </p:tav>
                                      </p:tavLst>
                                    </p:anim>
                                    <p:anim calcmode="lin" valueType="num">
                                      <p:cBhvr>
                                        <p:cTn id="12" dur="3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168"/>
          <p:cNvPicPr>
            <a:picLocks noGrp="1" noChangeAspect="1"/>
          </p:cNvPicPr>
          <p:nvPr isPhoto="1"/>
        </p:nvPicPr>
        <p:blipFill>
          <a:blip r:embed="rId2" cstate="print">
            <a:lum/>
            <a:extLst>
              <a:ext uri="{28A0092B-C50C-407E-A947-70E740481C1C}">
                <a14:useLocalDpi xmlns="" xmlns:a14="http://schemas.microsoft.com/office/drawing/2010/main" val="0"/>
              </a:ext>
            </a:extLst>
          </a:blip>
          <a:srcRect l="787" r="787"/>
          <a:stretch>
            <a:fillRect/>
          </a:stretch>
        </p:blipFill>
        <p:spPr>
          <a:xfrm>
            <a:off x="0" y="-54629"/>
            <a:ext cx="9143999" cy="6858000"/>
          </a:xfrm>
          <a:prstGeom prst="rect">
            <a:avLst/>
          </a:prstGeom>
          <a:noFill/>
          <a:ln>
            <a:noFill/>
          </a:ln>
        </p:spPr>
      </p:pic>
      <p:sp>
        <p:nvSpPr>
          <p:cNvPr id="3" name="Rectangle 1"/>
          <p:cNvSpPr>
            <a:spLocks noChangeArrowheads="1"/>
          </p:cNvSpPr>
          <p:nvPr/>
        </p:nvSpPr>
        <p:spPr bwMode="auto">
          <a:xfrm>
            <a:off x="624632" y="689045"/>
            <a:ext cx="7848872" cy="280076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tx1"/>
              </a:extrusionClr>
            </a:sp3d>
          </a:bodyPr>
          <a:lstStyle/>
          <a:p>
            <a:pPr marL="0" marR="0" lvl="0" indent="0" algn="ctr" defTabSz="914400" rtl="0" eaLnBrk="1" fontAlgn="base" latinLnBrk="0" hangingPunct="1">
              <a:lnSpc>
                <a:spcPct val="100000"/>
              </a:lnSpc>
              <a:spcBef>
                <a:spcPct val="0"/>
              </a:spcBef>
              <a:spcAft>
                <a:spcPct val="0"/>
              </a:spcAft>
              <a:buClrTx/>
              <a:buSzTx/>
              <a:buFont typeface="Wingdings" pitchFamily="2" charset="2"/>
              <a:buChar char="q"/>
              <a:tabLst/>
            </a:pPr>
            <a:r>
              <a:rPr kumimoji="0" lang="es-ES" sz="2400" b="0" i="0" u="none" strike="noStrike" cap="none" normalizeH="0" baseline="0" dirty="0" smtClean="0">
                <a:ln>
                  <a:noFill/>
                </a:ln>
                <a:gradFill>
                  <a:gsLst>
                    <a:gs pos="33000">
                      <a:srgbClr val="9FC6FF"/>
                    </a:gs>
                    <a:gs pos="56000">
                      <a:schemeClr val="bg2">
                        <a:lumMod val="60000"/>
                        <a:lumOff val="40000"/>
                      </a:schemeClr>
                    </a:gs>
                  </a:gsLst>
                  <a:lin ang="5400000" scaled="1"/>
                </a:gradFill>
                <a:effectLst>
                  <a:glow rad="101600">
                    <a:schemeClr val="bg2">
                      <a:lumMod val="50000"/>
                      <a:alpha val="60000"/>
                    </a:schemeClr>
                  </a:glow>
                  <a:outerShdw blurRad="317500" dist="50800" dir="5400000" algn="ctr" rotWithShape="0">
                    <a:schemeClr val="bg2">
                      <a:lumMod val="50000"/>
                    </a:schemeClr>
                  </a:outerShdw>
                </a:effectLst>
                <a:latin typeface="Matura MT Script Capitals" pitchFamily="66" charset="0"/>
                <a:ea typeface="Times New Roman" pitchFamily="18" charset="0"/>
                <a:cs typeface="Times New Roman" pitchFamily="18" charset="0"/>
              </a:rPr>
              <a:t> </a:t>
            </a:r>
            <a:r>
              <a:rPr kumimoji="0" lang="es-ES" sz="2000" i="0" u="none" strike="noStrike" cap="none" normalizeH="0" baseline="0" dirty="0" smtClean="0">
                <a:ln>
                  <a:noFill/>
                </a:ln>
                <a:gradFill>
                  <a:gsLst>
                    <a:gs pos="3333">
                      <a:srgbClr val="9FC6FF">
                        <a:lumMod val="24000"/>
                        <a:lumOff val="76000"/>
                      </a:srgbClr>
                    </a:gs>
                    <a:gs pos="47000">
                      <a:srgbClr val="9FC6FF"/>
                    </a:gs>
                    <a:gs pos="76000">
                      <a:schemeClr val="bg2">
                        <a:lumMod val="60000"/>
                        <a:lumOff val="40000"/>
                      </a:schemeClr>
                    </a:gs>
                  </a:gsLst>
                  <a:lin ang="5400000" scaled="1"/>
                </a:gradFill>
                <a:effectLst>
                  <a:glow rad="101600">
                    <a:schemeClr val="bg2">
                      <a:lumMod val="50000"/>
                      <a:alpha val="60000"/>
                    </a:schemeClr>
                  </a:glow>
                  <a:outerShdw blurRad="317500" dist="50800" dir="5400000" algn="ctr" rotWithShape="0">
                    <a:schemeClr val="bg2">
                      <a:lumMod val="50000"/>
                    </a:schemeClr>
                  </a:outerShdw>
                </a:effectLst>
                <a:latin typeface="Matura MT Script Capitals" pitchFamily="66" charset="0"/>
                <a:ea typeface="Times New Roman" pitchFamily="18" charset="0"/>
                <a:cs typeface="Times New Roman" pitchFamily="18" charset="0"/>
              </a:rPr>
              <a:t>El hombre no valora a Cristo porque él en su orgullo y  propia</a:t>
            </a:r>
            <a:r>
              <a:rPr kumimoji="0" lang="es-ES" sz="2000" i="0" u="none" strike="noStrike" cap="none" normalizeH="0" dirty="0" smtClean="0">
                <a:ln>
                  <a:noFill/>
                </a:ln>
                <a:gradFill>
                  <a:gsLst>
                    <a:gs pos="3333">
                      <a:srgbClr val="9FC6FF">
                        <a:lumMod val="24000"/>
                        <a:lumOff val="76000"/>
                      </a:srgbClr>
                    </a:gs>
                    <a:gs pos="47000">
                      <a:srgbClr val="9FC6FF"/>
                    </a:gs>
                    <a:gs pos="76000">
                      <a:schemeClr val="bg2">
                        <a:lumMod val="60000"/>
                        <a:lumOff val="40000"/>
                      </a:schemeClr>
                    </a:gs>
                  </a:gsLst>
                  <a:lin ang="5400000" scaled="1"/>
                </a:gradFill>
                <a:effectLst>
                  <a:glow rad="101600">
                    <a:schemeClr val="bg2">
                      <a:lumMod val="50000"/>
                      <a:alpha val="60000"/>
                    </a:schemeClr>
                  </a:glow>
                  <a:outerShdw blurRad="317500" dist="50800" dir="5400000" algn="ctr" rotWithShape="0">
                    <a:schemeClr val="bg2">
                      <a:lumMod val="50000"/>
                    </a:schemeClr>
                  </a:outerShdw>
                </a:effectLst>
                <a:latin typeface="Matura MT Script Capitals" pitchFamily="66" charset="0"/>
                <a:ea typeface="Times New Roman" pitchFamily="18" charset="0"/>
                <a:cs typeface="Times New Roman" pitchFamily="18" charset="0"/>
              </a:rPr>
              <a:t> opinión </a:t>
            </a:r>
            <a:r>
              <a:rPr kumimoji="0" lang="es-ES" sz="2000" i="0" u="none" strike="noStrike" cap="none" normalizeH="0" baseline="0" dirty="0" smtClean="0">
                <a:ln>
                  <a:noFill/>
                </a:ln>
                <a:gradFill>
                  <a:gsLst>
                    <a:gs pos="3333">
                      <a:srgbClr val="9FC6FF">
                        <a:lumMod val="24000"/>
                        <a:lumOff val="76000"/>
                      </a:srgbClr>
                    </a:gs>
                    <a:gs pos="47000">
                      <a:srgbClr val="9FC6FF"/>
                    </a:gs>
                    <a:gs pos="76000">
                      <a:schemeClr val="bg2">
                        <a:lumMod val="60000"/>
                        <a:lumOff val="40000"/>
                      </a:schemeClr>
                    </a:gs>
                  </a:gsLst>
                  <a:lin ang="5400000" scaled="1"/>
                </a:gradFill>
                <a:effectLst>
                  <a:glow rad="101600">
                    <a:schemeClr val="bg2">
                      <a:lumMod val="50000"/>
                      <a:alpha val="60000"/>
                    </a:schemeClr>
                  </a:glow>
                  <a:outerShdw blurRad="317500" dist="50800" dir="5400000" algn="ctr" rotWithShape="0">
                    <a:schemeClr val="bg2">
                      <a:lumMod val="50000"/>
                    </a:schemeClr>
                  </a:outerShdw>
                </a:effectLst>
                <a:latin typeface="Matura MT Script Capitals" pitchFamily="66" charset="0"/>
                <a:ea typeface="Times New Roman" pitchFamily="18" charset="0"/>
                <a:cs typeface="Times New Roman" pitchFamily="18" charset="0"/>
              </a:rPr>
              <a:t>considera que todos sus logros son</a:t>
            </a:r>
            <a:r>
              <a:rPr kumimoji="0" lang="es-ES" sz="2000" i="0" u="none" strike="noStrike" cap="none" normalizeH="0" dirty="0" smtClean="0">
                <a:ln>
                  <a:noFill/>
                </a:ln>
                <a:gradFill>
                  <a:gsLst>
                    <a:gs pos="3333">
                      <a:srgbClr val="9FC6FF">
                        <a:lumMod val="24000"/>
                        <a:lumOff val="76000"/>
                      </a:srgbClr>
                    </a:gs>
                    <a:gs pos="47000">
                      <a:srgbClr val="9FC6FF"/>
                    </a:gs>
                    <a:gs pos="76000">
                      <a:schemeClr val="bg2">
                        <a:lumMod val="60000"/>
                        <a:lumOff val="40000"/>
                      </a:schemeClr>
                    </a:gs>
                  </a:gsLst>
                  <a:lin ang="5400000" scaled="1"/>
                </a:gradFill>
                <a:effectLst>
                  <a:glow rad="101600">
                    <a:schemeClr val="bg2">
                      <a:lumMod val="50000"/>
                      <a:alpha val="60000"/>
                    </a:schemeClr>
                  </a:glow>
                  <a:outerShdw blurRad="317500" dist="50800" dir="5400000" algn="ctr" rotWithShape="0">
                    <a:schemeClr val="bg2">
                      <a:lumMod val="50000"/>
                    </a:schemeClr>
                  </a:outerShdw>
                </a:effectLst>
                <a:latin typeface="Matura MT Script Capitals" pitchFamily="66" charset="0"/>
                <a:ea typeface="Times New Roman" pitchFamily="18" charset="0"/>
                <a:cs typeface="Times New Roman" pitchFamily="18" charset="0"/>
              </a:rPr>
              <a:t> producto de su sabiduría, conocimientos</a:t>
            </a:r>
            <a:r>
              <a:rPr lang="es-ES" sz="2000" dirty="0" smtClean="0">
                <a:gradFill>
                  <a:gsLst>
                    <a:gs pos="3333">
                      <a:srgbClr val="9FC6FF">
                        <a:lumMod val="24000"/>
                        <a:lumOff val="76000"/>
                      </a:srgbClr>
                    </a:gs>
                    <a:gs pos="47000">
                      <a:srgbClr val="9FC6FF"/>
                    </a:gs>
                    <a:gs pos="76000">
                      <a:schemeClr val="bg2">
                        <a:lumMod val="60000"/>
                        <a:lumOff val="40000"/>
                      </a:schemeClr>
                    </a:gs>
                  </a:gsLst>
                  <a:lin ang="5400000" scaled="1"/>
                </a:gradFill>
                <a:effectLst>
                  <a:glow rad="101600">
                    <a:schemeClr val="bg2">
                      <a:lumMod val="50000"/>
                      <a:alpha val="60000"/>
                    </a:schemeClr>
                  </a:glow>
                  <a:outerShdw blurRad="317500" dist="50800" dir="5400000" algn="ctr" rotWithShape="0">
                    <a:schemeClr val="bg2">
                      <a:lumMod val="50000"/>
                    </a:schemeClr>
                  </a:outerShdw>
                </a:effectLst>
                <a:latin typeface="Matura MT Script Capitals" pitchFamily="66" charset="0"/>
                <a:ea typeface="Times New Roman" pitchFamily="18" charset="0"/>
                <a:cs typeface="Times New Roman" pitchFamily="18" charset="0"/>
              </a:rPr>
              <a:t> y esfuerzo,</a:t>
            </a:r>
            <a:r>
              <a:rPr kumimoji="0" lang="es-ES" sz="2000" i="0" u="none" strike="noStrike" cap="none" normalizeH="0" dirty="0" smtClean="0">
                <a:ln>
                  <a:noFill/>
                </a:ln>
                <a:gradFill>
                  <a:gsLst>
                    <a:gs pos="3333">
                      <a:srgbClr val="9FC6FF">
                        <a:lumMod val="24000"/>
                        <a:lumOff val="76000"/>
                      </a:srgbClr>
                    </a:gs>
                    <a:gs pos="47000">
                      <a:srgbClr val="9FC6FF"/>
                    </a:gs>
                    <a:gs pos="76000">
                      <a:schemeClr val="bg2">
                        <a:lumMod val="60000"/>
                        <a:lumOff val="40000"/>
                      </a:schemeClr>
                    </a:gs>
                  </a:gsLst>
                  <a:lin ang="5400000" scaled="1"/>
                </a:gradFill>
                <a:effectLst>
                  <a:glow rad="101600">
                    <a:schemeClr val="bg2">
                      <a:lumMod val="50000"/>
                      <a:alpha val="60000"/>
                    </a:schemeClr>
                  </a:glow>
                  <a:outerShdw blurRad="317500" dist="50800" dir="5400000" algn="ctr" rotWithShape="0">
                    <a:schemeClr val="bg2">
                      <a:lumMod val="50000"/>
                    </a:schemeClr>
                  </a:outerShdw>
                </a:effectLst>
                <a:latin typeface="Matura MT Script Capitals" pitchFamily="66" charset="0"/>
                <a:ea typeface="Times New Roman" pitchFamily="18" charset="0"/>
                <a:cs typeface="Times New Roman" pitchFamily="18" charset="0"/>
              </a:rPr>
              <a:t> razón por la cual, muchos de ellos adquieren la calidad de sublimes, es decir en todo ello hay una sobrevaloración de la estima propia (Ego). </a:t>
            </a:r>
            <a:r>
              <a:rPr lang="es-ES" sz="2000" dirty="0" smtClean="0">
                <a:gradFill>
                  <a:gsLst>
                    <a:gs pos="3333">
                      <a:srgbClr val="9FC6FF">
                        <a:lumMod val="24000"/>
                        <a:lumOff val="76000"/>
                      </a:srgbClr>
                    </a:gs>
                    <a:gs pos="47000">
                      <a:srgbClr val="9FC6FF"/>
                    </a:gs>
                    <a:gs pos="76000">
                      <a:schemeClr val="bg2">
                        <a:lumMod val="60000"/>
                        <a:lumOff val="40000"/>
                      </a:schemeClr>
                    </a:gs>
                  </a:gsLst>
                  <a:lin ang="5400000" scaled="1"/>
                </a:gradFill>
                <a:effectLst>
                  <a:glow rad="101600">
                    <a:schemeClr val="bg2">
                      <a:lumMod val="50000"/>
                      <a:alpha val="60000"/>
                    </a:schemeClr>
                  </a:glow>
                  <a:outerShdw blurRad="317500" dist="50800" dir="5400000" algn="ctr" rotWithShape="0">
                    <a:schemeClr val="bg2">
                      <a:lumMod val="50000"/>
                    </a:schemeClr>
                  </a:outerShdw>
                </a:effectLst>
                <a:latin typeface="Matura MT Script Capitals" pitchFamily="66" charset="0"/>
                <a:ea typeface="Times New Roman" pitchFamily="18" charset="0"/>
                <a:cs typeface="Times New Roman" pitchFamily="18" charset="0"/>
              </a:rPr>
              <a:t>Y, es precisamente  ese ego sobrevalorado lo que</a:t>
            </a:r>
            <a:r>
              <a:rPr kumimoji="0" lang="es-ES" sz="2000" i="0" u="none" strike="noStrike" cap="none" normalizeH="0" baseline="0" dirty="0" smtClean="0">
                <a:ln>
                  <a:noFill/>
                </a:ln>
                <a:gradFill>
                  <a:gsLst>
                    <a:gs pos="3333">
                      <a:srgbClr val="9FC6FF">
                        <a:lumMod val="24000"/>
                        <a:lumOff val="76000"/>
                      </a:srgbClr>
                    </a:gs>
                    <a:gs pos="47000">
                      <a:srgbClr val="9FC6FF"/>
                    </a:gs>
                    <a:gs pos="76000">
                      <a:schemeClr val="bg2">
                        <a:lumMod val="60000"/>
                        <a:lumOff val="40000"/>
                      </a:schemeClr>
                    </a:gs>
                  </a:gsLst>
                  <a:lin ang="5400000" scaled="1"/>
                </a:gradFill>
                <a:effectLst>
                  <a:glow rad="101600">
                    <a:schemeClr val="bg2">
                      <a:lumMod val="50000"/>
                      <a:alpha val="60000"/>
                    </a:schemeClr>
                  </a:glow>
                  <a:outerShdw blurRad="317500" dist="50800" dir="5400000" algn="ctr" rotWithShape="0">
                    <a:schemeClr val="bg2">
                      <a:lumMod val="50000"/>
                    </a:schemeClr>
                  </a:outerShdw>
                </a:effectLst>
                <a:latin typeface="Matura MT Script Capitals" pitchFamily="66" charset="0"/>
                <a:ea typeface="Times New Roman" pitchFamily="18" charset="0"/>
                <a:cs typeface="Times New Roman" pitchFamily="18" charset="0"/>
              </a:rPr>
              <a:t> mantiene a Jesús afuera… y mientras más crece nuestra estima propia, más cerramos la puerta a  Cristo. El amor propio detiene el amor al Salvador." </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s-ES" sz="1200" i="0" u="none" strike="noStrike" cap="none" normalizeH="0" baseline="0" dirty="0" smtClean="0">
              <a:ln>
                <a:noFill/>
              </a:ln>
              <a:gradFill>
                <a:gsLst>
                  <a:gs pos="3333">
                    <a:srgbClr val="9FC6FF">
                      <a:lumMod val="24000"/>
                      <a:lumOff val="76000"/>
                    </a:srgbClr>
                  </a:gs>
                  <a:gs pos="47000">
                    <a:srgbClr val="9FC6FF"/>
                  </a:gs>
                  <a:gs pos="76000">
                    <a:schemeClr val="bg2">
                      <a:lumMod val="60000"/>
                      <a:lumOff val="40000"/>
                    </a:schemeClr>
                  </a:gs>
                </a:gsLst>
                <a:lin ang="5400000" scaled="1"/>
              </a:gradFill>
              <a:effectLst>
                <a:glow rad="101600">
                  <a:schemeClr val="bg2">
                    <a:lumMod val="50000"/>
                    <a:alpha val="60000"/>
                  </a:schemeClr>
                </a:glow>
                <a:outerShdw blurRad="317500" dist="50800" dir="5400000" algn="ctr" rotWithShape="0">
                  <a:schemeClr val="bg2">
                    <a:lumMod val="50000"/>
                  </a:schemeClr>
                </a:outerShdw>
              </a:effectLst>
              <a:latin typeface="Matura MT Script Capitals" pitchFamily="66" charset="0"/>
              <a:cs typeface="Arial" pitchFamily="34" charset="0"/>
            </a:endParaRPr>
          </a:p>
        </p:txBody>
      </p:sp>
      <p:sp>
        <p:nvSpPr>
          <p:cNvPr id="4" name="3 Forma libre"/>
          <p:cNvSpPr/>
          <p:nvPr/>
        </p:nvSpPr>
        <p:spPr>
          <a:xfrm>
            <a:off x="-9509" y="-54629"/>
            <a:ext cx="9178379" cy="72081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34669 h 888815"/>
              <a:gd name="connsiteX1" fmla="*/ 9099800 w 9117611"/>
              <a:gd name="connsiteY1" fmla="*/ 0 h 888815"/>
              <a:gd name="connsiteX2" fmla="*/ 9117611 w 9117611"/>
              <a:gd name="connsiteY2" fmla="*/ 878043 h 888815"/>
              <a:gd name="connsiteX3" fmla="*/ 4585194 w 9117611"/>
              <a:gd name="connsiteY3" fmla="*/ 465212 h 888815"/>
              <a:gd name="connsiteX4" fmla="*/ 0 w 9117611"/>
              <a:gd name="connsiteY4" fmla="*/ 888815 h 888815"/>
              <a:gd name="connsiteX5" fmla="*/ 13194 w 9117611"/>
              <a:gd name="connsiteY5" fmla="*/ 34669 h 88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611" h="888815">
                <a:moveTo>
                  <a:pt x="13194" y="34669"/>
                </a:moveTo>
                <a:lnTo>
                  <a:pt x="9099800" y="0"/>
                </a:lnTo>
                <a:cubicBezTo>
                  <a:pt x="9099800" y="263203"/>
                  <a:pt x="9117611" y="614840"/>
                  <a:pt x="9117611" y="878043"/>
                </a:cubicBezTo>
                <a:cubicBezTo>
                  <a:pt x="7927836" y="744575"/>
                  <a:pt x="6094326" y="613652"/>
                  <a:pt x="4585194" y="465212"/>
                </a:cubicBezTo>
                <a:lnTo>
                  <a:pt x="0" y="888815"/>
                </a:lnTo>
                <a:lnTo>
                  <a:pt x="13194" y="34669"/>
                </a:lnTo>
                <a:close/>
              </a:path>
            </a:pathLst>
          </a:custGeom>
          <a:gradFill flip="none" rotWithShape="1">
            <a:gsLst>
              <a:gs pos="6000">
                <a:srgbClr val="BDFFFF"/>
              </a:gs>
              <a:gs pos="100000">
                <a:srgbClr val="0B3678"/>
              </a:gs>
              <a:gs pos="64000">
                <a:srgbClr val="899DFF"/>
              </a:gs>
              <a:gs pos="86000">
                <a:schemeClr val="bg2">
                  <a:lumMod val="50000"/>
                </a:schemeClr>
              </a:gs>
              <a:gs pos="95000">
                <a:schemeClr val="accent2">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34378" y="6089892"/>
            <a:ext cx="9212394" cy="78728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34669 h 888815"/>
              <a:gd name="connsiteX1" fmla="*/ 9099800 w 9117611"/>
              <a:gd name="connsiteY1" fmla="*/ 0 h 888815"/>
              <a:gd name="connsiteX2" fmla="*/ 9117611 w 9117611"/>
              <a:gd name="connsiteY2" fmla="*/ 878043 h 888815"/>
              <a:gd name="connsiteX3" fmla="*/ 4585194 w 9117611"/>
              <a:gd name="connsiteY3" fmla="*/ 465212 h 888815"/>
              <a:gd name="connsiteX4" fmla="*/ 0 w 9117611"/>
              <a:gd name="connsiteY4" fmla="*/ 888815 h 888815"/>
              <a:gd name="connsiteX5" fmla="*/ 13194 w 9117611"/>
              <a:gd name="connsiteY5" fmla="*/ 34669 h 888815"/>
              <a:gd name="connsiteX0" fmla="*/ 44516 w 9117611"/>
              <a:gd name="connsiteY0" fmla="*/ 0 h 912467"/>
              <a:gd name="connsiteX1" fmla="*/ 9099800 w 9117611"/>
              <a:gd name="connsiteY1" fmla="*/ 23652 h 912467"/>
              <a:gd name="connsiteX2" fmla="*/ 9117611 w 9117611"/>
              <a:gd name="connsiteY2" fmla="*/ 901695 h 912467"/>
              <a:gd name="connsiteX3" fmla="*/ 4585194 w 9117611"/>
              <a:gd name="connsiteY3" fmla="*/ 488864 h 912467"/>
              <a:gd name="connsiteX4" fmla="*/ 0 w 9117611"/>
              <a:gd name="connsiteY4" fmla="*/ 912467 h 912467"/>
              <a:gd name="connsiteX5" fmla="*/ 44516 w 9117611"/>
              <a:gd name="connsiteY5" fmla="*/ 0 h 912467"/>
              <a:gd name="connsiteX0" fmla="*/ 13194 w 9117611"/>
              <a:gd name="connsiteY0" fmla="*/ 0 h 931906"/>
              <a:gd name="connsiteX1" fmla="*/ 9099800 w 9117611"/>
              <a:gd name="connsiteY1" fmla="*/ 43091 h 931906"/>
              <a:gd name="connsiteX2" fmla="*/ 9117611 w 9117611"/>
              <a:gd name="connsiteY2" fmla="*/ 921134 h 931906"/>
              <a:gd name="connsiteX3" fmla="*/ 4585194 w 9117611"/>
              <a:gd name="connsiteY3" fmla="*/ 508303 h 931906"/>
              <a:gd name="connsiteX4" fmla="*/ 0 w 9117611"/>
              <a:gd name="connsiteY4" fmla="*/ 931906 h 931906"/>
              <a:gd name="connsiteX5" fmla="*/ 13194 w 9117611"/>
              <a:gd name="connsiteY5" fmla="*/ 0 h 931906"/>
              <a:gd name="connsiteX0" fmla="*/ 0 w 9151401"/>
              <a:gd name="connsiteY0" fmla="*/ 0 h 912465"/>
              <a:gd name="connsiteX1" fmla="*/ 9133590 w 9151401"/>
              <a:gd name="connsiteY1" fmla="*/ 23650 h 912465"/>
              <a:gd name="connsiteX2" fmla="*/ 9151401 w 9151401"/>
              <a:gd name="connsiteY2" fmla="*/ 901693 h 912465"/>
              <a:gd name="connsiteX3" fmla="*/ 4618984 w 9151401"/>
              <a:gd name="connsiteY3" fmla="*/ 488862 h 912465"/>
              <a:gd name="connsiteX4" fmla="*/ 33790 w 9151401"/>
              <a:gd name="connsiteY4" fmla="*/ 912465 h 912465"/>
              <a:gd name="connsiteX5" fmla="*/ 0 w 9151401"/>
              <a:gd name="connsiteY5" fmla="*/ 0 h 912465"/>
              <a:gd name="connsiteX0" fmla="*/ 0 w 9151401"/>
              <a:gd name="connsiteY0" fmla="*/ 0 h 970784"/>
              <a:gd name="connsiteX1" fmla="*/ 9133590 w 9151401"/>
              <a:gd name="connsiteY1" fmla="*/ 23650 h 970784"/>
              <a:gd name="connsiteX2" fmla="*/ 9151401 w 9151401"/>
              <a:gd name="connsiteY2" fmla="*/ 901693 h 970784"/>
              <a:gd name="connsiteX3" fmla="*/ 4618984 w 9151401"/>
              <a:gd name="connsiteY3" fmla="*/ 488862 h 970784"/>
              <a:gd name="connsiteX4" fmla="*/ 2467 w 9151401"/>
              <a:gd name="connsiteY4" fmla="*/ 970784 h 970784"/>
              <a:gd name="connsiteX5" fmla="*/ 0 w 9151401"/>
              <a:gd name="connsiteY5" fmla="*/ 0 h 970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51401" h="970784">
                <a:moveTo>
                  <a:pt x="0" y="0"/>
                </a:moveTo>
                <a:lnTo>
                  <a:pt x="9133590" y="23650"/>
                </a:lnTo>
                <a:cubicBezTo>
                  <a:pt x="9133590" y="286853"/>
                  <a:pt x="9151401" y="638490"/>
                  <a:pt x="9151401" y="901693"/>
                </a:cubicBezTo>
                <a:cubicBezTo>
                  <a:pt x="7961626" y="768225"/>
                  <a:pt x="6128116" y="637302"/>
                  <a:pt x="4618984" y="488862"/>
                </a:cubicBezTo>
                <a:lnTo>
                  <a:pt x="2467" y="970784"/>
                </a:lnTo>
                <a:cubicBezTo>
                  <a:pt x="1645" y="647189"/>
                  <a:pt x="822" y="323595"/>
                  <a:pt x="0" y="0"/>
                </a:cubicBezTo>
                <a:close/>
              </a:path>
            </a:pathLst>
          </a:custGeom>
          <a:gradFill>
            <a:gsLst>
              <a:gs pos="6000">
                <a:srgbClr val="BDFFFF"/>
              </a:gs>
              <a:gs pos="100000">
                <a:srgbClr val="0B3678"/>
              </a:gs>
              <a:gs pos="64000">
                <a:srgbClr val="899DFF"/>
              </a:gs>
              <a:gs pos="86000">
                <a:schemeClr val="bg2">
                  <a:lumMod val="50000"/>
                </a:schemeClr>
              </a:gs>
              <a:gs pos="95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1 Imagen" descr="Diapositiva6.JPG"/>
          <p:cNvPicPr>
            <a:picLocks noGrp="1" noChangeAspect="1"/>
          </p:cNvPicPr>
          <p:nvPr isPhoto="1"/>
        </p:nvPicPr>
        <p:blipFill>
          <a:blip r:embed="rId2" cstate="print"/>
          <a:srcRect/>
          <a:stretch>
            <a:fillRect/>
          </a:stretch>
        </p:blipFill>
        <p:spPr bwMode="auto">
          <a:xfrm>
            <a:off x="0" y="260648"/>
            <a:ext cx="9144000" cy="6264696"/>
          </a:xfrm>
          <a:prstGeom prst="rect">
            <a:avLst/>
          </a:prstGeom>
          <a:noFill/>
          <a:ln w="9525">
            <a:noFill/>
            <a:miter lim="800000"/>
            <a:headEnd/>
            <a:tailEnd/>
          </a:ln>
        </p:spPr>
      </p:pic>
      <p:sp>
        <p:nvSpPr>
          <p:cNvPr id="5" name="Rectangle 1"/>
          <p:cNvSpPr>
            <a:spLocks noChangeArrowheads="1"/>
          </p:cNvSpPr>
          <p:nvPr/>
        </p:nvSpPr>
        <p:spPr bwMode="auto">
          <a:xfrm>
            <a:off x="666378" y="0"/>
            <a:ext cx="7776864"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38100">
              <a:extrusionClr>
                <a:schemeClr val="bg2">
                  <a:lumMod val="50000"/>
                </a:schemeClr>
              </a:extrusionClr>
            </a:sp3d>
          </a:bodyPr>
          <a:lstStyle/>
          <a:p>
            <a:pPr marL="0" marR="0" lvl="0" indent="0" algn="ctr" defTabSz="914400" rtl="0" eaLnBrk="1" fontAlgn="base" latinLnBrk="0" hangingPunct="1">
              <a:lnSpc>
                <a:spcPct val="100000"/>
              </a:lnSpc>
              <a:spcBef>
                <a:spcPct val="0"/>
              </a:spcBef>
              <a:spcAft>
                <a:spcPct val="0"/>
              </a:spcAft>
              <a:buClrTx/>
              <a:buSzTx/>
              <a:buFontTx/>
              <a:buNone/>
              <a:tabLst/>
            </a:pPr>
            <a:endParaRPr lang="es-ES" sz="2000" dirty="0">
              <a:effectLst>
                <a:outerShdw blurRad="50800" dist="50800" dir="5400000" algn="ctr" rotWithShape="0">
                  <a:schemeClr val="accent4">
                    <a:lumMod val="50000"/>
                  </a:schemeClr>
                </a:outerShdw>
              </a:effectLst>
              <a:latin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s-ES" sz="2000" b="0" i="0" u="none" strike="noStrike" cap="none" normalizeH="0" baseline="0" dirty="0" smtClean="0">
              <a:ln>
                <a:noFill/>
              </a:ln>
              <a:effectLst>
                <a:outerShdw blurRad="50800" dist="50800" dir="5400000" algn="ctr" rotWithShape="0">
                  <a:schemeClr val="accent4">
                    <a:lumMod val="50000"/>
                  </a:schemeClr>
                </a:outerShdw>
              </a:effectLst>
              <a:latin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s-ES" sz="1200" b="0" i="0" u="none" strike="noStrike" cap="none" normalizeH="0" baseline="0" dirty="0" smtClean="0">
              <a:ln>
                <a:noFill/>
              </a:ln>
              <a:effectLst>
                <a:outerShdw blurRad="50800" dist="50800" dir="5400000" algn="ctr" rotWithShape="0">
                  <a:schemeClr val="accent4">
                    <a:lumMod val="50000"/>
                  </a:schemeClr>
                </a:outerShdw>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 typeface="Wingdings" pitchFamily="2" charset="2"/>
              <a:buChar char="q"/>
              <a:tabLst/>
            </a:pPr>
            <a:r>
              <a:rPr kumimoji="0" lang="es-ES" sz="2400" b="0" i="0" u="none" strike="noStrike" cap="none" normalizeH="0" baseline="0" dirty="0" smtClean="0">
                <a:ln>
                  <a:noFill/>
                </a:ln>
                <a:gradFill>
                  <a:gsLst>
                    <a:gs pos="19167">
                      <a:schemeClr val="tx1"/>
                    </a:gs>
                    <a:gs pos="63000">
                      <a:schemeClr val="accent2">
                        <a:lumMod val="40000"/>
                        <a:lumOff val="60000"/>
                      </a:schemeClr>
                    </a:gs>
                    <a:gs pos="99000">
                      <a:schemeClr val="accent2">
                        <a:lumMod val="40000"/>
                        <a:lumOff val="60000"/>
                      </a:schemeClr>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  </a:t>
            </a:r>
            <a:r>
              <a:rPr kumimoji="0" lang="es-ES" sz="2000" b="0" i="0" u="none" strike="noStrike" cap="none" normalizeH="0" baseline="0" dirty="0" smtClean="0">
                <a:ln>
                  <a:noFill/>
                </a:ln>
                <a:gradFill>
                  <a:gsLst>
                    <a:gs pos="19167">
                      <a:schemeClr val="tx1"/>
                    </a:gs>
                    <a:gs pos="63000">
                      <a:schemeClr val="accent2">
                        <a:lumMod val="40000"/>
                        <a:lumOff val="60000"/>
                      </a:schemeClr>
                    </a:gs>
                    <a:gs pos="99000">
                      <a:schemeClr val="accent2">
                        <a:lumMod val="40000"/>
                        <a:lumOff val="60000"/>
                      </a:schemeClr>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El hombre no valora a Cristo porque considera que el mundo,</a:t>
            </a:r>
            <a:r>
              <a:rPr kumimoji="0" lang="es-ES" sz="2000" b="0" i="0" u="none" strike="noStrike" cap="none" normalizeH="0" dirty="0" smtClean="0">
                <a:ln>
                  <a:noFill/>
                </a:ln>
                <a:gradFill>
                  <a:gsLst>
                    <a:gs pos="19167">
                      <a:schemeClr val="tx1"/>
                    </a:gs>
                    <a:gs pos="63000">
                      <a:schemeClr val="accent2">
                        <a:lumMod val="40000"/>
                        <a:lumOff val="60000"/>
                      </a:schemeClr>
                    </a:gs>
                    <a:gs pos="99000">
                      <a:schemeClr val="accent2">
                        <a:lumMod val="40000"/>
                        <a:lumOff val="60000"/>
                      </a:schemeClr>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 o sea, el sistema imperante, es quién logra satisfacer todas sus necesidades</a:t>
            </a:r>
            <a:r>
              <a:rPr lang="es-ES" sz="2000" dirty="0" smtClean="0">
                <a:gradFill>
                  <a:gsLst>
                    <a:gs pos="19167">
                      <a:schemeClr val="tx1"/>
                    </a:gs>
                    <a:gs pos="63000">
                      <a:schemeClr val="accent2">
                        <a:lumMod val="40000"/>
                        <a:lumOff val="60000"/>
                      </a:schemeClr>
                    </a:gs>
                    <a:gs pos="99000">
                      <a:schemeClr val="accent2">
                        <a:lumMod val="40000"/>
                        <a:lumOff val="60000"/>
                      </a:schemeClr>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 y lo seduce a tal punto de aceptar lo que sus ojos ven, lo que sus oídos oyen, lo que sus manos palpan, para posteriormente vanagloriarse de todo lo que consigue.         </a:t>
            </a:r>
            <a:r>
              <a:rPr kumimoji="0" lang="es-ES" sz="2000" b="0" i="0" u="none" strike="noStrike" cap="none" normalizeH="0" baseline="0" dirty="0" smtClean="0">
                <a:ln>
                  <a:noFill/>
                </a:ln>
                <a:gradFill>
                  <a:gsLst>
                    <a:gs pos="19167">
                      <a:schemeClr val="tx1"/>
                    </a:gs>
                    <a:gs pos="63000">
                      <a:schemeClr val="accent2">
                        <a:lumMod val="40000"/>
                        <a:lumOff val="60000"/>
                      </a:schemeClr>
                    </a:gs>
                    <a:gs pos="99000">
                      <a:schemeClr val="accent2">
                        <a:lumMod val="40000"/>
                        <a:lumOff val="60000"/>
                      </a:schemeClr>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   </a:t>
            </a:r>
          </a:p>
          <a:p>
            <a:pPr marL="0" marR="0" lvl="0" indent="0" algn="ctr" defTabSz="914400" rtl="0" eaLnBrk="0" fontAlgn="base" latinLnBrk="0" hangingPunct="0">
              <a:lnSpc>
                <a:spcPct val="100000"/>
              </a:lnSpc>
              <a:spcBef>
                <a:spcPct val="0"/>
              </a:spcBef>
              <a:spcAft>
                <a:spcPct val="0"/>
              </a:spcAft>
              <a:buClrTx/>
              <a:buSzTx/>
              <a:tabLst/>
            </a:pPr>
            <a:r>
              <a:rPr lang="es-ES" sz="2000" dirty="0" smtClean="0">
                <a:gradFill>
                  <a:gsLst>
                    <a:gs pos="19167">
                      <a:schemeClr val="tx1"/>
                    </a:gs>
                    <a:gs pos="63000">
                      <a:schemeClr val="accent2">
                        <a:lumMod val="40000"/>
                        <a:lumOff val="60000"/>
                      </a:schemeClr>
                    </a:gs>
                    <a:gs pos="99000">
                      <a:schemeClr val="accent2">
                        <a:lumMod val="40000"/>
                        <a:lumOff val="60000"/>
                      </a:schemeClr>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Por ello, tenemos en poco a Jesucristo</a:t>
            </a:r>
            <a:r>
              <a:rPr kumimoji="0" lang="es-ES" sz="2000" b="0" i="0" u="none" strike="noStrike" cap="none" normalizeH="0" baseline="0" dirty="0" smtClean="0">
                <a:ln>
                  <a:noFill/>
                </a:ln>
                <a:gradFill>
                  <a:gsLst>
                    <a:gs pos="19167">
                      <a:schemeClr val="tx1"/>
                    </a:gs>
                    <a:gs pos="63000">
                      <a:schemeClr val="accent2">
                        <a:lumMod val="40000"/>
                        <a:lumOff val="60000"/>
                      </a:schemeClr>
                    </a:gs>
                    <a:gs pos="99000">
                      <a:schemeClr val="accent2">
                        <a:lumMod val="40000"/>
                        <a:lumOff val="60000"/>
                      </a:schemeClr>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 porque amamos la tierra,</a:t>
            </a:r>
            <a:r>
              <a:rPr kumimoji="0" lang="es-ES" sz="2000" b="0" i="0" u="none" strike="noStrike" cap="none" normalizeH="0" dirty="0" smtClean="0">
                <a:ln>
                  <a:noFill/>
                </a:ln>
                <a:gradFill>
                  <a:gsLst>
                    <a:gs pos="19167">
                      <a:schemeClr val="tx1"/>
                    </a:gs>
                    <a:gs pos="63000">
                      <a:schemeClr val="accent2">
                        <a:lumMod val="40000"/>
                        <a:lumOff val="60000"/>
                      </a:schemeClr>
                    </a:gs>
                    <a:gs pos="99000">
                      <a:schemeClr val="accent2">
                        <a:lumMod val="40000"/>
                        <a:lumOff val="60000"/>
                      </a:schemeClr>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 todos</a:t>
            </a:r>
            <a:r>
              <a:rPr kumimoji="0" lang="es-ES" sz="2000" b="0" i="0" u="none" strike="noStrike" cap="none" normalizeH="0" baseline="0" dirty="0" smtClean="0">
                <a:ln>
                  <a:noFill/>
                </a:ln>
                <a:gradFill>
                  <a:gsLst>
                    <a:gs pos="19167">
                      <a:schemeClr val="tx1"/>
                    </a:gs>
                    <a:gs pos="63000">
                      <a:schemeClr val="accent2">
                        <a:lumMod val="40000"/>
                        <a:lumOff val="60000"/>
                      </a:schemeClr>
                    </a:gs>
                    <a:gs pos="99000">
                      <a:schemeClr val="accent2">
                        <a:lumMod val="40000"/>
                        <a:lumOff val="60000"/>
                      </a:schemeClr>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 sus afanes</a:t>
            </a:r>
            <a:r>
              <a:rPr kumimoji="0" lang="es-ES" sz="2000" b="0" i="0" u="none" strike="noStrike" cap="none" normalizeH="0" dirty="0" smtClean="0">
                <a:ln>
                  <a:noFill/>
                </a:ln>
                <a:gradFill>
                  <a:gsLst>
                    <a:gs pos="19167">
                      <a:schemeClr val="tx1"/>
                    </a:gs>
                    <a:gs pos="63000">
                      <a:schemeClr val="accent2">
                        <a:lumMod val="40000"/>
                        <a:lumOff val="60000"/>
                      </a:schemeClr>
                    </a:gs>
                    <a:gs pos="99000">
                      <a:schemeClr val="accent2">
                        <a:lumMod val="40000"/>
                        <a:lumOff val="60000"/>
                      </a:schemeClr>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 y la gloria de los hombres, antes que al mismo Dios vivo.</a:t>
            </a:r>
            <a:r>
              <a:rPr kumimoji="0" lang="es-ES" sz="2000" b="0" i="0" u="none" strike="noStrike" cap="none" normalizeH="0" baseline="0" dirty="0" smtClean="0">
                <a:ln>
                  <a:noFill/>
                </a:ln>
                <a:gradFill>
                  <a:gsLst>
                    <a:gs pos="19167">
                      <a:schemeClr val="tx1"/>
                    </a:gs>
                    <a:gs pos="63000">
                      <a:schemeClr val="accent2">
                        <a:lumMod val="40000"/>
                        <a:lumOff val="60000"/>
                      </a:schemeClr>
                    </a:gs>
                    <a:gs pos="99000">
                      <a:schemeClr val="accent2">
                        <a:lumMod val="40000"/>
                        <a:lumOff val="60000"/>
                      </a:schemeClr>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 </a:t>
            </a:r>
            <a:endParaRPr kumimoji="0" lang="es-ES" sz="2000" b="0" i="0" u="none" strike="noStrike" cap="none" normalizeH="0" baseline="0" dirty="0" smtClean="0">
              <a:ln>
                <a:noFill/>
              </a:ln>
              <a:gradFill>
                <a:gsLst>
                  <a:gs pos="19167">
                    <a:schemeClr val="tx1"/>
                  </a:gs>
                  <a:gs pos="63000">
                    <a:schemeClr val="accent2">
                      <a:lumMod val="40000"/>
                      <a:lumOff val="60000"/>
                    </a:schemeClr>
                  </a:gs>
                  <a:gs pos="99000">
                    <a:schemeClr val="accent2">
                      <a:lumMod val="40000"/>
                      <a:lumOff val="60000"/>
                    </a:schemeClr>
                  </a:gs>
                </a:gsLst>
                <a:lin ang="5400000" scaled="1"/>
              </a:gradFill>
              <a:effectLst>
                <a:outerShdw blurRad="50800" dist="50800" dir="5400000" algn="ctr" rotWithShape="0">
                  <a:schemeClr val="accent4">
                    <a:lumMod val="50000"/>
                  </a:schemeClr>
                </a:outerShdw>
              </a:effectLst>
              <a:latin typeface="Matura MT Script Capitals" pitchFamily="66" charset="0"/>
              <a:cs typeface="Arial" pitchFamily="34" charset="0"/>
            </a:endParaRPr>
          </a:p>
        </p:txBody>
      </p:sp>
      <p:sp>
        <p:nvSpPr>
          <p:cNvPr id="6" name="5 Forma libre"/>
          <p:cNvSpPr/>
          <p:nvPr/>
        </p:nvSpPr>
        <p:spPr>
          <a:xfrm>
            <a:off x="-34379" y="0"/>
            <a:ext cx="9178379" cy="68505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10165 h 864311"/>
              <a:gd name="connsiteX1" fmla="*/ 9117611 w 9117611"/>
              <a:gd name="connsiteY1" fmla="*/ 0 h 864311"/>
              <a:gd name="connsiteX2" fmla="*/ 9117611 w 9117611"/>
              <a:gd name="connsiteY2" fmla="*/ 853539 h 864311"/>
              <a:gd name="connsiteX3" fmla="*/ 4585194 w 9117611"/>
              <a:gd name="connsiteY3" fmla="*/ 440708 h 864311"/>
              <a:gd name="connsiteX4" fmla="*/ 0 w 9117611"/>
              <a:gd name="connsiteY4" fmla="*/ 864311 h 864311"/>
              <a:gd name="connsiteX5" fmla="*/ 13194 w 9117611"/>
              <a:gd name="connsiteY5" fmla="*/ 10165 h 864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611" h="864311">
                <a:moveTo>
                  <a:pt x="13194" y="10165"/>
                </a:moveTo>
                <a:lnTo>
                  <a:pt x="9117611" y="0"/>
                </a:lnTo>
                <a:lnTo>
                  <a:pt x="9117611" y="853539"/>
                </a:lnTo>
                <a:cubicBezTo>
                  <a:pt x="7927836" y="720071"/>
                  <a:pt x="6094326" y="589148"/>
                  <a:pt x="4585194" y="440708"/>
                </a:cubicBezTo>
                <a:lnTo>
                  <a:pt x="0" y="864311"/>
                </a:lnTo>
                <a:lnTo>
                  <a:pt x="13194" y="10165"/>
                </a:lnTo>
                <a:close/>
              </a:path>
            </a:pathLst>
          </a:custGeom>
          <a:gradFill>
            <a:gsLst>
              <a:gs pos="13000">
                <a:schemeClr val="accent1">
                  <a:lumMod val="20000"/>
                  <a:lumOff val="80000"/>
                </a:schemeClr>
              </a:gs>
              <a:gs pos="73000">
                <a:schemeClr val="accent4">
                  <a:lumMod val="40000"/>
                  <a:lumOff val="60000"/>
                </a:schemeClr>
              </a:gs>
              <a:gs pos="53000">
                <a:srgbClr val="3D4B89">
                  <a:lumMod val="51000"/>
                  <a:lumOff val="49000"/>
                </a:srgbClr>
              </a:gs>
              <a:gs pos="95000">
                <a:schemeClr val="bg2">
                  <a:lumMod val="4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0" y="6172942"/>
            <a:ext cx="9178379" cy="68505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10165 h 864311"/>
              <a:gd name="connsiteX1" fmla="*/ 9117611 w 9117611"/>
              <a:gd name="connsiteY1" fmla="*/ 0 h 864311"/>
              <a:gd name="connsiteX2" fmla="*/ 9117611 w 9117611"/>
              <a:gd name="connsiteY2" fmla="*/ 853539 h 864311"/>
              <a:gd name="connsiteX3" fmla="*/ 4585194 w 9117611"/>
              <a:gd name="connsiteY3" fmla="*/ 440708 h 864311"/>
              <a:gd name="connsiteX4" fmla="*/ 0 w 9117611"/>
              <a:gd name="connsiteY4" fmla="*/ 864311 h 864311"/>
              <a:gd name="connsiteX5" fmla="*/ 13194 w 9117611"/>
              <a:gd name="connsiteY5" fmla="*/ 10165 h 864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611" h="864311">
                <a:moveTo>
                  <a:pt x="13194" y="10165"/>
                </a:moveTo>
                <a:lnTo>
                  <a:pt x="9117611" y="0"/>
                </a:lnTo>
                <a:lnTo>
                  <a:pt x="9117611" y="853539"/>
                </a:lnTo>
                <a:cubicBezTo>
                  <a:pt x="7927836" y="720071"/>
                  <a:pt x="6094326" y="589148"/>
                  <a:pt x="4585194" y="440708"/>
                </a:cubicBezTo>
                <a:lnTo>
                  <a:pt x="0" y="864311"/>
                </a:lnTo>
                <a:lnTo>
                  <a:pt x="13194" y="10165"/>
                </a:lnTo>
                <a:close/>
              </a:path>
            </a:pathLst>
          </a:custGeom>
          <a:gradFill>
            <a:gsLst>
              <a:gs pos="13000">
                <a:schemeClr val="accent1">
                  <a:lumMod val="20000"/>
                  <a:lumOff val="80000"/>
                </a:schemeClr>
              </a:gs>
              <a:gs pos="73000">
                <a:schemeClr val="accent4">
                  <a:lumMod val="40000"/>
                  <a:lumOff val="60000"/>
                </a:schemeClr>
              </a:gs>
              <a:gs pos="53000">
                <a:srgbClr val="3D4B89">
                  <a:lumMod val="51000"/>
                  <a:lumOff val="49000"/>
                </a:srgbClr>
              </a:gs>
              <a:gs pos="95000">
                <a:schemeClr val="bg2">
                  <a:lumMod val="4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9394"/>
                                        </p:tgtEl>
                                        <p:attrNameLst>
                                          <p:attrName>style.visibility</p:attrName>
                                        </p:attrNameLst>
                                      </p:cBhvr>
                                      <p:to>
                                        <p:strVal val="visible"/>
                                      </p:to>
                                    </p:set>
                                    <p:anim calcmode="lin" valueType="num">
                                      <p:cBhvr>
                                        <p:cTn id="7" dur="3000" fill="hold"/>
                                        <p:tgtEl>
                                          <p:spTgt spid="59394"/>
                                        </p:tgtEl>
                                        <p:attrNameLst>
                                          <p:attrName>ppt_w</p:attrName>
                                        </p:attrNameLst>
                                      </p:cBhvr>
                                      <p:tavLst>
                                        <p:tav tm="0">
                                          <p:val>
                                            <p:strVal val="4/3*#ppt_w"/>
                                          </p:val>
                                        </p:tav>
                                        <p:tav tm="100000">
                                          <p:val>
                                            <p:strVal val="#ppt_w"/>
                                          </p:val>
                                        </p:tav>
                                      </p:tavLst>
                                    </p:anim>
                                    <p:anim calcmode="lin" valueType="num">
                                      <p:cBhvr>
                                        <p:cTn id="8" dur="3000" fill="hold"/>
                                        <p:tgtEl>
                                          <p:spTgt spid="5939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fltVal val="0"/>
                                          </p:val>
                                        </p:tav>
                                        <p:tav tm="100000">
                                          <p:val>
                                            <p:strVal val="#ppt_w"/>
                                          </p:val>
                                        </p:tav>
                                      </p:tavLst>
                                    </p:anim>
                                    <p:anim calcmode="lin" valueType="num">
                                      <p:cBhvr>
                                        <p:cTn id="12" dur="3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8.JPG"/>
          <p:cNvPicPr>
            <a:picLocks noGrp="1" noChangeAspect="1"/>
          </p:cNvPicPr>
          <p:nvPr isPhoto="1"/>
        </p:nvPicPr>
        <p:blipFill>
          <a:blip r:embed="rId2" cstate="print">
            <a:lum/>
          </a:blip>
          <a:srcRect t="2697" b="3748"/>
          <a:stretch>
            <a:fillRect/>
          </a:stretch>
        </p:blipFill>
        <p:spPr>
          <a:xfrm>
            <a:off x="17189" y="0"/>
            <a:ext cx="9144000" cy="6858000"/>
          </a:xfrm>
          <a:prstGeom prst="rect">
            <a:avLst/>
          </a:prstGeom>
          <a:noFill/>
          <a:ln>
            <a:noFill/>
          </a:ln>
        </p:spPr>
      </p:pic>
      <p:sp>
        <p:nvSpPr>
          <p:cNvPr id="3" name="Rectangle 1"/>
          <p:cNvSpPr>
            <a:spLocks noChangeArrowheads="1"/>
          </p:cNvSpPr>
          <p:nvPr/>
        </p:nvSpPr>
        <p:spPr bwMode="auto">
          <a:xfrm>
            <a:off x="683568" y="836712"/>
            <a:ext cx="7847805" cy="1692771"/>
          </a:xfrm>
          <a:prstGeom prst="rect">
            <a:avLst/>
          </a:prstGeom>
          <a:noFill/>
          <a:ln w="9525">
            <a:noFill/>
            <a:miter lim="800000"/>
            <a:headEnd/>
            <a:tailEnd/>
          </a:ln>
          <a:effectLst>
            <a:outerShdw blurRad="50800" dist="50800" dir="5400000" algn="ctr" rotWithShape="0">
              <a:schemeClr val="tx2">
                <a:lumMod val="10000"/>
              </a:schemeClr>
            </a:outerShdw>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9850">
              <a:extrusionClr>
                <a:schemeClr val="tx2">
                  <a:lumMod val="10000"/>
                </a:schemeClr>
              </a:extrusionClr>
            </a:sp3d>
          </a:bodyPr>
          <a:lstStyle/>
          <a:p>
            <a:pPr marL="0" marR="0" lvl="0" indent="0" algn="ctr" defTabSz="914400" rtl="0" eaLnBrk="1" fontAlgn="base" latinLnBrk="0" hangingPunct="1">
              <a:lnSpc>
                <a:spcPct val="100000"/>
              </a:lnSpc>
              <a:spcBef>
                <a:spcPct val="0"/>
              </a:spcBef>
              <a:spcAft>
                <a:spcPct val="0"/>
              </a:spcAft>
              <a:buClrTx/>
              <a:buSzTx/>
              <a:buFont typeface="Wingdings" pitchFamily="2" charset="2"/>
              <a:buChar char="q"/>
              <a:tabLst/>
            </a:pPr>
            <a:r>
              <a:rPr kumimoji="0" lang="es-ES" sz="2400" b="0" i="0" u="none" strike="noStrike" cap="none" normalizeH="0" baseline="0" dirty="0" smtClean="0">
                <a:ln>
                  <a:noFill/>
                </a:ln>
                <a:gradFill>
                  <a:gsLst>
                    <a:gs pos="0">
                      <a:schemeClr val="accent1">
                        <a:tint val="66000"/>
                        <a:satMod val="160000"/>
                        <a:lumMod val="0"/>
                        <a:lumOff val="100000"/>
                      </a:schemeClr>
                    </a:gs>
                    <a:gs pos="56000">
                      <a:schemeClr val="accent6">
                        <a:lumMod val="60000"/>
                        <a:lumOff val="40000"/>
                      </a:schemeClr>
                    </a:gs>
                  </a:gsLst>
                  <a:lin ang="5400000" scaled="0"/>
                </a:gradFill>
                <a:effectLst>
                  <a:glow rad="266700">
                    <a:schemeClr val="accent4">
                      <a:lumMod val="50000"/>
                      <a:alpha val="44000"/>
                    </a:schemeClr>
                  </a:glow>
                </a:effectLst>
                <a:latin typeface="Matura MT Script Capitals" pitchFamily="66" charset="0"/>
                <a:ea typeface="Times New Roman" pitchFamily="18" charset="0"/>
                <a:cs typeface="Times New Roman" pitchFamily="18" charset="0"/>
              </a:rPr>
              <a:t>  </a:t>
            </a:r>
            <a:r>
              <a:rPr kumimoji="0" lang="es-ES" sz="2000" b="0" i="0" u="none" strike="noStrike" cap="none" normalizeH="0" baseline="0" dirty="0" smtClean="0">
                <a:ln>
                  <a:noFill/>
                </a:ln>
                <a:gradFill>
                  <a:gsLst>
                    <a:gs pos="0">
                      <a:schemeClr val="accent1">
                        <a:tint val="66000"/>
                        <a:satMod val="160000"/>
                        <a:lumMod val="0"/>
                        <a:lumOff val="100000"/>
                      </a:schemeClr>
                    </a:gs>
                    <a:gs pos="56000">
                      <a:schemeClr val="accent6">
                        <a:lumMod val="60000"/>
                        <a:lumOff val="40000"/>
                      </a:schemeClr>
                    </a:gs>
                  </a:gsLst>
                  <a:lin ang="5400000" scaled="0"/>
                </a:gradFill>
                <a:effectLst>
                  <a:outerShdw blurRad="50800" dist="50800" dir="5400000" algn="ctr" rotWithShape="0">
                    <a:schemeClr val="tx2">
                      <a:lumMod val="10000"/>
                    </a:schemeClr>
                  </a:outerShdw>
                </a:effectLst>
                <a:latin typeface="Matura MT Script Capitals" pitchFamily="66" charset="0"/>
                <a:ea typeface="Times New Roman" pitchFamily="18" charset="0"/>
                <a:cs typeface="Times New Roman" pitchFamily="18" charset="0"/>
              </a:rPr>
              <a:t>El hombre no valora a Cristo porque no lo conoce. Hay una gran diferencia entre saber sobre Cristo y conocer a Cristo mismo… Aquéllos que piensan erróneamente sobre Cristo </a:t>
            </a:r>
          </a:p>
          <a:p>
            <a:pPr marL="0" marR="0" lvl="0" indent="0" algn="ctr" defTabSz="914400" rtl="0" eaLnBrk="1" fontAlgn="base" latinLnBrk="0" hangingPunct="1">
              <a:lnSpc>
                <a:spcPct val="100000"/>
              </a:lnSpc>
              <a:spcBef>
                <a:spcPct val="0"/>
              </a:spcBef>
              <a:spcAft>
                <a:spcPct val="0"/>
              </a:spcAft>
              <a:buClrTx/>
              <a:buSzTx/>
              <a:tabLst/>
            </a:pPr>
            <a:r>
              <a:rPr kumimoji="0" lang="es-ES" sz="2000" b="0" i="0" u="none" strike="noStrike" cap="none" normalizeH="0" baseline="0" dirty="0" smtClean="0">
                <a:ln>
                  <a:noFill/>
                </a:ln>
                <a:gradFill>
                  <a:gsLst>
                    <a:gs pos="0">
                      <a:schemeClr val="accent1">
                        <a:tint val="66000"/>
                        <a:satMod val="160000"/>
                        <a:lumMod val="0"/>
                        <a:lumOff val="100000"/>
                      </a:schemeClr>
                    </a:gs>
                    <a:gs pos="56000">
                      <a:schemeClr val="accent6">
                        <a:lumMod val="60000"/>
                        <a:lumOff val="40000"/>
                      </a:schemeClr>
                    </a:gs>
                  </a:gsLst>
                  <a:lin ang="5400000" scaled="0"/>
                </a:gradFill>
                <a:effectLst>
                  <a:outerShdw blurRad="50800" dist="50800" dir="5400000" algn="ctr" rotWithShape="0">
                    <a:schemeClr val="tx2">
                      <a:lumMod val="10000"/>
                    </a:schemeClr>
                  </a:outerShdw>
                </a:effectLst>
                <a:latin typeface="Matura MT Script Capitals" pitchFamily="66" charset="0"/>
                <a:ea typeface="Times New Roman" pitchFamily="18" charset="0"/>
                <a:cs typeface="Times New Roman" pitchFamily="18" charset="0"/>
              </a:rPr>
              <a:t>no lo han conocido todavía, porque sólo se le puede conocer a través</a:t>
            </a:r>
          </a:p>
          <a:p>
            <a:pPr marL="0" marR="0" lvl="0" indent="0" algn="ctr" defTabSz="914400" rtl="0" eaLnBrk="1" fontAlgn="base" latinLnBrk="0" hangingPunct="1">
              <a:lnSpc>
                <a:spcPct val="100000"/>
              </a:lnSpc>
              <a:spcBef>
                <a:spcPct val="0"/>
              </a:spcBef>
              <a:spcAft>
                <a:spcPct val="0"/>
              </a:spcAft>
              <a:buClrTx/>
              <a:buSzTx/>
              <a:tabLst/>
            </a:pPr>
            <a:r>
              <a:rPr lang="es-ES" sz="2000" dirty="0">
                <a:gradFill>
                  <a:gsLst>
                    <a:gs pos="0">
                      <a:schemeClr val="accent1">
                        <a:tint val="66000"/>
                        <a:satMod val="160000"/>
                        <a:lumMod val="0"/>
                        <a:lumOff val="100000"/>
                      </a:schemeClr>
                    </a:gs>
                    <a:gs pos="56000">
                      <a:schemeClr val="accent6">
                        <a:lumMod val="60000"/>
                        <a:lumOff val="40000"/>
                      </a:schemeClr>
                    </a:gs>
                  </a:gsLst>
                  <a:lin ang="5400000" scaled="0"/>
                </a:gradFill>
                <a:effectLst>
                  <a:outerShdw blurRad="50800" dist="50800" dir="5400000" algn="ctr" rotWithShape="0">
                    <a:schemeClr val="tx2">
                      <a:lumMod val="10000"/>
                    </a:schemeClr>
                  </a:outerShdw>
                </a:effectLst>
                <a:latin typeface="Matura MT Script Capitals" pitchFamily="66" charset="0"/>
                <a:ea typeface="Times New Roman" pitchFamily="18" charset="0"/>
                <a:cs typeface="Times New Roman" pitchFamily="18" charset="0"/>
              </a:rPr>
              <a:t>d</a:t>
            </a:r>
            <a:r>
              <a:rPr lang="es-ES" sz="2000" dirty="0" smtClean="0">
                <a:gradFill>
                  <a:gsLst>
                    <a:gs pos="0">
                      <a:schemeClr val="accent1">
                        <a:tint val="66000"/>
                        <a:satMod val="160000"/>
                        <a:lumMod val="0"/>
                        <a:lumOff val="100000"/>
                      </a:schemeClr>
                    </a:gs>
                    <a:gs pos="56000">
                      <a:schemeClr val="accent6">
                        <a:lumMod val="60000"/>
                        <a:lumOff val="40000"/>
                      </a:schemeClr>
                    </a:gs>
                  </a:gsLst>
                  <a:lin ang="5400000" scaled="0"/>
                </a:gradFill>
                <a:effectLst>
                  <a:outerShdw blurRad="50800" dist="50800" dir="5400000" algn="ctr" rotWithShape="0">
                    <a:schemeClr val="tx2">
                      <a:lumMod val="10000"/>
                    </a:schemeClr>
                  </a:outerShdw>
                </a:effectLst>
                <a:latin typeface="Matura MT Script Capitals" pitchFamily="66" charset="0"/>
                <a:ea typeface="Times New Roman" pitchFamily="18" charset="0"/>
                <a:cs typeface="Times New Roman" pitchFamily="18" charset="0"/>
              </a:rPr>
              <a:t>e su palabra, en la Biblia, que da testimonio de El.</a:t>
            </a:r>
            <a:endParaRPr kumimoji="0" lang="es-ES" sz="2000" b="0" i="0" u="none" strike="noStrike" cap="none" normalizeH="0" dirty="0" smtClean="0">
              <a:ln>
                <a:noFill/>
              </a:ln>
              <a:gradFill>
                <a:gsLst>
                  <a:gs pos="0">
                    <a:schemeClr val="accent1">
                      <a:tint val="66000"/>
                      <a:satMod val="160000"/>
                      <a:lumMod val="0"/>
                      <a:lumOff val="100000"/>
                    </a:schemeClr>
                  </a:gs>
                  <a:gs pos="56000">
                    <a:schemeClr val="accent6">
                      <a:lumMod val="60000"/>
                      <a:lumOff val="40000"/>
                    </a:schemeClr>
                  </a:gs>
                </a:gsLst>
                <a:lin ang="5400000" scaled="0"/>
              </a:gradFill>
              <a:effectLst>
                <a:outerShdw blurRad="50800" dist="50800" dir="5400000" algn="ctr" rotWithShape="0">
                  <a:schemeClr val="tx2">
                    <a:lumMod val="10000"/>
                  </a:schemeClr>
                </a:outerShdw>
              </a:effectLst>
              <a:latin typeface="Matura MT Script Capitals" pitchFamily="66" charset="0"/>
              <a:ea typeface="Times New Roman" pitchFamily="18" charset="0"/>
              <a:cs typeface="Times New Roman" pitchFamily="18" charset="0"/>
            </a:endParaRPr>
          </a:p>
        </p:txBody>
      </p:sp>
      <p:sp>
        <p:nvSpPr>
          <p:cNvPr id="4" name="3 Forma libre"/>
          <p:cNvSpPr/>
          <p:nvPr/>
        </p:nvSpPr>
        <p:spPr>
          <a:xfrm>
            <a:off x="-51570" y="-14116"/>
            <a:ext cx="9241441" cy="71918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33273"/>
              <a:gd name="connsiteY0" fmla="*/ 23996 h 878142"/>
              <a:gd name="connsiteX1" fmla="*/ 9133273 w 9133273"/>
              <a:gd name="connsiteY1" fmla="*/ 0 h 878142"/>
              <a:gd name="connsiteX2" fmla="*/ 9117611 w 9133273"/>
              <a:gd name="connsiteY2" fmla="*/ 867370 h 878142"/>
              <a:gd name="connsiteX3" fmla="*/ 4585194 w 9133273"/>
              <a:gd name="connsiteY3" fmla="*/ 454539 h 878142"/>
              <a:gd name="connsiteX4" fmla="*/ 0 w 9133273"/>
              <a:gd name="connsiteY4" fmla="*/ 878142 h 878142"/>
              <a:gd name="connsiteX5" fmla="*/ 13194 w 9133273"/>
              <a:gd name="connsiteY5" fmla="*/ 23996 h 878142"/>
              <a:gd name="connsiteX0" fmla="*/ 13194 w 9180256"/>
              <a:gd name="connsiteY0" fmla="*/ 23996 h 886809"/>
              <a:gd name="connsiteX1" fmla="*/ 9133273 w 9180256"/>
              <a:gd name="connsiteY1" fmla="*/ 0 h 886809"/>
              <a:gd name="connsiteX2" fmla="*/ 9180256 w 9180256"/>
              <a:gd name="connsiteY2" fmla="*/ 886809 h 886809"/>
              <a:gd name="connsiteX3" fmla="*/ 4585194 w 9180256"/>
              <a:gd name="connsiteY3" fmla="*/ 454539 h 886809"/>
              <a:gd name="connsiteX4" fmla="*/ 0 w 9180256"/>
              <a:gd name="connsiteY4" fmla="*/ 878142 h 886809"/>
              <a:gd name="connsiteX5" fmla="*/ 13194 w 9180256"/>
              <a:gd name="connsiteY5" fmla="*/ 23996 h 886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80256" h="886809">
                <a:moveTo>
                  <a:pt x="13194" y="23996"/>
                </a:moveTo>
                <a:lnTo>
                  <a:pt x="9133273" y="0"/>
                </a:lnTo>
                <a:cubicBezTo>
                  <a:pt x="9133273" y="263203"/>
                  <a:pt x="9180256" y="623606"/>
                  <a:pt x="9180256" y="886809"/>
                </a:cubicBezTo>
                <a:cubicBezTo>
                  <a:pt x="7990481" y="753341"/>
                  <a:pt x="6094326" y="602979"/>
                  <a:pt x="4585194" y="454539"/>
                </a:cubicBezTo>
                <a:lnTo>
                  <a:pt x="0" y="878142"/>
                </a:lnTo>
                <a:lnTo>
                  <a:pt x="13194" y="23996"/>
                </a:lnTo>
                <a:close/>
              </a:path>
            </a:pathLst>
          </a:custGeom>
          <a:gradFill>
            <a:gsLst>
              <a:gs pos="0">
                <a:schemeClr val="tx1"/>
              </a:gs>
              <a:gs pos="53000">
                <a:schemeClr val="accent6">
                  <a:lumMod val="60000"/>
                  <a:lumOff val="40000"/>
                </a:schemeClr>
              </a:gs>
              <a:gs pos="87000">
                <a:schemeClr val="accent4">
                  <a:lumMod val="50000"/>
                </a:schemeClr>
              </a:gs>
              <a:gs pos="99000">
                <a:schemeClr val="tx2">
                  <a:lumMod val="10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0" y="6165304"/>
            <a:ext cx="9178379" cy="6963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4556 h 858702"/>
              <a:gd name="connsiteX1" fmla="*/ 9117611 w 9117611"/>
              <a:gd name="connsiteY1" fmla="*/ 0 h 858702"/>
              <a:gd name="connsiteX2" fmla="*/ 9117611 w 9117611"/>
              <a:gd name="connsiteY2" fmla="*/ 847930 h 858702"/>
              <a:gd name="connsiteX3" fmla="*/ 4585194 w 9117611"/>
              <a:gd name="connsiteY3" fmla="*/ 435099 h 858702"/>
              <a:gd name="connsiteX4" fmla="*/ 0 w 9117611"/>
              <a:gd name="connsiteY4" fmla="*/ 858702 h 858702"/>
              <a:gd name="connsiteX5" fmla="*/ 13194 w 9117611"/>
              <a:gd name="connsiteY5" fmla="*/ 4556 h 858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611" h="858702">
                <a:moveTo>
                  <a:pt x="13194" y="4556"/>
                </a:moveTo>
                <a:lnTo>
                  <a:pt x="9117611" y="0"/>
                </a:lnTo>
                <a:lnTo>
                  <a:pt x="9117611" y="847930"/>
                </a:lnTo>
                <a:cubicBezTo>
                  <a:pt x="7927836" y="714462"/>
                  <a:pt x="6094326" y="583539"/>
                  <a:pt x="4585194" y="435099"/>
                </a:cubicBezTo>
                <a:lnTo>
                  <a:pt x="0" y="858702"/>
                </a:lnTo>
                <a:lnTo>
                  <a:pt x="13194" y="4556"/>
                </a:lnTo>
                <a:close/>
              </a:path>
            </a:pathLst>
          </a:custGeom>
          <a:gradFill>
            <a:gsLst>
              <a:gs pos="0">
                <a:schemeClr val="tx1"/>
              </a:gs>
              <a:gs pos="53000">
                <a:schemeClr val="accent6">
                  <a:lumMod val="60000"/>
                  <a:lumOff val="40000"/>
                </a:schemeClr>
              </a:gs>
              <a:gs pos="87000">
                <a:schemeClr val="accent4">
                  <a:lumMod val="50000"/>
                </a:schemeClr>
              </a:gs>
              <a:gs pos="99000">
                <a:schemeClr val="tx2">
                  <a:lumMod val="10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fltVal val="0"/>
                                          </p:val>
                                        </p:tav>
                                        <p:tav tm="100000">
                                          <p:val>
                                            <p:strVal val="#ppt_w"/>
                                          </p:val>
                                        </p:tav>
                                      </p:tavLst>
                                    </p:anim>
                                    <p:anim calcmode="lin" valueType="num">
                                      <p:cBhvr>
                                        <p:cTn id="12" dur="3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39.JPG"/>
          <p:cNvPicPr>
            <a:picLocks noGrp="1" noChangeAspect="1"/>
          </p:cNvPicPr>
          <p:nvPr isPhoto="1"/>
        </p:nvPicPr>
        <p:blipFill>
          <a:blip r:embed="rId3" cstate="print">
            <a:lum/>
          </a:blip>
          <a:stretch>
            <a:fillRect/>
          </a:stretch>
        </p:blipFill>
        <p:spPr>
          <a:xfrm>
            <a:off x="-31552" y="72551"/>
            <a:ext cx="9144000" cy="6785449"/>
          </a:xfrm>
          <a:prstGeom prst="rect">
            <a:avLst/>
          </a:prstGeom>
          <a:noFill/>
          <a:ln>
            <a:noFill/>
          </a:ln>
        </p:spPr>
      </p:pic>
      <p:sp>
        <p:nvSpPr>
          <p:cNvPr id="2" name="Rectangle 1"/>
          <p:cNvSpPr>
            <a:spLocks noChangeArrowheads="1"/>
          </p:cNvSpPr>
          <p:nvPr/>
        </p:nvSpPr>
        <p:spPr bwMode="auto">
          <a:xfrm>
            <a:off x="369558" y="677070"/>
            <a:ext cx="8424936" cy="221599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rgbClr val="FF99FF"/>
              </a:extrusionClr>
            </a:sp3d>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s-ES" sz="1400" b="0" i="0" u="none" strike="noStrike" cap="none" normalizeH="0" baseline="0" dirty="0" smtClean="0">
              <a:ln>
                <a:noFill/>
              </a:ln>
              <a:solidFill>
                <a:schemeClr val="tx1"/>
              </a:solidFill>
              <a:effectLst>
                <a:outerShdw blurRad="50800" dist="50800" dir="5400000" algn="ctr" rotWithShape="0">
                  <a:schemeClr val="accent1">
                    <a:lumMod val="50000"/>
                  </a:schemeClr>
                </a:outerShdw>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 typeface="Wingdings" pitchFamily="2" charset="2"/>
              <a:buChar char="q"/>
              <a:tabLst/>
            </a:pPr>
            <a:r>
              <a:rPr kumimoji="0" lang="es-ES" sz="2400" b="0" i="0" u="none" strike="noStrike" cap="none" normalizeH="0" baseline="0" dirty="0" smtClean="0">
                <a:ln>
                  <a:noFill/>
                </a:ln>
                <a:gradFill>
                  <a:gsLst>
                    <a:gs pos="30000">
                      <a:srgbClr val="8FFFFF">
                        <a:lumMod val="0"/>
                        <a:lumOff val="100000"/>
                      </a:srgbClr>
                    </a:gs>
                    <a:gs pos="99000">
                      <a:srgbClr val="FF99FF"/>
                    </a:gs>
                  </a:gsLst>
                  <a:lin ang="5400000" scaled="1"/>
                </a:gradFill>
                <a:effectLst>
                  <a:outerShdw blurRad="50800" dist="50800" dir="5400000" algn="ctr" rotWithShape="0">
                    <a:schemeClr val="accent1">
                      <a:lumMod val="50000"/>
                    </a:schemeClr>
                  </a:outerShdw>
                </a:effectLst>
                <a:latin typeface="Matura MT Script Capitals" pitchFamily="66" charset="0"/>
                <a:ea typeface="Times New Roman" pitchFamily="18" charset="0"/>
                <a:cs typeface="Times New Roman" pitchFamily="18" charset="0"/>
              </a:rPr>
              <a:t>  </a:t>
            </a:r>
            <a:r>
              <a:rPr kumimoji="0" lang="es-ES" sz="2000" b="0" i="0" u="none" strike="noStrike" cap="none" normalizeH="0" baseline="0" dirty="0" smtClean="0">
                <a:ln>
                  <a:noFill/>
                </a:ln>
                <a:gradFill>
                  <a:gsLst>
                    <a:gs pos="30000">
                      <a:srgbClr val="8FFFFF">
                        <a:lumMod val="0"/>
                        <a:lumOff val="100000"/>
                      </a:srgbClr>
                    </a:gs>
                    <a:gs pos="87063">
                      <a:srgbClr val="FFABFF"/>
                    </a:gs>
                    <a:gs pos="99000">
                      <a:srgbClr val="FF99FF"/>
                    </a:gs>
                  </a:gsLst>
                  <a:lin ang="5400000" scaled="1"/>
                </a:gradFill>
                <a:effectLst>
                  <a:outerShdw blurRad="50800" dist="50800" dir="5400000" algn="ctr" rotWithShape="0">
                    <a:schemeClr val="accent1">
                      <a:lumMod val="50000"/>
                    </a:schemeClr>
                  </a:outerShdw>
                </a:effectLst>
                <a:latin typeface="Matura MT Script Capitals" pitchFamily="66" charset="0"/>
                <a:ea typeface="Times New Roman" pitchFamily="18" charset="0"/>
                <a:cs typeface="Times New Roman" pitchFamily="18" charset="0"/>
              </a:rPr>
              <a:t>El hombre no valora a Cristo porque el hombre está muerto espiritualmente y no ve valor en El, porque sus enseñanzas son </a:t>
            </a:r>
          </a:p>
          <a:p>
            <a:pPr marL="0" marR="0" lvl="0" indent="0" algn="ctr" defTabSz="914400" rtl="0" eaLnBrk="0" fontAlgn="base" latinLnBrk="0" hangingPunct="0">
              <a:lnSpc>
                <a:spcPct val="100000"/>
              </a:lnSpc>
              <a:spcBef>
                <a:spcPct val="0"/>
              </a:spcBef>
              <a:spcAft>
                <a:spcPct val="0"/>
              </a:spcAft>
              <a:buClrTx/>
              <a:buSzTx/>
              <a:tabLst/>
            </a:pPr>
            <a:r>
              <a:rPr kumimoji="0" lang="es-ES" sz="2000" b="0" i="0" u="none" strike="noStrike" cap="none" normalizeH="0" baseline="0" dirty="0" smtClean="0">
                <a:ln>
                  <a:noFill/>
                </a:ln>
                <a:gradFill>
                  <a:gsLst>
                    <a:gs pos="30000">
                      <a:srgbClr val="8FFFFF">
                        <a:lumMod val="0"/>
                        <a:lumOff val="100000"/>
                      </a:srgbClr>
                    </a:gs>
                    <a:gs pos="87063">
                      <a:srgbClr val="FFABFF"/>
                    </a:gs>
                    <a:gs pos="99000">
                      <a:srgbClr val="FF99FF"/>
                    </a:gs>
                  </a:gsLst>
                  <a:lin ang="5400000" scaled="1"/>
                </a:gradFill>
                <a:effectLst>
                  <a:outerShdw blurRad="50800" dist="50800" dir="5400000" algn="ctr" rotWithShape="0">
                    <a:schemeClr val="accent1">
                      <a:lumMod val="50000"/>
                    </a:schemeClr>
                  </a:outerShdw>
                </a:effectLst>
                <a:latin typeface="Matura MT Script Capitals" pitchFamily="66" charset="0"/>
                <a:ea typeface="Times New Roman" pitchFamily="18" charset="0"/>
                <a:cs typeface="Times New Roman" pitchFamily="18" charset="0"/>
              </a:rPr>
              <a:t>locura para el hombre natural, carnal. </a:t>
            </a:r>
            <a:endParaRPr kumimoji="0" lang="es-ES" sz="2000" b="0" i="0" u="none" strike="noStrike" cap="none" normalizeH="0" dirty="0" smtClean="0">
              <a:ln>
                <a:noFill/>
              </a:ln>
              <a:gradFill>
                <a:gsLst>
                  <a:gs pos="30000">
                    <a:srgbClr val="8FFFFF">
                      <a:lumMod val="0"/>
                      <a:lumOff val="100000"/>
                    </a:srgbClr>
                  </a:gs>
                  <a:gs pos="87063">
                    <a:srgbClr val="FFABFF"/>
                  </a:gs>
                  <a:gs pos="99000">
                    <a:srgbClr val="FF99FF"/>
                  </a:gs>
                </a:gsLst>
                <a:lin ang="5400000" scaled="1"/>
              </a:gradFill>
              <a:effectLst>
                <a:outerShdw blurRad="50800" dist="50800" dir="5400000" algn="ctr" rotWithShape="0">
                  <a:schemeClr val="accent1">
                    <a:lumMod val="50000"/>
                  </a:schemeClr>
                </a:outerShdw>
              </a:effectLst>
              <a:latin typeface="Matura MT Script Capitals" pitchFamily="66" charset="0"/>
              <a:ea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tabLst/>
            </a:pPr>
            <a:r>
              <a:rPr lang="es-ES" sz="2000" dirty="0" smtClean="0">
                <a:gradFill>
                  <a:gsLst>
                    <a:gs pos="30000">
                      <a:srgbClr val="8FFFFF">
                        <a:lumMod val="0"/>
                        <a:lumOff val="100000"/>
                      </a:srgbClr>
                    </a:gs>
                    <a:gs pos="87063">
                      <a:srgbClr val="FFABFF"/>
                    </a:gs>
                    <a:gs pos="99000">
                      <a:srgbClr val="FF99FF"/>
                    </a:gs>
                  </a:gsLst>
                  <a:lin ang="5400000" scaled="1"/>
                </a:gradFill>
                <a:effectLst>
                  <a:outerShdw blurRad="50800" dist="50800" dir="5400000" algn="ctr" rotWithShape="0">
                    <a:schemeClr val="accent1">
                      <a:lumMod val="50000"/>
                    </a:schemeClr>
                  </a:outerShdw>
                </a:effectLst>
                <a:latin typeface="Matura MT Script Capitals" pitchFamily="66" charset="0"/>
                <a:ea typeface="Times New Roman" pitchFamily="18" charset="0"/>
                <a:cs typeface="Times New Roman" pitchFamily="18" charset="0"/>
              </a:rPr>
              <a:t>E</a:t>
            </a:r>
            <a:r>
              <a:rPr kumimoji="0" lang="es-ES" sz="2000" b="0" i="0" u="none" strike="noStrike" cap="none" normalizeH="0" baseline="0" dirty="0" smtClean="0">
                <a:ln>
                  <a:noFill/>
                </a:ln>
                <a:gradFill>
                  <a:gsLst>
                    <a:gs pos="30000">
                      <a:srgbClr val="8FFFFF">
                        <a:lumMod val="0"/>
                        <a:lumOff val="100000"/>
                      </a:srgbClr>
                    </a:gs>
                    <a:gs pos="87063">
                      <a:srgbClr val="FFABFF"/>
                    </a:gs>
                    <a:gs pos="99000">
                      <a:srgbClr val="FF99FF"/>
                    </a:gs>
                  </a:gsLst>
                  <a:lin ang="5400000" scaled="1"/>
                </a:gradFill>
                <a:effectLst>
                  <a:outerShdw blurRad="50800" dist="50800" dir="5400000" algn="ctr" rotWithShape="0">
                    <a:schemeClr val="accent1">
                      <a:lumMod val="50000"/>
                    </a:schemeClr>
                  </a:outerShdw>
                </a:effectLst>
                <a:latin typeface="Matura MT Script Capitals" pitchFamily="66" charset="0"/>
                <a:ea typeface="Times New Roman" pitchFamily="18" charset="0"/>
                <a:cs typeface="Times New Roman" pitchFamily="18" charset="0"/>
              </a:rPr>
              <a:t>stamos “muertos en delitos y pecados” y como Lázaro, en su tumba,</a:t>
            </a:r>
          </a:p>
          <a:p>
            <a:pPr marL="0" marR="0" lvl="0" indent="0" algn="ctr" defTabSz="914400" rtl="0" eaLnBrk="0" fontAlgn="base" latinLnBrk="0" hangingPunct="0">
              <a:lnSpc>
                <a:spcPct val="100000"/>
              </a:lnSpc>
              <a:spcBef>
                <a:spcPct val="0"/>
              </a:spcBef>
              <a:spcAft>
                <a:spcPct val="0"/>
              </a:spcAft>
              <a:buClrTx/>
              <a:buSzTx/>
              <a:tabLst/>
            </a:pPr>
            <a:r>
              <a:rPr kumimoji="0" lang="es-ES" sz="2000" b="0" i="0" u="none" strike="noStrike" cap="none" normalizeH="0" baseline="0" dirty="0" smtClean="0">
                <a:ln>
                  <a:noFill/>
                </a:ln>
                <a:gradFill>
                  <a:gsLst>
                    <a:gs pos="30000">
                      <a:srgbClr val="8FFFFF">
                        <a:lumMod val="0"/>
                        <a:lumOff val="100000"/>
                      </a:srgbClr>
                    </a:gs>
                    <a:gs pos="87063">
                      <a:srgbClr val="FFABFF"/>
                    </a:gs>
                    <a:gs pos="99000">
                      <a:srgbClr val="FF99FF"/>
                    </a:gs>
                  </a:gsLst>
                  <a:lin ang="5400000" scaled="1"/>
                </a:gradFill>
                <a:effectLst>
                  <a:outerShdw blurRad="50800" dist="50800" dir="5400000" algn="ctr" rotWithShape="0">
                    <a:schemeClr val="accent1">
                      <a:lumMod val="50000"/>
                    </a:schemeClr>
                  </a:outerShdw>
                </a:effectLst>
                <a:latin typeface="Matura MT Script Capitals" pitchFamily="66" charset="0"/>
                <a:ea typeface="Times New Roman" pitchFamily="18" charset="0"/>
                <a:cs typeface="Times New Roman" pitchFamily="18" charset="0"/>
              </a:rPr>
              <a:t> nos estamos </a:t>
            </a:r>
            <a:r>
              <a:rPr lang="es-ES" sz="2000" dirty="0" smtClean="0">
                <a:gradFill>
                  <a:gsLst>
                    <a:gs pos="30000">
                      <a:srgbClr val="8FFFFF">
                        <a:lumMod val="0"/>
                        <a:lumOff val="100000"/>
                      </a:srgbClr>
                    </a:gs>
                    <a:gs pos="87063">
                      <a:srgbClr val="FFABFF"/>
                    </a:gs>
                    <a:gs pos="99000">
                      <a:srgbClr val="FF99FF"/>
                    </a:gs>
                  </a:gsLst>
                  <a:lin ang="5400000" scaled="1"/>
                </a:gradFill>
                <a:effectLst>
                  <a:outerShdw blurRad="50800" dist="50800" dir="5400000" algn="ctr" rotWithShape="0">
                    <a:schemeClr val="accent1">
                      <a:lumMod val="50000"/>
                    </a:schemeClr>
                  </a:outerShdw>
                </a:effectLst>
                <a:latin typeface="Matura MT Script Capitals" pitchFamily="66" charset="0"/>
                <a:ea typeface="Times New Roman" pitchFamily="18" charset="0"/>
                <a:cs typeface="Times New Roman" pitchFamily="18" charset="0"/>
              </a:rPr>
              <a:t>descomponiendo</a:t>
            </a:r>
            <a:r>
              <a:rPr kumimoji="0" lang="es-ES" sz="2000" b="0" i="0" u="none" strike="noStrike" cap="none" normalizeH="0" baseline="0" dirty="0" smtClean="0">
                <a:ln>
                  <a:noFill/>
                </a:ln>
                <a:gradFill>
                  <a:gsLst>
                    <a:gs pos="30000">
                      <a:srgbClr val="8FFFFF">
                        <a:lumMod val="0"/>
                        <a:lumOff val="100000"/>
                      </a:srgbClr>
                    </a:gs>
                    <a:gs pos="87063">
                      <a:srgbClr val="FFABFF"/>
                    </a:gs>
                    <a:gs pos="99000">
                      <a:srgbClr val="FF99FF"/>
                    </a:gs>
                  </a:gsLst>
                  <a:lin ang="5400000" scaled="1"/>
                </a:gradFill>
                <a:effectLst>
                  <a:outerShdw blurRad="50800" dist="50800" dir="5400000" algn="ctr" rotWithShape="0">
                    <a:schemeClr val="accent1">
                      <a:lumMod val="50000"/>
                    </a:schemeClr>
                  </a:outerShdw>
                </a:effectLst>
                <a:latin typeface="Matura MT Script Capitals" pitchFamily="66" charset="0"/>
                <a:ea typeface="Times New Roman" pitchFamily="18" charset="0"/>
                <a:cs typeface="Times New Roman" pitchFamily="18" charset="0"/>
              </a:rPr>
              <a:t> más y más con cada momento que pasa </a:t>
            </a:r>
          </a:p>
          <a:p>
            <a:pPr marL="0" marR="0" lvl="0" indent="0" algn="ctr" defTabSz="914400" rtl="0" eaLnBrk="0" fontAlgn="base" latinLnBrk="0" hangingPunct="0">
              <a:lnSpc>
                <a:spcPct val="100000"/>
              </a:lnSpc>
              <a:spcBef>
                <a:spcPct val="0"/>
              </a:spcBef>
              <a:spcAft>
                <a:spcPct val="0"/>
              </a:spcAft>
              <a:buClrTx/>
              <a:buSzTx/>
              <a:tabLst/>
            </a:pPr>
            <a:r>
              <a:rPr kumimoji="0" lang="es-ES" sz="2000" b="0" i="0" u="none" strike="noStrike" cap="none" normalizeH="0" baseline="0" dirty="0" smtClean="0">
                <a:ln>
                  <a:noFill/>
                </a:ln>
                <a:gradFill>
                  <a:gsLst>
                    <a:gs pos="30000">
                      <a:srgbClr val="8FFFFF">
                        <a:lumMod val="0"/>
                        <a:lumOff val="100000"/>
                      </a:srgbClr>
                    </a:gs>
                    <a:gs pos="87063">
                      <a:srgbClr val="FFABFF"/>
                    </a:gs>
                    <a:gs pos="99000">
                      <a:srgbClr val="FF99FF"/>
                    </a:gs>
                  </a:gsLst>
                  <a:lin ang="5400000" scaled="1"/>
                </a:gradFill>
                <a:effectLst>
                  <a:outerShdw blurRad="50800" dist="50800" dir="5400000" algn="ctr" rotWithShape="0">
                    <a:schemeClr val="accent1">
                      <a:lumMod val="50000"/>
                    </a:schemeClr>
                  </a:outerShdw>
                </a:effectLst>
                <a:latin typeface="Matura MT Script Capitals" pitchFamily="66" charset="0"/>
                <a:ea typeface="Times New Roman" pitchFamily="18" charset="0"/>
                <a:cs typeface="Times New Roman" pitchFamily="18" charset="0"/>
              </a:rPr>
              <a:t>sin reconocer a Jesucristo como nuestro único Salvador. </a:t>
            </a:r>
            <a:endParaRPr kumimoji="0" lang="es-ES" sz="3200" b="0" i="0" u="none" strike="noStrike" cap="none" normalizeH="0" baseline="0" dirty="0" smtClean="0">
              <a:ln>
                <a:noFill/>
              </a:ln>
              <a:gradFill>
                <a:gsLst>
                  <a:gs pos="30000">
                    <a:srgbClr val="8FFFFF">
                      <a:lumMod val="0"/>
                      <a:lumOff val="100000"/>
                    </a:srgbClr>
                  </a:gs>
                  <a:gs pos="87063">
                    <a:srgbClr val="FFABFF"/>
                  </a:gs>
                  <a:gs pos="99000">
                    <a:srgbClr val="FF99FF"/>
                  </a:gs>
                </a:gsLst>
                <a:lin ang="5400000" scaled="1"/>
              </a:gradFill>
              <a:effectLst>
                <a:outerShdw blurRad="50800" dist="50800" dir="5400000" algn="ctr" rotWithShape="0">
                  <a:schemeClr val="accent1">
                    <a:lumMod val="50000"/>
                  </a:schemeClr>
                </a:outerShdw>
              </a:effectLst>
              <a:latin typeface="Matura MT Script Capitals" pitchFamily="66" charset="0"/>
              <a:cs typeface="Arial" pitchFamily="34" charset="0"/>
            </a:endParaRPr>
          </a:p>
        </p:txBody>
      </p:sp>
      <p:sp>
        <p:nvSpPr>
          <p:cNvPr id="4" name="3 Forma libre"/>
          <p:cNvSpPr/>
          <p:nvPr/>
        </p:nvSpPr>
        <p:spPr>
          <a:xfrm>
            <a:off x="-42166" y="-54629"/>
            <a:ext cx="9211036" cy="7316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34669 h 888815"/>
              <a:gd name="connsiteX1" fmla="*/ 9099800 w 9117611"/>
              <a:gd name="connsiteY1" fmla="*/ 0 h 888815"/>
              <a:gd name="connsiteX2" fmla="*/ 9117611 w 9117611"/>
              <a:gd name="connsiteY2" fmla="*/ 878043 h 888815"/>
              <a:gd name="connsiteX3" fmla="*/ 4585194 w 9117611"/>
              <a:gd name="connsiteY3" fmla="*/ 465212 h 888815"/>
              <a:gd name="connsiteX4" fmla="*/ 0 w 9117611"/>
              <a:gd name="connsiteY4" fmla="*/ 888815 h 888815"/>
              <a:gd name="connsiteX5" fmla="*/ 13194 w 9117611"/>
              <a:gd name="connsiteY5" fmla="*/ 34669 h 888815"/>
              <a:gd name="connsiteX0" fmla="*/ 0 w 9136859"/>
              <a:gd name="connsiteY0" fmla="*/ 34669 h 888815"/>
              <a:gd name="connsiteX1" fmla="*/ 9119048 w 9136859"/>
              <a:gd name="connsiteY1" fmla="*/ 0 h 888815"/>
              <a:gd name="connsiteX2" fmla="*/ 9136859 w 9136859"/>
              <a:gd name="connsiteY2" fmla="*/ 878043 h 888815"/>
              <a:gd name="connsiteX3" fmla="*/ 4604442 w 9136859"/>
              <a:gd name="connsiteY3" fmla="*/ 465212 h 888815"/>
              <a:gd name="connsiteX4" fmla="*/ 19248 w 9136859"/>
              <a:gd name="connsiteY4" fmla="*/ 888815 h 888815"/>
              <a:gd name="connsiteX5" fmla="*/ 0 w 9136859"/>
              <a:gd name="connsiteY5" fmla="*/ 34669 h 888815"/>
              <a:gd name="connsiteX0" fmla="*/ 13193 w 9150052"/>
              <a:gd name="connsiteY0" fmla="*/ 34669 h 902238"/>
              <a:gd name="connsiteX1" fmla="*/ 9132241 w 9150052"/>
              <a:gd name="connsiteY1" fmla="*/ 0 h 902238"/>
              <a:gd name="connsiteX2" fmla="*/ 9150052 w 9150052"/>
              <a:gd name="connsiteY2" fmla="*/ 878043 h 902238"/>
              <a:gd name="connsiteX3" fmla="*/ 4617635 w 9150052"/>
              <a:gd name="connsiteY3" fmla="*/ 465212 h 902238"/>
              <a:gd name="connsiteX4" fmla="*/ 0 w 9150052"/>
              <a:gd name="connsiteY4" fmla="*/ 902238 h 902238"/>
              <a:gd name="connsiteX5" fmla="*/ 13193 w 9150052"/>
              <a:gd name="connsiteY5" fmla="*/ 34669 h 902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50052" h="902238">
                <a:moveTo>
                  <a:pt x="13193" y="34669"/>
                </a:moveTo>
                <a:lnTo>
                  <a:pt x="9132241" y="0"/>
                </a:lnTo>
                <a:cubicBezTo>
                  <a:pt x="9132241" y="263203"/>
                  <a:pt x="9150052" y="614840"/>
                  <a:pt x="9150052" y="878043"/>
                </a:cubicBezTo>
                <a:cubicBezTo>
                  <a:pt x="7960277" y="744575"/>
                  <a:pt x="6126767" y="613652"/>
                  <a:pt x="4617635" y="465212"/>
                </a:cubicBezTo>
                <a:lnTo>
                  <a:pt x="0" y="902238"/>
                </a:lnTo>
                <a:lnTo>
                  <a:pt x="13193" y="34669"/>
                </a:lnTo>
                <a:close/>
              </a:path>
            </a:pathLst>
          </a:custGeom>
          <a:gradFill flip="none" rotWithShape="1">
            <a:gsLst>
              <a:gs pos="6000">
                <a:srgbClr val="FF99FF"/>
              </a:gs>
              <a:gs pos="95000">
                <a:srgbClr val="0B3678"/>
              </a:gs>
              <a:gs pos="78000">
                <a:srgbClr val="0252D4"/>
              </a:gs>
              <a:gs pos="100000">
                <a:schemeClr val="bg2">
                  <a:lumMod val="50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34378" y="6137188"/>
            <a:ext cx="9232808" cy="74712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34669 h 888815"/>
              <a:gd name="connsiteX1" fmla="*/ 9099800 w 9117611"/>
              <a:gd name="connsiteY1" fmla="*/ 0 h 888815"/>
              <a:gd name="connsiteX2" fmla="*/ 9117611 w 9117611"/>
              <a:gd name="connsiteY2" fmla="*/ 878043 h 888815"/>
              <a:gd name="connsiteX3" fmla="*/ 4585194 w 9117611"/>
              <a:gd name="connsiteY3" fmla="*/ 465212 h 888815"/>
              <a:gd name="connsiteX4" fmla="*/ 0 w 9117611"/>
              <a:gd name="connsiteY4" fmla="*/ 888815 h 888815"/>
              <a:gd name="connsiteX5" fmla="*/ 13194 w 9117611"/>
              <a:gd name="connsiteY5" fmla="*/ 34669 h 888815"/>
              <a:gd name="connsiteX0" fmla="*/ 0 w 9147671"/>
              <a:gd name="connsiteY0" fmla="*/ 0 h 921261"/>
              <a:gd name="connsiteX1" fmla="*/ 9129860 w 9147671"/>
              <a:gd name="connsiteY1" fmla="*/ 32446 h 921261"/>
              <a:gd name="connsiteX2" fmla="*/ 9147671 w 9147671"/>
              <a:gd name="connsiteY2" fmla="*/ 910489 h 921261"/>
              <a:gd name="connsiteX3" fmla="*/ 4615254 w 9147671"/>
              <a:gd name="connsiteY3" fmla="*/ 497658 h 921261"/>
              <a:gd name="connsiteX4" fmla="*/ 30060 w 9147671"/>
              <a:gd name="connsiteY4" fmla="*/ 921261 h 921261"/>
              <a:gd name="connsiteX5" fmla="*/ 0 w 9147671"/>
              <a:gd name="connsiteY5" fmla="*/ 0 h 921261"/>
              <a:gd name="connsiteX0" fmla="*/ 24009 w 9171680"/>
              <a:gd name="connsiteY0" fmla="*/ 0 h 921261"/>
              <a:gd name="connsiteX1" fmla="*/ 9153869 w 9171680"/>
              <a:gd name="connsiteY1" fmla="*/ 32446 h 921261"/>
              <a:gd name="connsiteX2" fmla="*/ 9171680 w 9171680"/>
              <a:gd name="connsiteY2" fmla="*/ 910489 h 921261"/>
              <a:gd name="connsiteX3" fmla="*/ 4639263 w 9171680"/>
              <a:gd name="connsiteY3" fmla="*/ 497658 h 921261"/>
              <a:gd name="connsiteX4" fmla="*/ 0 w 9171680"/>
              <a:gd name="connsiteY4" fmla="*/ 921261 h 921261"/>
              <a:gd name="connsiteX5" fmla="*/ 24009 w 9171680"/>
              <a:gd name="connsiteY5" fmla="*/ 0 h 921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71680" h="921261">
                <a:moveTo>
                  <a:pt x="24009" y="0"/>
                </a:moveTo>
                <a:lnTo>
                  <a:pt x="9153869" y="32446"/>
                </a:lnTo>
                <a:cubicBezTo>
                  <a:pt x="9153869" y="295649"/>
                  <a:pt x="9171680" y="647286"/>
                  <a:pt x="9171680" y="910489"/>
                </a:cubicBezTo>
                <a:cubicBezTo>
                  <a:pt x="7981905" y="777021"/>
                  <a:pt x="6148395" y="646098"/>
                  <a:pt x="4639263" y="497658"/>
                </a:cubicBezTo>
                <a:lnTo>
                  <a:pt x="0" y="921261"/>
                </a:lnTo>
                <a:lnTo>
                  <a:pt x="24009" y="0"/>
                </a:lnTo>
                <a:close/>
              </a:path>
            </a:pathLst>
          </a:custGeom>
          <a:gradFill>
            <a:gsLst>
              <a:gs pos="6000">
                <a:srgbClr val="FF99FF"/>
              </a:gs>
              <a:gs pos="95000">
                <a:srgbClr val="0B3678"/>
              </a:gs>
              <a:gs pos="78000">
                <a:srgbClr val="0252D4"/>
              </a:gs>
              <a:gs pos="100000">
                <a:schemeClr val="bg2">
                  <a:lumMod val="50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3000" fill="hold"/>
                                        <p:tgtEl>
                                          <p:spTgt spid="2"/>
                                        </p:tgtEl>
                                        <p:attrNameLst>
                                          <p:attrName>ppt_w</p:attrName>
                                        </p:attrNameLst>
                                      </p:cBhvr>
                                      <p:tavLst>
                                        <p:tav tm="0">
                                          <p:val>
                                            <p:fltVal val="0"/>
                                          </p:val>
                                        </p:tav>
                                        <p:tav tm="100000">
                                          <p:val>
                                            <p:strVal val="#ppt_w"/>
                                          </p:val>
                                        </p:tav>
                                      </p:tavLst>
                                    </p:anim>
                                    <p:anim calcmode="lin" valueType="num">
                                      <p:cBhvr>
                                        <p:cTn id="12"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7.JPG"/>
          <p:cNvPicPr>
            <a:picLocks noGrp="1" noChangeAspect="1"/>
          </p:cNvPicPr>
          <p:nvPr isPhoto="1"/>
        </p:nvPicPr>
        <p:blipFill>
          <a:blip r:embed="rId3" cstate="print">
            <a:lum/>
          </a:blip>
          <a:srcRect r="15350" b="4851"/>
          <a:stretch>
            <a:fillRect/>
          </a:stretch>
        </p:blipFill>
        <p:spPr>
          <a:xfrm>
            <a:off x="0" y="1"/>
            <a:ext cx="9144000" cy="6857999"/>
          </a:xfrm>
          <a:prstGeom prst="rect">
            <a:avLst/>
          </a:prstGeom>
          <a:noFill/>
          <a:ln>
            <a:noFill/>
          </a:ln>
        </p:spPr>
      </p:pic>
      <p:sp>
        <p:nvSpPr>
          <p:cNvPr id="6" name="5 Rectángulo"/>
          <p:cNvSpPr/>
          <p:nvPr/>
        </p:nvSpPr>
        <p:spPr>
          <a:xfrm>
            <a:off x="1564853" y="787147"/>
            <a:ext cx="6048672" cy="1692771"/>
          </a:xfrm>
          <a:prstGeom prst="rect">
            <a:avLst/>
          </a:prstGeom>
        </p:spPr>
        <p:txBody>
          <a:bodyPr wrap="square">
            <a:spAutoFit/>
            <a:scene3d>
              <a:camera prst="obliqueBottomLeft"/>
              <a:lightRig rig="threePt" dir="t"/>
            </a:scene3d>
            <a:sp3d extrusionH="82550">
              <a:extrusionClr>
                <a:schemeClr val="tx1"/>
              </a:extrusionClr>
            </a:sp3d>
          </a:bodyPr>
          <a:lstStyle/>
          <a:p>
            <a:pPr algn="ctr"/>
            <a:r>
              <a:rPr lang="es-ES" sz="2800" dirty="0" smtClean="0">
                <a:gradFill>
                  <a:gsLst>
                    <a:gs pos="3333">
                      <a:srgbClr val="9FC6FF">
                        <a:lumMod val="24000"/>
                        <a:lumOff val="76000"/>
                      </a:srgbClr>
                    </a:gs>
                    <a:gs pos="47000">
                      <a:srgbClr val="9FC6FF"/>
                    </a:gs>
                    <a:gs pos="76000">
                      <a:schemeClr val="bg2">
                        <a:lumMod val="60000"/>
                        <a:lumOff val="40000"/>
                      </a:schemeClr>
                    </a:gs>
                  </a:gsLst>
                  <a:lin ang="5400000" scaled="1"/>
                </a:gradFill>
                <a:effectLst>
                  <a:outerShdw blurRad="50800" dist="50800" dir="5400000" algn="ctr" rotWithShape="0">
                    <a:schemeClr val="bg2">
                      <a:lumMod val="50000"/>
                    </a:schemeClr>
                  </a:outerShdw>
                </a:effectLst>
                <a:latin typeface="Matura MT Script Capitals" pitchFamily="66" charset="0"/>
              </a:rPr>
              <a:t>“…experimentado </a:t>
            </a:r>
            <a:r>
              <a:rPr lang="es-ES" sz="2800" dirty="0">
                <a:gradFill>
                  <a:gsLst>
                    <a:gs pos="3333">
                      <a:srgbClr val="9FC6FF">
                        <a:lumMod val="24000"/>
                        <a:lumOff val="76000"/>
                      </a:srgbClr>
                    </a:gs>
                    <a:gs pos="47000">
                      <a:srgbClr val="9FC6FF"/>
                    </a:gs>
                    <a:gs pos="76000">
                      <a:schemeClr val="bg2">
                        <a:lumMod val="60000"/>
                        <a:lumOff val="40000"/>
                      </a:schemeClr>
                    </a:gs>
                  </a:gsLst>
                  <a:lin ang="5400000" scaled="1"/>
                </a:gradFill>
                <a:effectLst>
                  <a:outerShdw blurRad="50800" dist="50800" dir="5400000" algn="ctr" rotWithShape="0">
                    <a:schemeClr val="bg2">
                      <a:lumMod val="50000"/>
                    </a:schemeClr>
                  </a:outerShdw>
                </a:effectLst>
                <a:latin typeface="Matura MT Script Capitals" pitchFamily="66" charset="0"/>
              </a:rPr>
              <a:t>en </a:t>
            </a:r>
            <a:r>
              <a:rPr lang="es-ES" sz="2800" dirty="0" smtClean="0">
                <a:gradFill>
                  <a:gsLst>
                    <a:gs pos="3333">
                      <a:srgbClr val="9FC6FF">
                        <a:lumMod val="24000"/>
                        <a:lumOff val="76000"/>
                      </a:srgbClr>
                    </a:gs>
                    <a:gs pos="47000">
                      <a:srgbClr val="9FC6FF"/>
                    </a:gs>
                    <a:gs pos="76000">
                      <a:schemeClr val="bg2">
                        <a:lumMod val="60000"/>
                        <a:lumOff val="40000"/>
                      </a:schemeClr>
                    </a:gs>
                  </a:gsLst>
                  <a:lin ang="5400000" scaled="1"/>
                </a:gradFill>
                <a:effectLst>
                  <a:outerShdw blurRad="50800" dist="50800" dir="5400000" algn="ctr" rotWithShape="0">
                    <a:schemeClr val="bg2">
                      <a:lumMod val="50000"/>
                    </a:schemeClr>
                  </a:outerShdw>
                </a:effectLst>
                <a:latin typeface="Matura MT Script Capitals" pitchFamily="66" charset="0"/>
              </a:rPr>
              <a:t>quebranto; </a:t>
            </a:r>
            <a:r>
              <a:rPr lang="es-ES" sz="2800" dirty="0">
                <a:gradFill>
                  <a:gsLst>
                    <a:gs pos="3333">
                      <a:srgbClr val="9FC6FF">
                        <a:lumMod val="24000"/>
                        <a:lumOff val="76000"/>
                      </a:srgbClr>
                    </a:gs>
                    <a:gs pos="47000">
                      <a:srgbClr val="9FC6FF"/>
                    </a:gs>
                    <a:gs pos="76000">
                      <a:schemeClr val="bg2">
                        <a:lumMod val="60000"/>
                        <a:lumOff val="40000"/>
                      </a:schemeClr>
                    </a:gs>
                  </a:gsLst>
                  <a:lin ang="5400000" scaled="1"/>
                </a:gradFill>
                <a:effectLst>
                  <a:outerShdw blurRad="50800" dist="50800" dir="5400000" algn="ctr" rotWithShape="0">
                    <a:schemeClr val="bg2">
                      <a:lumMod val="50000"/>
                    </a:schemeClr>
                  </a:outerShdw>
                </a:effectLst>
                <a:latin typeface="Matura MT Script Capitals" pitchFamily="66" charset="0"/>
              </a:rPr>
              <a:t>y como que escondimos de él el rostro, fue menospreciado, y no lo </a:t>
            </a:r>
            <a:r>
              <a:rPr lang="es-ES" sz="2800" dirty="0" smtClean="0">
                <a:gradFill>
                  <a:gsLst>
                    <a:gs pos="3333">
                      <a:srgbClr val="9FC6FF">
                        <a:lumMod val="24000"/>
                        <a:lumOff val="76000"/>
                      </a:srgbClr>
                    </a:gs>
                    <a:gs pos="47000">
                      <a:srgbClr val="9FC6FF"/>
                    </a:gs>
                    <a:gs pos="76000">
                      <a:schemeClr val="bg2">
                        <a:lumMod val="60000"/>
                        <a:lumOff val="40000"/>
                      </a:schemeClr>
                    </a:gs>
                  </a:gsLst>
                  <a:lin ang="5400000" scaled="1"/>
                </a:gradFill>
                <a:effectLst>
                  <a:outerShdw blurRad="50800" dist="50800" dir="5400000" algn="ctr" rotWithShape="0">
                    <a:schemeClr val="bg2">
                      <a:lumMod val="50000"/>
                    </a:schemeClr>
                  </a:outerShdw>
                </a:effectLst>
                <a:latin typeface="Matura MT Script Capitals" pitchFamily="66" charset="0"/>
              </a:rPr>
              <a:t>estimamos”</a:t>
            </a:r>
          </a:p>
          <a:p>
            <a:pPr algn="ctr"/>
            <a:r>
              <a:rPr lang="es-ES" sz="2000" dirty="0" smtClean="0">
                <a:gradFill>
                  <a:gsLst>
                    <a:gs pos="3333">
                      <a:srgbClr val="9FC6FF">
                        <a:lumMod val="24000"/>
                        <a:lumOff val="76000"/>
                      </a:srgbClr>
                    </a:gs>
                    <a:gs pos="47000">
                      <a:srgbClr val="9FC6FF"/>
                    </a:gs>
                    <a:gs pos="76000">
                      <a:schemeClr val="bg2">
                        <a:lumMod val="60000"/>
                        <a:lumOff val="40000"/>
                      </a:schemeClr>
                    </a:gs>
                  </a:gsLst>
                  <a:lin ang="5400000" scaled="1"/>
                </a:gradFill>
                <a:effectLst>
                  <a:outerShdw blurRad="50800" dist="50800" dir="5400000" algn="ctr" rotWithShape="0">
                    <a:schemeClr val="bg2">
                      <a:lumMod val="50000"/>
                    </a:schemeClr>
                  </a:outerShdw>
                </a:effectLst>
                <a:latin typeface="Matura MT Script Capitals" pitchFamily="66" charset="0"/>
              </a:rPr>
              <a:t>Isaías 53:3</a:t>
            </a:r>
            <a:endParaRPr lang="es-ES" sz="2000" dirty="0">
              <a:gradFill>
                <a:gsLst>
                  <a:gs pos="3333">
                    <a:srgbClr val="9FC6FF">
                      <a:lumMod val="24000"/>
                      <a:lumOff val="76000"/>
                    </a:srgbClr>
                  </a:gs>
                  <a:gs pos="47000">
                    <a:srgbClr val="9FC6FF"/>
                  </a:gs>
                  <a:gs pos="76000">
                    <a:schemeClr val="bg2">
                      <a:lumMod val="60000"/>
                      <a:lumOff val="40000"/>
                    </a:schemeClr>
                  </a:gs>
                </a:gsLst>
                <a:lin ang="5400000" scaled="1"/>
              </a:gradFill>
              <a:effectLst>
                <a:outerShdw blurRad="50800" dist="50800" dir="5400000" algn="ctr" rotWithShape="0">
                  <a:schemeClr val="bg2">
                    <a:lumMod val="50000"/>
                  </a:schemeClr>
                </a:outerShdw>
              </a:effectLst>
              <a:latin typeface="Matura MT Script Capitals" pitchFamily="66" charset="0"/>
            </a:endParaRPr>
          </a:p>
        </p:txBody>
      </p:sp>
      <p:sp>
        <p:nvSpPr>
          <p:cNvPr id="7" name="6 Forma libre"/>
          <p:cNvSpPr/>
          <p:nvPr/>
        </p:nvSpPr>
        <p:spPr>
          <a:xfrm>
            <a:off x="-9509" y="-54629"/>
            <a:ext cx="9178379" cy="72081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34669 h 888815"/>
              <a:gd name="connsiteX1" fmla="*/ 9099800 w 9117611"/>
              <a:gd name="connsiteY1" fmla="*/ 0 h 888815"/>
              <a:gd name="connsiteX2" fmla="*/ 9117611 w 9117611"/>
              <a:gd name="connsiteY2" fmla="*/ 878043 h 888815"/>
              <a:gd name="connsiteX3" fmla="*/ 4585194 w 9117611"/>
              <a:gd name="connsiteY3" fmla="*/ 465212 h 888815"/>
              <a:gd name="connsiteX4" fmla="*/ 0 w 9117611"/>
              <a:gd name="connsiteY4" fmla="*/ 888815 h 888815"/>
              <a:gd name="connsiteX5" fmla="*/ 13194 w 9117611"/>
              <a:gd name="connsiteY5" fmla="*/ 34669 h 88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611" h="888815">
                <a:moveTo>
                  <a:pt x="13194" y="34669"/>
                </a:moveTo>
                <a:lnTo>
                  <a:pt x="9099800" y="0"/>
                </a:lnTo>
                <a:cubicBezTo>
                  <a:pt x="9099800" y="263203"/>
                  <a:pt x="9117611" y="614840"/>
                  <a:pt x="9117611" y="878043"/>
                </a:cubicBezTo>
                <a:cubicBezTo>
                  <a:pt x="7927836" y="744575"/>
                  <a:pt x="6094326" y="613652"/>
                  <a:pt x="4585194" y="465212"/>
                </a:cubicBezTo>
                <a:lnTo>
                  <a:pt x="0" y="888815"/>
                </a:lnTo>
                <a:lnTo>
                  <a:pt x="13194" y="34669"/>
                </a:lnTo>
                <a:close/>
              </a:path>
            </a:pathLst>
          </a:custGeom>
          <a:gradFill flip="none" rotWithShape="1">
            <a:gsLst>
              <a:gs pos="6000">
                <a:srgbClr val="BDFFFF"/>
              </a:gs>
              <a:gs pos="54148">
                <a:srgbClr val="0B3678"/>
              </a:gs>
              <a:gs pos="44000">
                <a:srgbClr val="0252D4"/>
              </a:gs>
              <a:gs pos="71000">
                <a:schemeClr val="bg2">
                  <a:lumMod val="50000"/>
                </a:schemeClr>
              </a:gs>
              <a:gs pos="95000">
                <a:schemeClr val="accent2">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34379" y="6137188"/>
            <a:ext cx="9180863" cy="73999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34669 h 888815"/>
              <a:gd name="connsiteX1" fmla="*/ 9099800 w 9117611"/>
              <a:gd name="connsiteY1" fmla="*/ 0 h 888815"/>
              <a:gd name="connsiteX2" fmla="*/ 9117611 w 9117611"/>
              <a:gd name="connsiteY2" fmla="*/ 878043 h 888815"/>
              <a:gd name="connsiteX3" fmla="*/ 4585194 w 9117611"/>
              <a:gd name="connsiteY3" fmla="*/ 465212 h 888815"/>
              <a:gd name="connsiteX4" fmla="*/ 0 w 9117611"/>
              <a:gd name="connsiteY4" fmla="*/ 888815 h 888815"/>
              <a:gd name="connsiteX5" fmla="*/ 13194 w 9117611"/>
              <a:gd name="connsiteY5" fmla="*/ 34669 h 888815"/>
              <a:gd name="connsiteX0" fmla="*/ 0 w 9120079"/>
              <a:gd name="connsiteY0" fmla="*/ 0 h 912467"/>
              <a:gd name="connsiteX1" fmla="*/ 9102268 w 9120079"/>
              <a:gd name="connsiteY1" fmla="*/ 23652 h 912467"/>
              <a:gd name="connsiteX2" fmla="*/ 9120079 w 9120079"/>
              <a:gd name="connsiteY2" fmla="*/ 901695 h 912467"/>
              <a:gd name="connsiteX3" fmla="*/ 4587662 w 9120079"/>
              <a:gd name="connsiteY3" fmla="*/ 488864 h 912467"/>
              <a:gd name="connsiteX4" fmla="*/ 2468 w 9120079"/>
              <a:gd name="connsiteY4" fmla="*/ 912467 h 912467"/>
              <a:gd name="connsiteX5" fmla="*/ 0 w 9120079"/>
              <a:gd name="connsiteY5" fmla="*/ 0 h 912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20079" h="912467">
                <a:moveTo>
                  <a:pt x="0" y="0"/>
                </a:moveTo>
                <a:lnTo>
                  <a:pt x="9102268" y="23652"/>
                </a:lnTo>
                <a:cubicBezTo>
                  <a:pt x="9102268" y="286855"/>
                  <a:pt x="9120079" y="638492"/>
                  <a:pt x="9120079" y="901695"/>
                </a:cubicBezTo>
                <a:cubicBezTo>
                  <a:pt x="7930304" y="768227"/>
                  <a:pt x="6096794" y="637304"/>
                  <a:pt x="4587662" y="488864"/>
                </a:cubicBezTo>
                <a:lnTo>
                  <a:pt x="2468" y="912467"/>
                </a:lnTo>
                <a:cubicBezTo>
                  <a:pt x="1645" y="608311"/>
                  <a:pt x="823" y="304156"/>
                  <a:pt x="0" y="0"/>
                </a:cubicBezTo>
                <a:close/>
              </a:path>
            </a:pathLst>
          </a:custGeom>
          <a:gradFill flip="none" rotWithShape="1">
            <a:gsLst>
              <a:gs pos="6000">
                <a:srgbClr val="BDFFFF"/>
              </a:gs>
              <a:gs pos="54148">
                <a:srgbClr val="0B3678"/>
              </a:gs>
              <a:gs pos="44000">
                <a:srgbClr val="0252D4"/>
              </a:gs>
              <a:gs pos="71000">
                <a:schemeClr val="bg2">
                  <a:lumMod val="50000"/>
                </a:schemeClr>
              </a:gs>
              <a:gs pos="95000">
                <a:schemeClr val="accent2">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9" name="Picture 2"/>
          <p:cNvPicPr>
            <a:picLocks noChangeAspect="1" noChangeArrowheads="1"/>
          </p:cNvPicPr>
          <p:nvPr/>
        </p:nvPicPr>
        <p:blipFill rotWithShape="1">
          <a:blip r:embed="rId4" cstate="print">
            <a:extLst>
              <a:ext uri="{BEBA8EAE-BF5A-486C-A8C5-ECC9F3942E4B}">
                <a14:imgProps xmlns="" xmlns:a14="http://schemas.microsoft.com/office/drawing/2010/main">
                  <a14:imgLayer r:embed="rId5">
                    <a14:imgEffect>
                      <a14:sharpenSoften amount="-86000"/>
                    </a14:imgEffect>
                  </a14:imgLayer>
                </a14:imgProps>
              </a:ext>
              <a:ext uri="{28A0092B-C50C-407E-A947-70E740481C1C}">
                <a14:useLocalDpi xmlns="" xmlns:a14="http://schemas.microsoft.com/office/drawing/2010/main" val="0"/>
              </a:ext>
            </a:extLst>
          </a:blip>
          <a:srcRect l="15669" t="25947" r="15892" b="29808"/>
          <a:stretch/>
        </p:blipFill>
        <p:spPr bwMode="auto">
          <a:xfrm>
            <a:off x="-180528" y="1124744"/>
            <a:ext cx="1728192" cy="122413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4" cstate="print">
            <a:extLst>
              <a:ext uri="{BEBA8EAE-BF5A-486C-A8C5-ECC9F3942E4B}">
                <a14:imgProps xmlns="" xmlns:a14="http://schemas.microsoft.com/office/drawing/2010/main">
                  <a14:imgLayer r:embed="rId5">
                    <a14:imgEffect>
                      <a14:sharpenSoften amount="-86000"/>
                    </a14:imgEffect>
                  </a14:imgLayer>
                </a14:imgProps>
              </a:ext>
              <a:ext uri="{28A0092B-C50C-407E-A947-70E740481C1C}">
                <a14:useLocalDpi xmlns="" xmlns:a14="http://schemas.microsoft.com/office/drawing/2010/main" val="0"/>
              </a:ext>
            </a:extLst>
          </a:blip>
          <a:srcRect l="15669" t="25947" r="15892" b="29808"/>
          <a:stretch/>
        </p:blipFill>
        <p:spPr bwMode="auto">
          <a:xfrm>
            <a:off x="2825248" y="2501280"/>
            <a:ext cx="1728192" cy="122413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rotWithShape="1">
          <a:blip r:embed="rId4" cstate="print">
            <a:extLst>
              <a:ext uri="{BEBA8EAE-BF5A-486C-A8C5-ECC9F3942E4B}">
                <a14:imgProps xmlns="" xmlns:a14="http://schemas.microsoft.com/office/drawing/2010/main">
                  <a14:imgLayer r:embed="rId5">
                    <a14:imgEffect>
                      <a14:sharpenSoften amount="-86000"/>
                    </a14:imgEffect>
                  </a14:imgLayer>
                </a14:imgProps>
              </a:ext>
              <a:ext uri="{28A0092B-C50C-407E-A947-70E740481C1C}">
                <a14:useLocalDpi xmlns="" xmlns:a14="http://schemas.microsoft.com/office/drawing/2010/main" val="0"/>
              </a:ext>
            </a:extLst>
          </a:blip>
          <a:srcRect l="15669" t="25947" r="15892" b="29808"/>
          <a:stretch/>
        </p:blipFill>
        <p:spPr bwMode="auto">
          <a:xfrm>
            <a:off x="7164288" y="665076"/>
            <a:ext cx="1728192" cy="122413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6" presetClass="emph" presetSubtype="0" repeatCount="indefinite" fill="hold" nodeType="withEffect">
                                  <p:stCondLst>
                                    <p:cond delay="0"/>
                                  </p:stCondLst>
                                  <p:childTnLst>
                                    <p:animEffect transition="out" filter="fade">
                                      <p:cBhvr>
                                        <p:cTn id="10" dur="250" tmFilter="0, 0; .2, .5; .8, .5; 1, 0"/>
                                        <p:tgtEl>
                                          <p:spTgt spid="9"/>
                                        </p:tgtEl>
                                      </p:cBhvr>
                                    </p:animEffect>
                                    <p:animScale>
                                      <p:cBhvr>
                                        <p:cTn id="11" dur="125" autoRev="1" fill="hold"/>
                                        <p:tgtEl>
                                          <p:spTgt spid="9"/>
                                        </p:tgtEl>
                                      </p:cBhvr>
                                      <p:by x="105000" y="105000"/>
                                    </p:animScale>
                                  </p:childTnLst>
                                </p:cTn>
                              </p:par>
                              <p:par>
                                <p:cTn id="12" presetID="26" presetClass="emph" presetSubtype="0" repeatCount="indefinite" fill="hold" nodeType="withEffect">
                                  <p:stCondLst>
                                    <p:cond delay="0"/>
                                  </p:stCondLst>
                                  <p:childTnLst>
                                    <p:animEffect transition="out" filter="fade">
                                      <p:cBhvr>
                                        <p:cTn id="13" dur="500" tmFilter="0, 0; .2, .5; .8, .5; 1, 0"/>
                                        <p:tgtEl>
                                          <p:spTgt spid="10"/>
                                        </p:tgtEl>
                                      </p:cBhvr>
                                    </p:animEffect>
                                    <p:animScale>
                                      <p:cBhvr>
                                        <p:cTn id="14" dur="250" autoRev="1" fill="hold"/>
                                        <p:tgtEl>
                                          <p:spTgt spid="10"/>
                                        </p:tgtEl>
                                      </p:cBhvr>
                                      <p:by x="105000" y="105000"/>
                                    </p:animScale>
                                  </p:childTnLst>
                                </p:cTn>
                              </p:par>
                              <p:par>
                                <p:cTn id="15" presetID="26" presetClass="emph" presetSubtype="0" repeatCount="indefinite" fill="hold" nodeType="withEffect">
                                  <p:stCondLst>
                                    <p:cond delay="0"/>
                                  </p:stCondLst>
                                  <p:childTnLst>
                                    <p:animEffect transition="out" filter="fade">
                                      <p:cBhvr>
                                        <p:cTn id="16" dur="250" tmFilter="0, 0; .2, .5; .8, .5; 1, 0"/>
                                        <p:tgtEl>
                                          <p:spTgt spid="11"/>
                                        </p:tgtEl>
                                      </p:cBhvr>
                                    </p:animEffect>
                                    <p:animScale>
                                      <p:cBhvr>
                                        <p:cTn id="17" dur="125" autoRev="1" fill="hold"/>
                                        <p:tgtEl>
                                          <p:spTgt spid="11"/>
                                        </p:tgtEl>
                                      </p:cBhvr>
                                      <p:by x="105000" y="105000"/>
                                    </p:animScale>
                                  </p:childTnLst>
                                </p:cTn>
                              </p:par>
                              <p:par>
                                <p:cTn id="18" presetID="23"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3000" fill="hold"/>
                                        <p:tgtEl>
                                          <p:spTgt spid="6"/>
                                        </p:tgtEl>
                                        <p:attrNameLst>
                                          <p:attrName>ppt_w</p:attrName>
                                        </p:attrNameLst>
                                      </p:cBhvr>
                                      <p:tavLst>
                                        <p:tav tm="0">
                                          <p:val>
                                            <p:fltVal val="0"/>
                                          </p:val>
                                        </p:tav>
                                        <p:tav tm="100000">
                                          <p:val>
                                            <p:strVal val="#ppt_w"/>
                                          </p:val>
                                        </p:tav>
                                      </p:tavLst>
                                    </p:anim>
                                    <p:anim calcmode="lin" valueType="num">
                                      <p:cBhvr>
                                        <p:cTn id="21" dur="3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JPG"/>
          <p:cNvPicPr>
            <a:picLocks noGrp="1" noChangeAspect="1"/>
          </p:cNvPicPr>
          <p:nvPr isPhoto="1"/>
        </p:nvPicPr>
        <p:blipFill>
          <a:blip r:embed="rId3" cstate="print">
            <a:lum/>
          </a:blip>
          <a:stretch>
            <a:fillRect/>
          </a:stretch>
        </p:blipFill>
        <p:spPr>
          <a:xfrm>
            <a:off x="-41681" y="46365"/>
            <a:ext cx="9144000" cy="6858000"/>
          </a:xfrm>
          <a:prstGeom prst="rect">
            <a:avLst/>
          </a:prstGeom>
          <a:noFill/>
          <a:ln>
            <a:noFill/>
          </a:ln>
        </p:spPr>
      </p:pic>
      <p:sp>
        <p:nvSpPr>
          <p:cNvPr id="3" name="2 Rectángulo"/>
          <p:cNvSpPr/>
          <p:nvPr/>
        </p:nvSpPr>
        <p:spPr>
          <a:xfrm>
            <a:off x="628368" y="836712"/>
            <a:ext cx="7902624" cy="2862322"/>
          </a:xfrm>
          <a:prstGeom prst="rect">
            <a:avLst/>
          </a:prstGeom>
        </p:spPr>
        <p:txBody>
          <a:bodyPr wrap="square">
            <a:spAutoFit/>
            <a:scene3d>
              <a:camera prst="obliqueBottomLeft"/>
              <a:lightRig rig="threePt" dir="t"/>
            </a:scene3d>
            <a:sp3d extrusionH="57150">
              <a:extrusionClr>
                <a:schemeClr val="tx1"/>
              </a:extrusionClr>
            </a:sp3d>
          </a:bodyPr>
          <a:lstStyle/>
          <a:p>
            <a:pPr algn="ctr"/>
            <a:r>
              <a:rPr lang="es-ES" b="1" dirty="0">
                <a:gradFill>
                  <a:gsLst>
                    <a:gs pos="33000">
                      <a:srgbClr val="8FFFFF"/>
                    </a:gs>
                    <a:gs pos="56000">
                      <a:schemeClr val="bg2">
                        <a:lumMod val="60000"/>
                        <a:lumOff val="40000"/>
                      </a:schemeClr>
                    </a:gs>
                  </a:gsLst>
                  <a:lin ang="5400000" scaled="1"/>
                </a:gradFill>
              </a:rPr>
              <a:t>    </a:t>
            </a:r>
            <a:r>
              <a:rPr lang="es-ES" b="1" dirty="0">
                <a:gradFill>
                  <a:gsLst>
                    <a:gs pos="33000">
                      <a:srgbClr val="8FFFFF"/>
                    </a:gs>
                    <a:gs pos="56000">
                      <a:schemeClr val="bg2">
                        <a:lumMod val="60000"/>
                        <a:lumOff val="40000"/>
                      </a:schemeClr>
                    </a:gs>
                  </a:gsLst>
                  <a:lin ang="5400000" scaled="1"/>
                </a:gradFill>
                <a:latin typeface="Matura MT Script Capitals" pitchFamily="66" charset="0"/>
              </a:rPr>
              <a:t>  </a:t>
            </a:r>
            <a:r>
              <a:rPr lang="es-ES" sz="2400" b="1" dirty="0">
                <a:solidFill>
                  <a:srgbClr val="82CAEA"/>
                </a:solidFill>
                <a:latin typeface="Matura MT Script Capitals" pitchFamily="66" charset="0"/>
              </a:rPr>
              <a:t> </a:t>
            </a:r>
            <a:r>
              <a:rPr lang="es-ES" sz="2000" dirty="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La salvación </a:t>
            </a:r>
            <a:r>
              <a:rPr lang="es-ES" sz="2000" dirty="0" smtClean="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no se obtiene </a:t>
            </a:r>
            <a:r>
              <a:rPr lang="es-ES" sz="2000" dirty="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por "aceptar la obra </a:t>
            </a:r>
            <a:r>
              <a:rPr lang="es-ES" sz="2000" dirty="0" smtClean="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consumada de Cristo"  sino </a:t>
            </a:r>
            <a:r>
              <a:rPr lang="es-ES" sz="2000" dirty="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que viene </a:t>
            </a:r>
            <a:r>
              <a:rPr lang="es-ES" sz="2000" dirty="0" smtClean="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por arrepentirnos de nuestras iniquidades y </a:t>
            </a:r>
            <a:r>
              <a:rPr lang="es-ES" sz="2000" dirty="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creer </a:t>
            </a:r>
            <a:r>
              <a:rPr lang="es-ES" sz="2000" dirty="0" smtClean="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que </a:t>
            </a:r>
            <a:r>
              <a:rPr lang="es-ES" sz="2000" dirty="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el Señor Jesucristo, </a:t>
            </a:r>
            <a:r>
              <a:rPr lang="es-ES" sz="2000" dirty="0" smtClean="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 es el </a:t>
            </a:r>
            <a:r>
              <a:rPr lang="es-ES" sz="2000" dirty="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Señor completo, vivo, </a:t>
            </a:r>
            <a:r>
              <a:rPr lang="es-ES" sz="2000" dirty="0" smtClean="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victorioso, que siendo Dios, se hizo hombre y </a:t>
            </a:r>
            <a:r>
              <a:rPr lang="es-ES" sz="2000" dirty="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peleó nuestra batalla y la ganó, aceptó nuestra deuda </a:t>
            </a:r>
            <a:r>
              <a:rPr lang="es-ES" sz="2000" dirty="0" smtClean="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de pecado </a:t>
            </a:r>
            <a:r>
              <a:rPr lang="es-ES" sz="2000" dirty="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y la pagó, tomó nuestros pecados y murió bajo </a:t>
            </a:r>
            <a:r>
              <a:rPr lang="es-ES" sz="2000" dirty="0" smtClean="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la maldición de ellos, pero la muerte no le pudo retener sino que resucitó de manera gloriosa para hacernos </a:t>
            </a:r>
            <a:r>
              <a:rPr lang="es-ES" sz="2000" dirty="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libres</a:t>
            </a:r>
            <a:r>
              <a:rPr lang="es-ES" sz="2000" dirty="0" smtClean="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a:t>
            </a:r>
            <a:endParaRPr lang="es-ES" sz="2400" dirty="0" smtClean="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endParaRPr>
          </a:p>
          <a:p>
            <a:pPr algn="ctr"/>
            <a:r>
              <a:rPr lang="es-ES" sz="3600" dirty="0" smtClean="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 </a:t>
            </a:r>
            <a:r>
              <a:rPr lang="es-ES" sz="3600" dirty="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Este es el Cristo </a:t>
            </a:r>
            <a:r>
              <a:rPr lang="es-ES" sz="3600" dirty="0" smtClean="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verdadero.</a:t>
            </a:r>
            <a:endParaRPr lang="es-ES" sz="3600" dirty="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endParaRPr>
          </a:p>
        </p:txBody>
      </p:sp>
      <p:sp>
        <p:nvSpPr>
          <p:cNvPr id="4" name="3 Forma libre"/>
          <p:cNvSpPr/>
          <p:nvPr/>
        </p:nvSpPr>
        <p:spPr>
          <a:xfrm>
            <a:off x="-9509" y="-54629"/>
            <a:ext cx="9178379" cy="72081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34669 h 888815"/>
              <a:gd name="connsiteX1" fmla="*/ 9099800 w 9117611"/>
              <a:gd name="connsiteY1" fmla="*/ 0 h 888815"/>
              <a:gd name="connsiteX2" fmla="*/ 9117611 w 9117611"/>
              <a:gd name="connsiteY2" fmla="*/ 878043 h 888815"/>
              <a:gd name="connsiteX3" fmla="*/ 4585194 w 9117611"/>
              <a:gd name="connsiteY3" fmla="*/ 465212 h 888815"/>
              <a:gd name="connsiteX4" fmla="*/ 0 w 9117611"/>
              <a:gd name="connsiteY4" fmla="*/ 888815 h 888815"/>
              <a:gd name="connsiteX5" fmla="*/ 13194 w 9117611"/>
              <a:gd name="connsiteY5" fmla="*/ 34669 h 88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611" h="888815">
                <a:moveTo>
                  <a:pt x="13194" y="34669"/>
                </a:moveTo>
                <a:lnTo>
                  <a:pt x="9099800" y="0"/>
                </a:lnTo>
                <a:cubicBezTo>
                  <a:pt x="9099800" y="263203"/>
                  <a:pt x="9117611" y="614840"/>
                  <a:pt x="9117611" y="878043"/>
                </a:cubicBezTo>
                <a:cubicBezTo>
                  <a:pt x="7927836" y="744575"/>
                  <a:pt x="6094326" y="613652"/>
                  <a:pt x="4585194" y="465212"/>
                </a:cubicBezTo>
                <a:lnTo>
                  <a:pt x="0" y="888815"/>
                </a:lnTo>
                <a:lnTo>
                  <a:pt x="13194" y="34669"/>
                </a:lnTo>
                <a:close/>
              </a:path>
            </a:pathLst>
          </a:custGeom>
          <a:gradFill flip="none" rotWithShape="1">
            <a:gsLst>
              <a:gs pos="22000">
                <a:srgbClr val="BDFFFF"/>
              </a:gs>
              <a:gs pos="54148">
                <a:srgbClr val="0B3678"/>
              </a:gs>
              <a:gs pos="44000">
                <a:srgbClr val="0252D4"/>
              </a:gs>
              <a:gs pos="71000">
                <a:schemeClr val="bg2">
                  <a:lumMod val="50000"/>
                </a:schemeClr>
              </a:gs>
              <a:gs pos="95000">
                <a:schemeClr val="accent2">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34380" y="6145923"/>
            <a:ext cx="9178380" cy="71207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34669 h 888815"/>
              <a:gd name="connsiteX1" fmla="*/ 9099800 w 9117611"/>
              <a:gd name="connsiteY1" fmla="*/ 0 h 888815"/>
              <a:gd name="connsiteX2" fmla="*/ 9117611 w 9117611"/>
              <a:gd name="connsiteY2" fmla="*/ 878043 h 888815"/>
              <a:gd name="connsiteX3" fmla="*/ 4585194 w 9117611"/>
              <a:gd name="connsiteY3" fmla="*/ 465212 h 888815"/>
              <a:gd name="connsiteX4" fmla="*/ 0 w 9117611"/>
              <a:gd name="connsiteY4" fmla="*/ 888815 h 888815"/>
              <a:gd name="connsiteX5" fmla="*/ 13194 w 9117611"/>
              <a:gd name="connsiteY5" fmla="*/ 34669 h 888815"/>
              <a:gd name="connsiteX0" fmla="*/ 13194 w 9117611"/>
              <a:gd name="connsiteY0" fmla="*/ 15228 h 888815"/>
              <a:gd name="connsiteX1" fmla="*/ 9099800 w 9117611"/>
              <a:gd name="connsiteY1" fmla="*/ 0 h 888815"/>
              <a:gd name="connsiteX2" fmla="*/ 9117611 w 9117611"/>
              <a:gd name="connsiteY2" fmla="*/ 878043 h 888815"/>
              <a:gd name="connsiteX3" fmla="*/ 4585194 w 9117611"/>
              <a:gd name="connsiteY3" fmla="*/ 465212 h 888815"/>
              <a:gd name="connsiteX4" fmla="*/ 0 w 9117611"/>
              <a:gd name="connsiteY4" fmla="*/ 888815 h 888815"/>
              <a:gd name="connsiteX5" fmla="*/ 13194 w 9117611"/>
              <a:gd name="connsiteY5" fmla="*/ 15228 h 888815"/>
              <a:gd name="connsiteX0" fmla="*/ 75838 w 9180255"/>
              <a:gd name="connsiteY0" fmla="*/ 15228 h 878043"/>
              <a:gd name="connsiteX1" fmla="*/ 9162444 w 9180255"/>
              <a:gd name="connsiteY1" fmla="*/ 0 h 878043"/>
              <a:gd name="connsiteX2" fmla="*/ 9180255 w 9180255"/>
              <a:gd name="connsiteY2" fmla="*/ 878043 h 878043"/>
              <a:gd name="connsiteX3" fmla="*/ 4647838 w 9180255"/>
              <a:gd name="connsiteY3" fmla="*/ 465212 h 878043"/>
              <a:gd name="connsiteX4" fmla="*/ 0 w 9180255"/>
              <a:gd name="connsiteY4" fmla="*/ 849935 h 878043"/>
              <a:gd name="connsiteX5" fmla="*/ 75838 w 9180255"/>
              <a:gd name="connsiteY5" fmla="*/ 15228 h 878043"/>
              <a:gd name="connsiteX0" fmla="*/ 62643 w 9180255"/>
              <a:gd name="connsiteY0" fmla="*/ 0 h 878044"/>
              <a:gd name="connsiteX1" fmla="*/ 9162444 w 9180255"/>
              <a:gd name="connsiteY1" fmla="*/ 1 h 878044"/>
              <a:gd name="connsiteX2" fmla="*/ 9180255 w 9180255"/>
              <a:gd name="connsiteY2" fmla="*/ 878044 h 878044"/>
              <a:gd name="connsiteX3" fmla="*/ 4647838 w 9180255"/>
              <a:gd name="connsiteY3" fmla="*/ 465213 h 878044"/>
              <a:gd name="connsiteX4" fmla="*/ 0 w 9180255"/>
              <a:gd name="connsiteY4" fmla="*/ 849936 h 878044"/>
              <a:gd name="connsiteX5" fmla="*/ 62643 w 9180255"/>
              <a:gd name="connsiteY5" fmla="*/ 0 h 878044"/>
              <a:gd name="connsiteX0" fmla="*/ 0 w 9117612"/>
              <a:gd name="connsiteY0" fmla="*/ 0 h 878044"/>
              <a:gd name="connsiteX1" fmla="*/ 9099801 w 9117612"/>
              <a:gd name="connsiteY1" fmla="*/ 1 h 878044"/>
              <a:gd name="connsiteX2" fmla="*/ 9117612 w 9117612"/>
              <a:gd name="connsiteY2" fmla="*/ 878044 h 878044"/>
              <a:gd name="connsiteX3" fmla="*/ 4585195 w 9117612"/>
              <a:gd name="connsiteY3" fmla="*/ 465213 h 878044"/>
              <a:gd name="connsiteX4" fmla="*/ 0 w 9117612"/>
              <a:gd name="connsiteY4" fmla="*/ 854146 h 878044"/>
              <a:gd name="connsiteX5" fmla="*/ 0 w 9117612"/>
              <a:gd name="connsiteY5" fmla="*/ 0 h 878044"/>
              <a:gd name="connsiteX0" fmla="*/ 0 w 9117612"/>
              <a:gd name="connsiteY0" fmla="*/ 0 h 878044"/>
              <a:gd name="connsiteX1" fmla="*/ 9083460 w 9117612"/>
              <a:gd name="connsiteY1" fmla="*/ 1 h 878044"/>
              <a:gd name="connsiteX2" fmla="*/ 9117612 w 9117612"/>
              <a:gd name="connsiteY2" fmla="*/ 878044 h 878044"/>
              <a:gd name="connsiteX3" fmla="*/ 4585195 w 9117612"/>
              <a:gd name="connsiteY3" fmla="*/ 465213 h 878044"/>
              <a:gd name="connsiteX4" fmla="*/ 0 w 9117612"/>
              <a:gd name="connsiteY4" fmla="*/ 854146 h 878044"/>
              <a:gd name="connsiteX5" fmla="*/ 0 w 9117612"/>
              <a:gd name="connsiteY5" fmla="*/ 0 h 878044"/>
              <a:gd name="connsiteX0" fmla="*/ 0 w 9117612"/>
              <a:gd name="connsiteY0" fmla="*/ 0 h 878044"/>
              <a:gd name="connsiteX1" fmla="*/ 9083460 w 9117612"/>
              <a:gd name="connsiteY1" fmla="*/ 1 h 878044"/>
              <a:gd name="connsiteX2" fmla="*/ 9117612 w 9117612"/>
              <a:gd name="connsiteY2" fmla="*/ 878044 h 878044"/>
              <a:gd name="connsiteX3" fmla="*/ 4585195 w 9117612"/>
              <a:gd name="connsiteY3" fmla="*/ 465213 h 878044"/>
              <a:gd name="connsiteX4" fmla="*/ 0 w 9117612"/>
              <a:gd name="connsiteY4" fmla="*/ 854146 h 878044"/>
              <a:gd name="connsiteX5" fmla="*/ 0 w 9117612"/>
              <a:gd name="connsiteY5" fmla="*/ 0 h 878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612" h="878044">
                <a:moveTo>
                  <a:pt x="0" y="0"/>
                </a:moveTo>
                <a:lnTo>
                  <a:pt x="9083460" y="1"/>
                </a:lnTo>
                <a:cubicBezTo>
                  <a:pt x="9083460" y="263204"/>
                  <a:pt x="9117612" y="614841"/>
                  <a:pt x="9117612" y="878044"/>
                </a:cubicBezTo>
                <a:cubicBezTo>
                  <a:pt x="7927837" y="744576"/>
                  <a:pt x="6094327" y="613653"/>
                  <a:pt x="4585195" y="465213"/>
                </a:cubicBezTo>
                <a:lnTo>
                  <a:pt x="0" y="854146"/>
                </a:lnTo>
                <a:lnTo>
                  <a:pt x="0" y="0"/>
                </a:lnTo>
                <a:close/>
              </a:path>
            </a:pathLst>
          </a:custGeom>
          <a:gradFill flip="none" rotWithShape="1">
            <a:gsLst>
              <a:gs pos="18000">
                <a:srgbClr val="BDFFFF"/>
              </a:gs>
              <a:gs pos="54148">
                <a:srgbClr val="0B3678"/>
              </a:gs>
              <a:gs pos="44000">
                <a:srgbClr val="0252D4"/>
              </a:gs>
              <a:gs pos="71000">
                <a:schemeClr val="bg2">
                  <a:lumMod val="50000"/>
                </a:schemeClr>
              </a:gs>
              <a:gs pos="95000">
                <a:schemeClr val="accent2">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6" name="Picture 2"/>
          <p:cNvPicPr>
            <a:picLocks noChangeAspect="1" noChangeArrowheads="1"/>
          </p:cNvPicPr>
          <p:nvPr/>
        </p:nvPicPr>
        <p:blipFill rotWithShape="1">
          <a:blip r:embed="rId4" cstate="print">
            <a:extLst>
              <a:ext uri="{BEBA8EAE-BF5A-486C-A8C5-ECC9F3942E4B}">
                <a14:imgProps xmlns="" xmlns:a14="http://schemas.microsoft.com/office/drawing/2010/main">
                  <a14:imgLayer r:embed="rId5">
                    <a14:imgEffect>
                      <a14:sharpenSoften amount="-86000"/>
                    </a14:imgEffect>
                  </a14:imgLayer>
                </a14:imgProps>
              </a:ext>
              <a:ext uri="{28A0092B-C50C-407E-A947-70E740481C1C}">
                <a14:useLocalDpi xmlns="" xmlns:a14="http://schemas.microsoft.com/office/drawing/2010/main" val="0"/>
              </a:ext>
            </a:extLst>
          </a:blip>
          <a:srcRect l="15669" t="25947" r="15892" b="29808"/>
          <a:stretch/>
        </p:blipFill>
        <p:spPr bwMode="auto">
          <a:xfrm>
            <a:off x="-235728" y="3429000"/>
            <a:ext cx="1728192" cy="122413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4" cstate="print">
            <a:extLst>
              <a:ext uri="{BEBA8EAE-BF5A-486C-A8C5-ECC9F3942E4B}">
                <a14:imgProps xmlns="" xmlns:a14="http://schemas.microsoft.com/office/drawing/2010/main">
                  <a14:imgLayer r:embed="rId5">
                    <a14:imgEffect>
                      <a14:sharpenSoften amount="-86000"/>
                    </a14:imgEffect>
                  </a14:imgLayer>
                </a14:imgProps>
              </a:ext>
              <a:ext uri="{28A0092B-C50C-407E-A947-70E740481C1C}">
                <a14:useLocalDpi xmlns="" xmlns:a14="http://schemas.microsoft.com/office/drawing/2010/main" val="0"/>
              </a:ext>
            </a:extLst>
          </a:blip>
          <a:srcRect l="15669" t="25947" r="15892" b="29808"/>
          <a:stretch/>
        </p:blipFill>
        <p:spPr bwMode="auto">
          <a:xfrm>
            <a:off x="7812360" y="2452539"/>
            <a:ext cx="1728192" cy="122413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6" presetClass="emph" presetSubtype="0" repeatCount="indefinite" fill="hold" nodeType="withEffect">
                                  <p:stCondLst>
                                    <p:cond delay="0"/>
                                  </p:stCondLst>
                                  <p:childTnLst>
                                    <p:animEffect transition="out" filter="fade">
                                      <p:cBhvr>
                                        <p:cTn id="10" dur="250" tmFilter="0, 0; .2, .5; .8, .5; 1, 0"/>
                                        <p:tgtEl>
                                          <p:spTgt spid="6"/>
                                        </p:tgtEl>
                                      </p:cBhvr>
                                    </p:animEffect>
                                    <p:animScale>
                                      <p:cBhvr>
                                        <p:cTn id="11" dur="125" autoRev="1" fill="hold"/>
                                        <p:tgtEl>
                                          <p:spTgt spid="6"/>
                                        </p:tgtEl>
                                      </p:cBhvr>
                                      <p:by x="105000" y="105000"/>
                                    </p:animScale>
                                  </p:childTnLst>
                                </p:cTn>
                              </p:par>
                              <p:par>
                                <p:cTn id="12" presetID="26" presetClass="emph" presetSubtype="0" repeatCount="indefinite" fill="hold" nodeType="withEffect">
                                  <p:stCondLst>
                                    <p:cond delay="0"/>
                                  </p:stCondLst>
                                  <p:childTnLst>
                                    <p:animEffect transition="out" filter="fade">
                                      <p:cBhvr>
                                        <p:cTn id="13" dur="500" tmFilter="0, 0; .2, .5; .8, .5; 1, 0"/>
                                        <p:tgtEl>
                                          <p:spTgt spid="7"/>
                                        </p:tgtEl>
                                      </p:cBhvr>
                                    </p:animEffect>
                                    <p:animScale>
                                      <p:cBhvr>
                                        <p:cTn id="14" dur="250" autoRev="1" fill="hold"/>
                                        <p:tgtEl>
                                          <p:spTgt spid="7"/>
                                        </p:tgtEl>
                                      </p:cBhvr>
                                      <p:by x="105000" y="105000"/>
                                    </p:animScale>
                                  </p:childTnLst>
                                </p:cTn>
                              </p:par>
                              <p:par>
                                <p:cTn id="15" presetID="23" presetClass="entr" presetSubtype="16"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fltVal val="0"/>
                                          </p:val>
                                        </p:tav>
                                        <p:tav tm="100000">
                                          <p:val>
                                            <p:strVal val="#ppt_w"/>
                                          </p:val>
                                        </p:tav>
                                      </p:tavLst>
                                    </p:anim>
                                    <p:anim calcmode="lin" valueType="num">
                                      <p:cBhvr>
                                        <p:cTn id="18" dur="3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7.JPG"/>
          <p:cNvPicPr>
            <a:picLocks noGrp="1" noChangeAspect="1"/>
          </p:cNvPicPr>
          <p:nvPr isPhoto="1"/>
        </p:nvPicPr>
        <p:blipFill>
          <a:blip r:embed="rId2" cstate="print">
            <a:lum/>
          </a:blip>
          <a:srcRect t="5913" b="10101"/>
          <a:stretch>
            <a:fillRect/>
          </a:stretch>
        </p:blipFill>
        <p:spPr>
          <a:xfrm flipH="1">
            <a:off x="0" y="0"/>
            <a:ext cx="9144000" cy="6525343"/>
          </a:xfrm>
          <a:prstGeom prst="rect">
            <a:avLst/>
          </a:prstGeom>
          <a:noFill/>
          <a:ln>
            <a:noFill/>
          </a:ln>
        </p:spPr>
      </p:pic>
      <p:sp>
        <p:nvSpPr>
          <p:cNvPr id="3" name="2 Forma libre"/>
          <p:cNvSpPr/>
          <p:nvPr/>
        </p:nvSpPr>
        <p:spPr>
          <a:xfrm>
            <a:off x="-9509" y="-54629"/>
            <a:ext cx="9178379" cy="72081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34669 h 888815"/>
              <a:gd name="connsiteX1" fmla="*/ 9099800 w 9117611"/>
              <a:gd name="connsiteY1" fmla="*/ 0 h 888815"/>
              <a:gd name="connsiteX2" fmla="*/ 9117611 w 9117611"/>
              <a:gd name="connsiteY2" fmla="*/ 878043 h 888815"/>
              <a:gd name="connsiteX3" fmla="*/ 4585194 w 9117611"/>
              <a:gd name="connsiteY3" fmla="*/ 465212 h 888815"/>
              <a:gd name="connsiteX4" fmla="*/ 0 w 9117611"/>
              <a:gd name="connsiteY4" fmla="*/ 888815 h 888815"/>
              <a:gd name="connsiteX5" fmla="*/ 13194 w 9117611"/>
              <a:gd name="connsiteY5" fmla="*/ 34669 h 88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611" h="888815">
                <a:moveTo>
                  <a:pt x="13194" y="34669"/>
                </a:moveTo>
                <a:lnTo>
                  <a:pt x="9099800" y="0"/>
                </a:lnTo>
                <a:cubicBezTo>
                  <a:pt x="9099800" y="263203"/>
                  <a:pt x="9117611" y="614840"/>
                  <a:pt x="9117611" y="878043"/>
                </a:cubicBezTo>
                <a:cubicBezTo>
                  <a:pt x="7927836" y="744575"/>
                  <a:pt x="6094326" y="613652"/>
                  <a:pt x="4585194" y="465212"/>
                </a:cubicBezTo>
                <a:lnTo>
                  <a:pt x="0" y="888815"/>
                </a:lnTo>
                <a:lnTo>
                  <a:pt x="13194" y="34669"/>
                </a:lnTo>
                <a:close/>
              </a:path>
            </a:pathLst>
          </a:custGeom>
          <a:gradFill flip="none" rotWithShape="1">
            <a:gsLst>
              <a:gs pos="12000">
                <a:srgbClr val="FF99FF">
                  <a:lumMod val="53000"/>
                  <a:lumOff val="47000"/>
                </a:srgbClr>
              </a:gs>
              <a:gs pos="78000">
                <a:srgbClr val="0F2745"/>
              </a:gs>
              <a:gs pos="62000">
                <a:srgbClr val="0B3678"/>
              </a:gs>
              <a:gs pos="49000">
                <a:srgbClr val="0252D4"/>
              </a:gs>
              <a:gs pos="86000">
                <a:schemeClr val="bg2">
                  <a:lumMod val="50000"/>
                </a:schemeClr>
              </a:gs>
              <a:gs pos="95000">
                <a:schemeClr val="accent2">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34378" y="6145923"/>
            <a:ext cx="9209910" cy="71207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3194 w 9157194"/>
              <a:gd name="connsiteY0" fmla="*/ 0 h 972724"/>
              <a:gd name="connsiteX1" fmla="*/ 9157194 w 9157194"/>
              <a:gd name="connsiteY1" fmla="*/ 0 h 972724"/>
              <a:gd name="connsiteX2" fmla="*/ 9157194 w 9157194"/>
              <a:gd name="connsiteY2" fmla="*/ 972724 h 972724"/>
              <a:gd name="connsiteX3" fmla="*/ 4585194 w 9157194"/>
              <a:gd name="connsiteY3" fmla="*/ 387550 h 972724"/>
              <a:gd name="connsiteX4" fmla="*/ 0 w 9157194"/>
              <a:gd name="connsiteY4" fmla="*/ 811153 h 972724"/>
              <a:gd name="connsiteX5" fmla="*/ 13194 w 9157194"/>
              <a:gd name="connsiteY5" fmla="*/ 0 h 972724"/>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57194"/>
              <a:gd name="connsiteY0" fmla="*/ 0 h 811153"/>
              <a:gd name="connsiteX1" fmla="*/ 9157194 w 9157194"/>
              <a:gd name="connsiteY1" fmla="*/ 0 h 811153"/>
              <a:gd name="connsiteX2" fmla="*/ 9117611 w 9157194"/>
              <a:gd name="connsiteY2" fmla="*/ 800381 h 811153"/>
              <a:gd name="connsiteX3" fmla="*/ 4585194 w 9157194"/>
              <a:gd name="connsiteY3" fmla="*/ 387550 h 811153"/>
              <a:gd name="connsiteX4" fmla="*/ 0 w 9157194"/>
              <a:gd name="connsiteY4" fmla="*/ 811153 h 811153"/>
              <a:gd name="connsiteX5" fmla="*/ 13194 w 9157194"/>
              <a:gd name="connsiteY5" fmla="*/ 0 h 811153"/>
              <a:gd name="connsiteX0" fmla="*/ 13194 w 9117611"/>
              <a:gd name="connsiteY0" fmla="*/ 0 h 811153"/>
              <a:gd name="connsiteX1" fmla="*/ 9117611 w 9117611"/>
              <a:gd name="connsiteY1" fmla="*/ 10771 h 811153"/>
              <a:gd name="connsiteX2" fmla="*/ 9117611 w 9117611"/>
              <a:gd name="connsiteY2" fmla="*/ 800381 h 811153"/>
              <a:gd name="connsiteX3" fmla="*/ 4585194 w 9117611"/>
              <a:gd name="connsiteY3" fmla="*/ 387550 h 811153"/>
              <a:gd name="connsiteX4" fmla="*/ 0 w 9117611"/>
              <a:gd name="connsiteY4" fmla="*/ 811153 h 811153"/>
              <a:gd name="connsiteX5" fmla="*/ 13194 w 9117611"/>
              <a:gd name="connsiteY5" fmla="*/ 0 h 811153"/>
              <a:gd name="connsiteX0" fmla="*/ 13194 w 9117611"/>
              <a:gd name="connsiteY0" fmla="*/ 0 h 854146"/>
              <a:gd name="connsiteX1" fmla="*/ 9117611 w 9117611"/>
              <a:gd name="connsiteY1" fmla="*/ 53764 h 854146"/>
              <a:gd name="connsiteX2" fmla="*/ 9117611 w 9117611"/>
              <a:gd name="connsiteY2" fmla="*/ 843374 h 854146"/>
              <a:gd name="connsiteX3" fmla="*/ 4585194 w 9117611"/>
              <a:gd name="connsiteY3" fmla="*/ 430543 h 854146"/>
              <a:gd name="connsiteX4" fmla="*/ 0 w 9117611"/>
              <a:gd name="connsiteY4" fmla="*/ 854146 h 854146"/>
              <a:gd name="connsiteX5" fmla="*/ 13194 w 9117611"/>
              <a:gd name="connsiteY5" fmla="*/ 0 h 854146"/>
              <a:gd name="connsiteX0" fmla="*/ 13194 w 9117611"/>
              <a:gd name="connsiteY0" fmla="*/ 34669 h 888815"/>
              <a:gd name="connsiteX1" fmla="*/ 9099800 w 9117611"/>
              <a:gd name="connsiteY1" fmla="*/ 0 h 888815"/>
              <a:gd name="connsiteX2" fmla="*/ 9117611 w 9117611"/>
              <a:gd name="connsiteY2" fmla="*/ 878043 h 888815"/>
              <a:gd name="connsiteX3" fmla="*/ 4585194 w 9117611"/>
              <a:gd name="connsiteY3" fmla="*/ 465212 h 888815"/>
              <a:gd name="connsiteX4" fmla="*/ 0 w 9117611"/>
              <a:gd name="connsiteY4" fmla="*/ 888815 h 888815"/>
              <a:gd name="connsiteX5" fmla="*/ 13194 w 9117611"/>
              <a:gd name="connsiteY5" fmla="*/ 34669 h 888815"/>
              <a:gd name="connsiteX0" fmla="*/ 13194 w 9117611"/>
              <a:gd name="connsiteY0" fmla="*/ 0 h 912465"/>
              <a:gd name="connsiteX1" fmla="*/ 9099800 w 9117611"/>
              <a:gd name="connsiteY1" fmla="*/ 23650 h 912465"/>
              <a:gd name="connsiteX2" fmla="*/ 9117611 w 9117611"/>
              <a:gd name="connsiteY2" fmla="*/ 901693 h 912465"/>
              <a:gd name="connsiteX3" fmla="*/ 4585194 w 9117611"/>
              <a:gd name="connsiteY3" fmla="*/ 488862 h 912465"/>
              <a:gd name="connsiteX4" fmla="*/ 0 w 9117611"/>
              <a:gd name="connsiteY4" fmla="*/ 912465 h 912465"/>
              <a:gd name="connsiteX5" fmla="*/ 13194 w 9117611"/>
              <a:gd name="connsiteY5" fmla="*/ 0 h 912465"/>
              <a:gd name="connsiteX0" fmla="*/ 44516 w 9148933"/>
              <a:gd name="connsiteY0" fmla="*/ 0 h 901693"/>
              <a:gd name="connsiteX1" fmla="*/ 9131122 w 9148933"/>
              <a:gd name="connsiteY1" fmla="*/ 23650 h 901693"/>
              <a:gd name="connsiteX2" fmla="*/ 9148933 w 9148933"/>
              <a:gd name="connsiteY2" fmla="*/ 901693 h 901693"/>
              <a:gd name="connsiteX3" fmla="*/ 4616516 w 9148933"/>
              <a:gd name="connsiteY3" fmla="*/ 488862 h 901693"/>
              <a:gd name="connsiteX4" fmla="*/ 0 w 9148933"/>
              <a:gd name="connsiteY4" fmla="*/ 893024 h 901693"/>
              <a:gd name="connsiteX5" fmla="*/ 44516 w 9148933"/>
              <a:gd name="connsiteY5" fmla="*/ 0 h 901693"/>
              <a:gd name="connsiteX0" fmla="*/ 31323 w 9148933"/>
              <a:gd name="connsiteY0" fmla="*/ 0 h 878043"/>
              <a:gd name="connsiteX1" fmla="*/ 9131122 w 9148933"/>
              <a:gd name="connsiteY1" fmla="*/ 0 h 878043"/>
              <a:gd name="connsiteX2" fmla="*/ 9148933 w 9148933"/>
              <a:gd name="connsiteY2" fmla="*/ 878043 h 878043"/>
              <a:gd name="connsiteX3" fmla="*/ 4616516 w 9148933"/>
              <a:gd name="connsiteY3" fmla="*/ 465212 h 878043"/>
              <a:gd name="connsiteX4" fmla="*/ 0 w 9148933"/>
              <a:gd name="connsiteY4" fmla="*/ 869374 h 878043"/>
              <a:gd name="connsiteX5" fmla="*/ 31323 w 9148933"/>
              <a:gd name="connsiteY5" fmla="*/ 0 h 878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8933" h="878043">
                <a:moveTo>
                  <a:pt x="31323" y="0"/>
                </a:moveTo>
                <a:lnTo>
                  <a:pt x="9131122" y="0"/>
                </a:lnTo>
                <a:cubicBezTo>
                  <a:pt x="9131122" y="263203"/>
                  <a:pt x="9148933" y="614840"/>
                  <a:pt x="9148933" y="878043"/>
                </a:cubicBezTo>
                <a:cubicBezTo>
                  <a:pt x="7959158" y="744575"/>
                  <a:pt x="6125648" y="613652"/>
                  <a:pt x="4616516" y="465212"/>
                </a:cubicBezTo>
                <a:lnTo>
                  <a:pt x="0" y="869374"/>
                </a:lnTo>
                <a:lnTo>
                  <a:pt x="31323" y="0"/>
                </a:lnTo>
                <a:close/>
              </a:path>
            </a:pathLst>
          </a:custGeom>
          <a:gradFill>
            <a:gsLst>
              <a:gs pos="12000">
                <a:srgbClr val="FF99FF">
                  <a:lumMod val="53000"/>
                  <a:lumOff val="47000"/>
                </a:srgbClr>
              </a:gs>
              <a:gs pos="78000">
                <a:srgbClr val="0F2745"/>
              </a:gs>
              <a:gs pos="62000">
                <a:srgbClr val="0B3678"/>
              </a:gs>
              <a:gs pos="49000">
                <a:srgbClr val="0252D4"/>
              </a:gs>
              <a:gs pos="86000">
                <a:schemeClr val="bg2">
                  <a:lumMod val="50000"/>
                </a:schemeClr>
              </a:gs>
              <a:gs pos="95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1259632" y="764704"/>
            <a:ext cx="6768752" cy="2123658"/>
          </a:xfrm>
          <a:prstGeom prst="rect">
            <a:avLst/>
          </a:prstGeom>
        </p:spPr>
        <p:txBody>
          <a:bodyPr wrap="square">
            <a:spAutoFit/>
            <a:scene3d>
              <a:camera prst="obliqueBottomLeft"/>
              <a:lightRig rig="threePt" dir="t"/>
            </a:scene3d>
            <a:sp3d extrusionH="82550">
              <a:extrusionClr>
                <a:schemeClr val="tx1"/>
              </a:extrusionClr>
            </a:sp3d>
          </a:bodyPr>
          <a:lstStyle/>
          <a:p>
            <a:pPr algn="ctr"/>
            <a:r>
              <a:rPr lang="es-ES" sz="2800" dirty="0" smtClean="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Ciertamente llevó él nuestras enfermedades, y sufrió nuestros dolores; y nosotros le tuvimos por azotado, por herido de Dios y abatido</a:t>
            </a:r>
          </a:p>
          <a:p>
            <a:pPr algn="ctr"/>
            <a:r>
              <a:rPr lang="es-ES" sz="2000" dirty="0" smtClean="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rPr>
              <a:t>Isaías 53:4</a:t>
            </a:r>
            <a:endParaRPr lang="es-ES" sz="2000" dirty="0">
              <a:gradFill>
                <a:gsLst>
                  <a:gs pos="3333">
                    <a:srgbClr val="9FC6FF">
                      <a:lumMod val="24000"/>
                      <a:lumOff val="76000"/>
                    </a:srgbClr>
                  </a:gs>
                  <a:gs pos="47000">
                    <a:srgbClr val="9FC6FF"/>
                  </a:gs>
                  <a:gs pos="76000">
                    <a:schemeClr val="bg2">
                      <a:lumMod val="60000"/>
                      <a:lumOff val="40000"/>
                    </a:schemeClr>
                  </a:gs>
                </a:gsLst>
                <a:lin ang="5400000" scaled="1"/>
              </a:gradFill>
              <a:latin typeface="Matura MT Script Capitals" pitchFamily="66" charset="0"/>
            </a:endParaRPr>
          </a:p>
        </p:txBody>
      </p:sp>
      <p:pic>
        <p:nvPicPr>
          <p:cNvPr id="6" name="Picture 2"/>
          <p:cNvPicPr>
            <a:picLocks noChangeAspect="1" noChangeArrowheads="1"/>
          </p:cNvPicPr>
          <p:nvPr/>
        </p:nvPicPr>
        <p:blipFill rotWithShape="1">
          <a:blip r:embed="rId3" cstate="print">
            <a:extLst>
              <a:ext uri="{BEBA8EAE-BF5A-486C-A8C5-ECC9F3942E4B}">
                <a14:imgProps xmlns="" xmlns:a14="http://schemas.microsoft.com/office/drawing/2010/main">
                  <a14:imgLayer r:embed="rId4">
                    <a14:imgEffect>
                      <a14:sharpenSoften amount="-86000"/>
                    </a14:imgEffect>
                  </a14:imgLayer>
                </a14:imgProps>
              </a:ext>
              <a:ext uri="{28A0092B-C50C-407E-A947-70E740481C1C}">
                <a14:useLocalDpi xmlns="" xmlns:a14="http://schemas.microsoft.com/office/drawing/2010/main" val="0"/>
              </a:ext>
            </a:extLst>
          </a:blip>
          <a:srcRect l="15669" t="25947" r="15892" b="29808"/>
          <a:stretch/>
        </p:blipFill>
        <p:spPr bwMode="auto">
          <a:xfrm>
            <a:off x="-180528" y="1196752"/>
            <a:ext cx="1512168" cy="115212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5" cstate="print">
            <a:extLst>
              <a:ext uri="{BEBA8EAE-BF5A-486C-A8C5-ECC9F3942E4B}">
                <a14:imgProps xmlns="" xmlns:a14="http://schemas.microsoft.com/office/drawing/2010/main">
                  <a14:imgLayer r:embed="rId6">
                    <a14:imgEffect>
                      <a14:sharpenSoften amount="-86000"/>
                    </a14:imgEffect>
                  </a14:imgLayer>
                </a14:imgProps>
              </a:ext>
              <a:ext uri="{28A0092B-C50C-407E-A947-70E740481C1C}">
                <a14:useLocalDpi xmlns="" xmlns:a14="http://schemas.microsoft.com/office/drawing/2010/main" val="0"/>
              </a:ext>
            </a:extLst>
          </a:blip>
          <a:srcRect l="15669" t="25947" r="15892" b="29808"/>
          <a:stretch/>
        </p:blipFill>
        <p:spPr bwMode="auto">
          <a:xfrm>
            <a:off x="5868144" y="2276872"/>
            <a:ext cx="1440160" cy="86409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7" cstate="print">
            <a:extLst>
              <a:ext uri="{BEBA8EAE-BF5A-486C-A8C5-ECC9F3942E4B}">
                <a14:imgProps xmlns="" xmlns:a14="http://schemas.microsoft.com/office/drawing/2010/main">
                  <a14:imgLayer r:embed="rId8">
                    <a14:imgEffect>
                      <a14:sharpenSoften amount="-86000"/>
                    </a14:imgEffect>
                  </a14:imgLayer>
                </a14:imgProps>
              </a:ext>
              <a:ext uri="{28A0092B-C50C-407E-A947-70E740481C1C}">
                <a14:useLocalDpi xmlns="" xmlns:a14="http://schemas.microsoft.com/office/drawing/2010/main" val="0"/>
              </a:ext>
            </a:extLst>
          </a:blip>
          <a:srcRect l="15669" t="25947" r="15892" b="29808"/>
          <a:stretch/>
        </p:blipFill>
        <p:spPr bwMode="auto">
          <a:xfrm>
            <a:off x="7812360" y="665076"/>
            <a:ext cx="1080120" cy="10357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fltVal val="0"/>
                                          </p:val>
                                        </p:tav>
                                        <p:tav tm="100000">
                                          <p:val>
                                            <p:strVal val="#ppt_w"/>
                                          </p:val>
                                        </p:tav>
                                      </p:tavLst>
                                    </p:anim>
                                    <p:anim calcmode="lin" valueType="num">
                                      <p:cBhvr>
                                        <p:cTn id="12" dur="3000" fill="hold"/>
                                        <p:tgtEl>
                                          <p:spTgt spid="5"/>
                                        </p:tgtEl>
                                        <p:attrNameLst>
                                          <p:attrName>ppt_h</p:attrName>
                                        </p:attrNameLst>
                                      </p:cBhvr>
                                      <p:tavLst>
                                        <p:tav tm="0">
                                          <p:val>
                                            <p:fltVal val="0"/>
                                          </p:val>
                                        </p:tav>
                                        <p:tav tm="100000">
                                          <p:val>
                                            <p:strVal val="#ppt_h"/>
                                          </p:val>
                                        </p:tav>
                                      </p:tavLst>
                                    </p:anim>
                                  </p:childTnLst>
                                </p:cTn>
                              </p:par>
                              <p:par>
                                <p:cTn id="13" presetID="26" presetClass="emph" presetSubtype="0" repeatCount="indefinite" fill="hold" nodeType="withEffect">
                                  <p:stCondLst>
                                    <p:cond delay="0"/>
                                  </p:stCondLst>
                                  <p:childTnLst>
                                    <p:animEffect transition="out" filter="fade">
                                      <p:cBhvr>
                                        <p:cTn id="14" dur="250" tmFilter="0, 0; .2, .5; .8, .5; 1, 0"/>
                                        <p:tgtEl>
                                          <p:spTgt spid="6"/>
                                        </p:tgtEl>
                                      </p:cBhvr>
                                    </p:animEffect>
                                    <p:animScale>
                                      <p:cBhvr>
                                        <p:cTn id="15" dur="125" autoRev="1" fill="hold"/>
                                        <p:tgtEl>
                                          <p:spTgt spid="6"/>
                                        </p:tgtEl>
                                      </p:cBhvr>
                                      <p:by x="105000" y="105000"/>
                                    </p:animScale>
                                  </p:childTnLst>
                                </p:cTn>
                              </p:par>
                              <p:par>
                                <p:cTn id="16" presetID="26" presetClass="emph" presetSubtype="0" repeatCount="indefinite" fill="hold" nodeType="withEffect">
                                  <p:stCondLst>
                                    <p:cond delay="0"/>
                                  </p:stCondLst>
                                  <p:childTnLst>
                                    <p:animEffect transition="out" filter="fade">
                                      <p:cBhvr>
                                        <p:cTn id="17" dur="500" tmFilter="0, 0; .2, .5; .8, .5; 1, 0"/>
                                        <p:tgtEl>
                                          <p:spTgt spid="7"/>
                                        </p:tgtEl>
                                      </p:cBhvr>
                                    </p:animEffect>
                                    <p:animScale>
                                      <p:cBhvr>
                                        <p:cTn id="18" dur="250" autoRev="1" fill="hold"/>
                                        <p:tgtEl>
                                          <p:spTgt spid="7"/>
                                        </p:tgtEl>
                                      </p:cBhvr>
                                      <p:by x="105000" y="105000"/>
                                    </p:animScale>
                                  </p:childTnLst>
                                </p:cTn>
                              </p:par>
                              <p:par>
                                <p:cTn id="19" presetID="26" presetClass="emph" presetSubtype="0" repeatCount="indefinite" fill="hold" nodeType="withEffect">
                                  <p:stCondLst>
                                    <p:cond delay="0"/>
                                  </p:stCondLst>
                                  <p:childTnLst>
                                    <p:animEffect transition="out" filter="fade">
                                      <p:cBhvr>
                                        <p:cTn id="20" dur="250" tmFilter="0, 0; .2, .5; .8, .5; 1, 0"/>
                                        <p:tgtEl>
                                          <p:spTgt spid="8"/>
                                        </p:tgtEl>
                                      </p:cBhvr>
                                    </p:animEffect>
                                    <p:animScale>
                                      <p:cBhvr>
                                        <p:cTn id="21" dur="125" autoRev="1"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PORQUE NOS HA NACIDO UN NIÑO.jpg"/>
          <p:cNvPicPr>
            <a:picLocks noGrp="1" noChangeAspect="1"/>
          </p:cNvPicPr>
          <p:nvPr isPhoto="1"/>
        </p:nvPicPr>
        <p:blipFill>
          <a:blip r:embed="rId2" cstate="print">
            <a:lum/>
          </a:blip>
          <a:stretch>
            <a:fillRect/>
          </a:stretch>
        </p:blipFill>
        <p:spPr>
          <a:xfrm>
            <a:off x="-7516" y="-11088"/>
            <a:ext cx="9144000" cy="6858000"/>
          </a:xfrm>
          <a:prstGeom prst="rect">
            <a:avLst/>
          </a:prstGeom>
          <a:noFill/>
          <a:ln>
            <a:noFill/>
          </a:ln>
        </p:spPr>
      </p:pic>
      <p:sp>
        <p:nvSpPr>
          <p:cNvPr id="21505" name="Rectangle 1"/>
          <p:cNvSpPr>
            <a:spLocks noChangeArrowheads="1"/>
          </p:cNvSpPr>
          <p:nvPr/>
        </p:nvSpPr>
        <p:spPr bwMode="auto">
          <a:xfrm>
            <a:off x="611560" y="908720"/>
            <a:ext cx="8064896"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82550">
              <a:extrusionClr>
                <a:srgbClr val="FFB3FF"/>
              </a:extrusionClr>
            </a:sp3d>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000" i="0" u="none" strike="noStrike" cap="none" normalizeH="0" baseline="0" dirty="0" smtClean="0">
                <a:ln>
                  <a:noFill/>
                </a:ln>
                <a:gradFill>
                  <a:gsLst>
                    <a:gs pos="0">
                      <a:srgbClr val="8FFFFF">
                        <a:lumMod val="0"/>
                        <a:lumOff val="100000"/>
                      </a:srgbClr>
                    </a:gs>
                    <a:gs pos="87063">
                      <a:srgbClr val="FFABFF"/>
                    </a:gs>
                    <a:gs pos="99000">
                      <a:srgbClr val="FF99FF"/>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Si ves que tu corazón </a:t>
            </a:r>
            <a:r>
              <a:rPr lang="es-ES" sz="2000" dirty="0" smtClean="0">
                <a:gradFill>
                  <a:gsLst>
                    <a:gs pos="0">
                      <a:srgbClr val="8FFFFF">
                        <a:lumMod val="0"/>
                        <a:lumOff val="100000"/>
                      </a:srgbClr>
                    </a:gs>
                    <a:gs pos="87063">
                      <a:srgbClr val="FFABFF"/>
                    </a:gs>
                    <a:gs pos="99000">
                      <a:srgbClr val="FF99FF"/>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necio</a:t>
            </a:r>
            <a:r>
              <a:rPr kumimoji="0" lang="es-ES" sz="2000" i="0" u="none" strike="noStrike" cap="none" normalizeH="0" baseline="0" dirty="0" smtClean="0">
                <a:ln>
                  <a:noFill/>
                </a:ln>
                <a:gradFill>
                  <a:gsLst>
                    <a:gs pos="0">
                      <a:srgbClr val="8FFFFF">
                        <a:lumMod val="0"/>
                        <a:lumOff val="100000"/>
                      </a:srgbClr>
                    </a:gs>
                    <a:gs pos="87063">
                      <a:srgbClr val="FFABFF"/>
                    </a:gs>
                    <a:gs pos="99000">
                      <a:srgbClr val="FF99FF"/>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 está contra Cristo, y sientes en cierto grado tu propia depravación miserable en rechazar a Cristo,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2000" i="0" u="none" strike="noStrike" cap="none" normalizeH="0" baseline="0" dirty="0" smtClean="0">
                <a:ln>
                  <a:noFill/>
                </a:ln>
                <a:gradFill>
                  <a:gsLst>
                    <a:gs pos="0">
                      <a:srgbClr val="8FFFFF">
                        <a:lumMod val="0"/>
                        <a:lumOff val="100000"/>
                      </a:srgbClr>
                    </a:gs>
                    <a:gs pos="87063">
                      <a:srgbClr val="FFABFF"/>
                    </a:gs>
                    <a:gs pos="99000">
                      <a:srgbClr val="FF99FF"/>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¿someterás tu vida a Él? ¿Vendrás a Cristo, a quien</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2000" i="0" u="none" strike="noStrike" cap="none" normalizeH="0" baseline="0" dirty="0" smtClean="0">
                <a:ln>
                  <a:noFill/>
                </a:ln>
                <a:gradFill>
                  <a:gsLst>
                    <a:gs pos="0">
                      <a:srgbClr val="8FFFFF">
                        <a:lumMod val="0"/>
                        <a:lumOff val="100000"/>
                      </a:srgbClr>
                    </a:gs>
                    <a:gs pos="87063">
                      <a:srgbClr val="FFABFF"/>
                    </a:gs>
                    <a:gs pos="99000">
                      <a:srgbClr val="FF99FF"/>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 el mundo desprecia y desecha?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2000" i="0" u="none" strike="noStrike" cap="none" normalizeH="0" baseline="0" dirty="0" smtClean="0">
                <a:ln>
                  <a:noFill/>
                </a:ln>
                <a:gradFill>
                  <a:gsLst>
                    <a:gs pos="0">
                      <a:srgbClr val="8FFFFF">
                        <a:lumMod val="0"/>
                        <a:lumOff val="100000"/>
                      </a:srgbClr>
                    </a:gs>
                    <a:gs pos="87063">
                      <a:srgbClr val="FFABFF"/>
                    </a:gs>
                    <a:gs pos="99000">
                      <a:srgbClr val="FF99FF"/>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¿Confiarás en El para</a:t>
            </a:r>
            <a:r>
              <a:rPr kumimoji="0" lang="es-ES" sz="2000" i="0" u="none" strike="noStrike" cap="none" normalizeH="0" dirty="0" smtClean="0">
                <a:ln>
                  <a:noFill/>
                </a:ln>
                <a:gradFill>
                  <a:gsLst>
                    <a:gs pos="0">
                      <a:srgbClr val="8FFFFF">
                        <a:lumMod val="0"/>
                        <a:lumOff val="100000"/>
                      </a:srgbClr>
                    </a:gs>
                    <a:gs pos="87063">
                      <a:srgbClr val="FFABFF"/>
                    </a:gs>
                    <a:gs pos="99000">
                      <a:srgbClr val="FF99FF"/>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 que seas </a:t>
            </a:r>
            <a:r>
              <a:rPr kumimoji="0" lang="es-ES" sz="2000" i="0" u="none" strike="noStrike" cap="none" normalizeH="0" baseline="0" dirty="0" smtClean="0">
                <a:ln>
                  <a:noFill/>
                </a:ln>
                <a:gradFill>
                  <a:gsLst>
                    <a:gs pos="0">
                      <a:srgbClr val="8FFFFF">
                        <a:lumMod val="0"/>
                        <a:lumOff val="100000"/>
                      </a:srgbClr>
                    </a:gs>
                    <a:gs pos="87063">
                      <a:srgbClr val="FFABFF"/>
                    </a:gs>
                    <a:gs pos="99000">
                      <a:srgbClr val="FF99FF"/>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 salvo del pecado y de</a:t>
            </a:r>
            <a:r>
              <a:rPr kumimoji="0" lang="es-ES" sz="2000" i="0" u="none" strike="noStrike" cap="none" normalizeH="0" dirty="0" smtClean="0">
                <a:ln>
                  <a:noFill/>
                </a:ln>
                <a:gradFill>
                  <a:gsLst>
                    <a:gs pos="0">
                      <a:srgbClr val="8FFFFF">
                        <a:lumMod val="0"/>
                        <a:lumOff val="100000"/>
                      </a:srgbClr>
                    </a:gs>
                    <a:gs pos="87063">
                      <a:srgbClr val="FFABFF"/>
                    </a:gs>
                    <a:gs pos="99000">
                      <a:srgbClr val="FF99FF"/>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 la</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2000" i="0" u="none" strike="noStrike" cap="none" normalizeH="0" dirty="0" smtClean="0">
                <a:ln>
                  <a:noFill/>
                </a:ln>
                <a:gradFill>
                  <a:gsLst>
                    <a:gs pos="0">
                      <a:srgbClr val="8FFFFF">
                        <a:lumMod val="0"/>
                        <a:lumOff val="100000"/>
                      </a:srgbClr>
                    </a:gs>
                    <a:gs pos="87063">
                      <a:srgbClr val="FFABFF"/>
                    </a:gs>
                    <a:gs pos="99000">
                      <a:srgbClr val="FF99FF"/>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 condenación eterna</a:t>
            </a:r>
            <a:r>
              <a:rPr kumimoji="0" lang="es-ES" sz="2000" i="0" u="none" strike="noStrike" cap="none" normalizeH="0" baseline="0" dirty="0" smtClean="0">
                <a:ln>
                  <a:noFill/>
                </a:ln>
                <a:gradFill>
                  <a:gsLst>
                    <a:gs pos="0">
                      <a:srgbClr val="8FFFFF">
                        <a:lumMod val="0"/>
                        <a:lumOff val="100000"/>
                      </a:srgbClr>
                    </a:gs>
                    <a:gs pos="87063">
                      <a:srgbClr val="FFABFF"/>
                    </a:gs>
                    <a:gs pos="99000">
                      <a:srgbClr val="FF99FF"/>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 por Su Sangre y Su justicia? </a:t>
            </a:r>
          </a:p>
          <a:p>
            <a:pPr marL="0" marR="0" lvl="0" indent="0" algn="ctr" defTabSz="914400" rtl="0" eaLnBrk="1" fontAlgn="base" latinLnBrk="0" hangingPunct="1">
              <a:lnSpc>
                <a:spcPct val="100000"/>
              </a:lnSpc>
              <a:spcBef>
                <a:spcPct val="0"/>
              </a:spcBef>
              <a:spcAft>
                <a:spcPct val="0"/>
              </a:spcAft>
              <a:buClrTx/>
              <a:buSzTx/>
              <a:buFontTx/>
              <a:buNone/>
              <a:tabLst/>
            </a:pPr>
            <a:r>
              <a:rPr lang="es-ES" sz="2000" dirty="0" smtClean="0">
                <a:gradFill>
                  <a:gsLst>
                    <a:gs pos="0">
                      <a:srgbClr val="8FFFFF">
                        <a:lumMod val="0"/>
                        <a:lumOff val="100000"/>
                      </a:srgbClr>
                    </a:gs>
                    <a:gs pos="87063">
                      <a:srgbClr val="FFABFF"/>
                    </a:gs>
                    <a:gs pos="99000">
                      <a:srgbClr val="FF99FF"/>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El está esperando </a:t>
            </a:r>
            <a:r>
              <a:rPr kumimoji="0" lang="es-ES" sz="2000" i="0" u="none" strike="noStrike" cap="none" normalizeH="0" baseline="0" dirty="0" smtClean="0">
                <a:ln>
                  <a:noFill/>
                </a:ln>
                <a:gradFill>
                  <a:gsLst>
                    <a:gs pos="0">
                      <a:srgbClr val="8FFFFF">
                        <a:lumMod val="0"/>
                        <a:lumOff val="100000"/>
                      </a:srgbClr>
                    </a:gs>
                    <a:gs pos="87063">
                      <a:srgbClr val="FFABFF"/>
                    </a:gs>
                    <a:gs pos="99000">
                      <a:srgbClr val="FF99FF"/>
                    </a:gs>
                  </a:gsLst>
                  <a:lin ang="5400000" scaled="1"/>
                </a:gradFill>
                <a:effectLst>
                  <a:outerShdw blurRad="50800" dist="50800" dir="5400000" algn="ctr" rotWithShape="0">
                    <a:schemeClr val="accent4">
                      <a:lumMod val="50000"/>
                    </a:schemeClr>
                  </a:outerShdw>
                </a:effectLst>
                <a:latin typeface="Matura MT Script Capitals" pitchFamily="66" charset="0"/>
                <a:ea typeface="Times New Roman" pitchFamily="18" charset="0"/>
                <a:cs typeface="Times New Roman" pitchFamily="18" charset="0"/>
              </a:rPr>
              <a:t> que lo hagas, porque te ama </a:t>
            </a:r>
            <a:r>
              <a:rPr lang="es-ES" sz="2000" dirty="0" smtClean="0">
                <a:gradFill>
                  <a:gsLst>
                    <a:gs pos="0">
                      <a:srgbClr val="8FFFFF">
                        <a:lumMod val="0"/>
                        <a:lumOff val="100000"/>
                      </a:srgbClr>
                    </a:gs>
                    <a:gs pos="87063">
                      <a:srgbClr val="FFABFF"/>
                    </a:gs>
                    <a:gs pos="99000">
                      <a:srgbClr val="FF99FF"/>
                    </a:gs>
                  </a:gsLst>
                  <a:lin ang="5400000" scaled="1"/>
                </a:gradFill>
                <a:effectLst>
                  <a:outerShdw blurRad="50800" dist="50800" dir="5400000" algn="ctr" rotWithShape="0">
                    <a:schemeClr val="accent4">
                      <a:lumMod val="50000"/>
                    </a:schemeClr>
                  </a:outerShdw>
                </a:effectLst>
                <a:latin typeface="Matura MT Script Capitals" pitchFamily="66" charset="0"/>
                <a:cs typeface="Times New Roman" pitchFamily="18" charset="0"/>
              </a:rPr>
              <a:t>como jamás nadie </a:t>
            </a:r>
          </a:p>
          <a:p>
            <a:pPr marL="0" marR="0" lvl="0" indent="0" algn="ctr" defTabSz="914400" rtl="0" eaLnBrk="1" fontAlgn="base" latinLnBrk="0" hangingPunct="1">
              <a:lnSpc>
                <a:spcPct val="100000"/>
              </a:lnSpc>
              <a:spcBef>
                <a:spcPct val="0"/>
              </a:spcBef>
              <a:spcAft>
                <a:spcPct val="0"/>
              </a:spcAft>
              <a:buClrTx/>
              <a:buSzTx/>
              <a:buFontTx/>
              <a:buNone/>
              <a:tabLst/>
            </a:pPr>
            <a:r>
              <a:rPr lang="es-ES" sz="2000" dirty="0" smtClean="0">
                <a:gradFill>
                  <a:gsLst>
                    <a:gs pos="0">
                      <a:srgbClr val="8FFFFF">
                        <a:lumMod val="0"/>
                        <a:lumOff val="100000"/>
                      </a:srgbClr>
                    </a:gs>
                    <a:gs pos="87063">
                      <a:srgbClr val="FFABFF"/>
                    </a:gs>
                    <a:gs pos="99000">
                      <a:srgbClr val="FF99FF"/>
                    </a:gs>
                  </a:gsLst>
                  <a:lin ang="5400000" scaled="1"/>
                </a:gradFill>
                <a:effectLst>
                  <a:outerShdw blurRad="50800" dist="50800" dir="5400000" algn="ctr" rotWithShape="0">
                    <a:schemeClr val="accent4">
                      <a:lumMod val="50000"/>
                    </a:schemeClr>
                  </a:outerShdw>
                </a:effectLst>
                <a:latin typeface="Matura MT Script Capitals" pitchFamily="66" charset="0"/>
                <a:cs typeface="Times New Roman" pitchFamily="18" charset="0"/>
              </a:rPr>
              <a:t>te ha amado y desea que su Espíritu Santo more en tu</a:t>
            </a:r>
          </a:p>
          <a:p>
            <a:pPr marL="0" marR="0" lvl="0" indent="0" algn="ctr" defTabSz="914400" rtl="0" eaLnBrk="1" fontAlgn="base" latinLnBrk="0" hangingPunct="1">
              <a:lnSpc>
                <a:spcPct val="100000"/>
              </a:lnSpc>
              <a:spcBef>
                <a:spcPct val="0"/>
              </a:spcBef>
              <a:spcAft>
                <a:spcPct val="0"/>
              </a:spcAft>
              <a:buClrTx/>
              <a:buSzTx/>
              <a:buFontTx/>
              <a:buNone/>
              <a:tabLst/>
            </a:pPr>
            <a:r>
              <a:rPr lang="es-ES" sz="2000" dirty="0" smtClean="0">
                <a:gradFill>
                  <a:gsLst>
                    <a:gs pos="0">
                      <a:srgbClr val="8FFFFF">
                        <a:lumMod val="0"/>
                        <a:lumOff val="100000"/>
                      </a:srgbClr>
                    </a:gs>
                    <a:gs pos="87063">
                      <a:srgbClr val="FFABFF"/>
                    </a:gs>
                    <a:gs pos="99000">
                      <a:srgbClr val="FF99FF"/>
                    </a:gs>
                  </a:gsLst>
                  <a:lin ang="5400000" scaled="1"/>
                </a:gradFill>
                <a:effectLst>
                  <a:outerShdw blurRad="50800" dist="50800" dir="5400000" algn="ctr" rotWithShape="0">
                    <a:schemeClr val="accent4">
                      <a:lumMod val="50000"/>
                    </a:schemeClr>
                  </a:outerShdw>
                </a:effectLst>
                <a:latin typeface="Matura MT Script Capitals" pitchFamily="66" charset="0"/>
                <a:cs typeface="Times New Roman" pitchFamily="18" charset="0"/>
              </a:rPr>
              <a:t> corazón, para que tengas una vida de victoria. </a:t>
            </a:r>
            <a:endParaRPr kumimoji="0" lang="es-ES" sz="3200" i="0" u="none" strike="noStrike" cap="none" normalizeH="0" baseline="0" dirty="0" smtClean="0">
              <a:ln>
                <a:noFill/>
              </a:ln>
              <a:gradFill>
                <a:gsLst>
                  <a:gs pos="0">
                    <a:srgbClr val="8FFFFF">
                      <a:lumMod val="0"/>
                      <a:lumOff val="100000"/>
                    </a:srgbClr>
                  </a:gs>
                  <a:gs pos="87063">
                    <a:srgbClr val="FFABFF"/>
                  </a:gs>
                  <a:gs pos="99000">
                    <a:srgbClr val="FF99FF"/>
                  </a:gs>
                </a:gsLst>
                <a:lin ang="5400000" scaled="1"/>
              </a:gradFill>
              <a:effectLst>
                <a:outerShdw blurRad="50800" dist="50800" dir="5400000" algn="ctr" rotWithShape="0">
                  <a:schemeClr val="accent4">
                    <a:lumMod val="50000"/>
                  </a:schemeClr>
                </a:outerShdw>
              </a:effectLst>
              <a:latin typeface="Matura MT Script Capitals" pitchFamily="66" charset="0"/>
              <a:cs typeface="Arial" pitchFamily="34" charset="0"/>
            </a:endParaRPr>
          </a:p>
        </p:txBody>
      </p:sp>
      <p:sp>
        <p:nvSpPr>
          <p:cNvPr id="5" name="4 Forma libre"/>
          <p:cNvSpPr/>
          <p:nvPr/>
        </p:nvSpPr>
        <p:spPr>
          <a:xfrm>
            <a:off x="0" y="0"/>
            <a:ext cx="9144000" cy="692150"/>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089229"/>
              <a:gd name="connsiteX1" fmla="*/ 9144000 w 9144000"/>
              <a:gd name="connsiteY1" fmla="*/ 0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0 h 1358959"/>
              <a:gd name="connsiteX1" fmla="*/ 9144000 w 9144000"/>
              <a:gd name="connsiteY1" fmla="*/ 269730 h 1358959"/>
              <a:gd name="connsiteX2" fmla="*/ 9144000 w 9144000"/>
              <a:gd name="connsiteY2" fmla="*/ 1358959 h 1358959"/>
              <a:gd name="connsiteX3" fmla="*/ 0 w 9144000"/>
              <a:gd name="connsiteY3" fmla="*/ 1358959 h 1358959"/>
              <a:gd name="connsiteX4" fmla="*/ 0 w 9144000"/>
              <a:gd name="connsiteY4" fmla="*/ 0 h 1358959"/>
              <a:gd name="connsiteX0" fmla="*/ 0 w 9144000"/>
              <a:gd name="connsiteY0" fmla="*/ 0 h 1089229"/>
              <a:gd name="connsiteX1" fmla="*/ 9144000 w 9144000"/>
              <a:gd name="connsiteY1" fmla="*/ 0 h 1089229"/>
              <a:gd name="connsiteX2" fmla="*/ 9144000 w 9144000"/>
              <a:gd name="connsiteY2" fmla="*/ 1089229 h 1089229"/>
              <a:gd name="connsiteX3" fmla="*/ 0 w 9144000"/>
              <a:gd name="connsiteY3" fmla="*/ 1089229 h 1089229"/>
              <a:gd name="connsiteX4" fmla="*/ 0 w 9144000"/>
              <a:gd name="connsiteY4" fmla="*/ 0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0"/>
                </a:moveTo>
                <a:lnTo>
                  <a:pt x="9144000" y="0"/>
                </a:lnTo>
                <a:lnTo>
                  <a:pt x="9144000" y="1089229"/>
                </a:lnTo>
                <a:cubicBezTo>
                  <a:pt x="4666419" y="608934"/>
                  <a:pt x="4540481" y="501905"/>
                  <a:pt x="0" y="1089229"/>
                </a:cubicBezTo>
                <a:lnTo>
                  <a:pt x="0" y="0"/>
                </a:lnTo>
                <a:close/>
              </a:path>
            </a:pathLst>
          </a:custGeom>
          <a:gradFill>
            <a:gsLst>
              <a:gs pos="42000">
                <a:srgbClr val="FF9999"/>
              </a:gs>
              <a:gs pos="76000">
                <a:schemeClr val="accent1">
                  <a:lumMod val="75000"/>
                </a:schemeClr>
              </a:gs>
              <a:gs pos="11000">
                <a:srgbClr val="FFFF99">
                  <a:lumMod val="48000"/>
                  <a:lumOff val="52000"/>
                </a:srgbClr>
              </a:gs>
              <a:gs pos="100000">
                <a:schemeClr val="accent2">
                  <a:lumMod val="18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0" y="6165850"/>
            <a:ext cx="9144000" cy="692150"/>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089229"/>
              <a:gd name="connsiteX1" fmla="*/ 9144000 w 9144000"/>
              <a:gd name="connsiteY1" fmla="*/ 0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0 h 1358959"/>
              <a:gd name="connsiteX1" fmla="*/ 9144000 w 9144000"/>
              <a:gd name="connsiteY1" fmla="*/ 269730 h 1358959"/>
              <a:gd name="connsiteX2" fmla="*/ 9144000 w 9144000"/>
              <a:gd name="connsiteY2" fmla="*/ 1358959 h 1358959"/>
              <a:gd name="connsiteX3" fmla="*/ 0 w 9144000"/>
              <a:gd name="connsiteY3" fmla="*/ 1358959 h 1358959"/>
              <a:gd name="connsiteX4" fmla="*/ 0 w 9144000"/>
              <a:gd name="connsiteY4" fmla="*/ 0 h 1358959"/>
              <a:gd name="connsiteX0" fmla="*/ 0 w 9144000"/>
              <a:gd name="connsiteY0" fmla="*/ 0 h 1089229"/>
              <a:gd name="connsiteX1" fmla="*/ 9144000 w 9144000"/>
              <a:gd name="connsiteY1" fmla="*/ 0 h 1089229"/>
              <a:gd name="connsiteX2" fmla="*/ 9144000 w 9144000"/>
              <a:gd name="connsiteY2" fmla="*/ 1089229 h 1089229"/>
              <a:gd name="connsiteX3" fmla="*/ 0 w 9144000"/>
              <a:gd name="connsiteY3" fmla="*/ 1089229 h 1089229"/>
              <a:gd name="connsiteX4" fmla="*/ 0 w 9144000"/>
              <a:gd name="connsiteY4" fmla="*/ 0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0"/>
                </a:moveTo>
                <a:lnTo>
                  <a:pt x="9144000" y="0"/>
                </a:lnTo>
                <a:lnTo>
                  <a:pt x="9144000" y="1089229"/>
                </a:lnTo>
                <a:cubicBezTo>
                  <a:pt x="4666419" y="608934"/>
                  <a:pt x="4540481" y="501905"/>
                  <a:pt x="0" y="1089229"/>
                </a:cubicBezTo>
                <a:lnTo>
                  <a:pt x="0" y="0"/>
                </a:lnTo>
                <a:close/>
              </a:path>
            </a:pathLst>
          </a:custGeom>
          <a:gradFill>
            <a:gsLst>
              <a:gs pos="42000">
                <a:srgbClr val="FF9999"/>
              </a:gs>
              <a:gs pos="76000">
                <a:schemeClr val="accent1">
                  <a:lumMod val="75000"/>
                </a:schemeClr>
              </a:gs>
              <a:gs pos="11000">
                <a:srgbClr val="FFFF99">
                  <a:lumMod val="48000"/>
                  <a:lumOff val="52000"/>
                </a:srgbClr>
              </a:gs>
              <a:gs pos="100000">
                <a:schemeClr val="accent2">
                  <a:lumMod val="18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1505"/>
                                        </p:tgtEl>
                                        <p:attrNameLst>
                                          <p:attrName>style.visibility</p:attrName>
                                        </p:attrNameLst>
                                      </p:cBhvr>
                                      <p:to>
                                        <p:strVal val="visible"/>
                                      </p:to>
                                    </p:set>
                                    <p:anim calcmode="lin" valueType="num">
                                      <p:cBhvr>
                                        <p:cTn id="7" dur="3000" fill="hold"/>
                                        <p:tgtEl>
                                          <p:spTgt spid="21505"/>
                                        </p:tgtEl>
                                        <p:attrNameLst>
                                          <p:attrName>ppt_w</p:attrName>
                                        </p:attrNameLst>
                                      </p:cBhvr>
                                      <p:tavLst>
                                        <p:tav tm="0">
                                          <p:val>
                                            <p:fltVal val="0"/>
                                          </p:val>
                                        </p:tav>
                                        <p:tav tm="100000">
                                          <p:val>
                                            <p:strVal val="#ppt_w"/>
                                          </p:val>
                                        </p:tav>
                                      </p:tavLst>
                                    </p:anim>
                                    <p:anim calcmode="lin" valueType="num">
                                      <p:cBhvr>
                                        <p:cTn id="8" dur="3000" fill="hold"/>
                                        <p:tgtEl>
                                          <p:spTgt spid="21505"/>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PORQUE NOS HA NACIDO UN NIÑO.jpg"/>
          <p:cNvPicPr>
            <a:picLocks noGrp="1" noChangeAspect="1"/>
          </p:cNvPicPr>
          <p:nvPr isPhoto="1"/>
        </p:nvPicPr>
        <p:blipFill>
          <a:blip r:embed="rId3" cstate="print">
            <a:lum/>
          </a:blip>
          <a:stretch>
            <a:fillRect/>
          </a:stretch>
        </p:blipFill>
        <p:spPr>
          <a:xfrm>
            <a:off x="0" y="0"/>
            <a:ext cx="9144000" cy="6858000"/>
          </a:xfrm>
          <a:prstGeom prst="rect">
            <a:avLst/>
          </a:prstGeom>
          <a:noFill/>
          <a:ln>
            <a:noFill/>
          </a:ln>
        </p:spPr>
      </p:pic>
      <p:sp>
        <p:nvSpPr>
          <p:cNvPr id="4" name="3 Forma libre"/>
          <p:cNvSpPr/>
          <p:nvPr/>
        </p:nvSpPr>
        <p:spPr>
          <a:xfrm rot="10800000">
            <a:off x="0" y="6165850"/>
            <a:ext cx="9144000" cy="692150"/>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089229"/>
              <a:gd name="connsiteX1" fmla="*/ 9144000 w 9144000"/>
              <a:gd name="connsiteY1" fmla="*/ 0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0 h 1089229"/>
              <a:gd name="connsiteX1" fmla="*/ 9144000 w 9144000"/>
              <a:gd name="connsiteY1" fmla="*/ 0 h 1089229"/>
              <a:gd name="connsiteX2" fmla="*/ 9144000 w 9144000"/>
              <a:gd name="connsiteY2" fmla="*/ 1089229 h 1089229"/>
              <a:gd name="connsiteX3" fmla="*/ 0 w 9144000"/>
              <a:gd name="connsiteY3" fmla="*/ 1089229 h 1089229"/>
              <a:gd name="connsiteX4" fmla="*/ 0 w 9144000"/>
              <a:gd name="connsiteY4" fmla="*/ 0 h 1089229"/>
              <a:gd name="connsiteX0" fmla="*/ 0 w 9144000"/>
              <a:gd name="connsiteY0" fmla="*/ 0 h 1089229"/>
              <a:gd name="connsiteX1" fmla="*/ 9144000 w 9144000"/>
              <a:gd name="connsiteY1" fmla="*/ 0 h 1089229"/>
              <a:gd name="connsiteX2" fmla="*/ 9144000 w 9144000"/>
              <a:gd name="connsiteY2" fmla="*/ 1089229 h 1089229"/>
              <a:gd name="connsiteX3" fmla="*/ 0 w 9144000"/>
              <a:gd name="connsiteY3" fmla="*/ 1089229 h 1089229"/>
              <a:gd name="connsiteX4" fmla="*/ 0 w 9144000"/>
              <a:gd name="connsiteY4" fmla="*/ 0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0"/>
                </a:moveTo>
                <a:lnTo>
                  <a:pt x="9144000" y="0"/>
                </a:lnTo>
                <a:lnTo>
                  <a:pt x="9144000" y="1089229"/>
                </a:lnTo>
                <a:cubicBezTo>
                  <a:pt x="4666419" y="608934"/>
                  <a:pt x="4540481" y="501905"/>
                  <a:pt x="0" y="1089229"/>
                </a:cubicBezTo>
                <a:lnTo>
                  <a:pt x="0" y="0"/>
                </a:lnTo>
                <a:close/>
              </a:path>
            </a:pathLst>
          </a:custGeom>
          <a:gradFill>
            <a:gsLst>
              <a:gs pos="42000">
                <a:srgbClr val="FF9999"/>
              </a:gs>
              <a:gs pos="76000">
                <a:schemeClr val="accent1">
                  <a:lumMod val="75000"/>
                </a:schemeClr>
              </a:gs>
              <a:gs pos="11000">
                <a:srgbClr val="FFFF99">
                  <a:lumMod val="48000"/>
                  <a:lumOff val="52000"/>
                </a:srgbClr>
              </a:gs>
              <a:gs pos="100000">
                <a:schemeClr val="accent2">
                  <a:lumMod val="18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1259632" y="980728"/>
            <a:ext cx="6552728" cy="2123658"/>
          </a:xfrm>
          <a:prstGeom prst="rect">
            <a:avLst/>
          </a:prstGeom>
        </p:spPr>
        <p:txBody>
          <a:bodyPr wrap="square">
            <a:spAutoFit/>
            <a:scene3d>
              <a:camera prst="obliqueBottomLeft"/>
              <a:lightRig rig="threePt" dir="t"/>
            </a:scene3d>
            <a:sp3d extrusionH="88900">
              <a:extrusionClr>
                <a:schemeClr val="tx1"/>
              </a:extrusionClr>
            </a:sp3d>
          </a:bodyPr>
          <a:lstStyle/>
          <a:p>
            <a:pPr algn="ctr"/>
            <a:r>
              <a:rPr lang="es-ES" sz="2800" dirty="0" smtClean="0">
                <a:gradFill>
                  <a:gsLst>
                    <a:gs pos="10833">
                      <a:srgbClr val="FF99FF">
                        <a:lumMod val="24000"/>
                        <a:lumOff val="76000"/>
                      </a:srgbClr>
                    </a:gs>
                    <a:gs pos="48000">
                      <a:srgbClr val="FFB3FF"/>
                    </a:gs>
                    <a:gs pos="100000">
                      <a:schemeClr val="accent2">
                        <a:lumMod val="75000"/>
                      </a:schemeClr>
                    </a:gs>
                  </a:gsLst>
                  <a:lin ang="5400000" scaled="1"/>
                </a:gradFill>
                <a:effectLst>
                  <a:outerShdw blurRad="50800" dist="50800" dir="5400000" algn="ctr" rotWithShape="0">
                    <a:schemeClr val="accent2">
                      <a:lumMod val="50000"/>
                    </a:schemeClr>
                  </a:outerShdw>
                </a:effectLst>
                <a:latin typeface="Matura MT Script Capitals" pitchFamily="66" charset="0"/>
              </a:rPr>
              <a:t>Mas él herido fue por nuestras rebeliones, molido por nuestros pecados; el castigo de nuestra paz fue sobre él, y por su llaga fuimos nosotros curados. </a:t>
            </a:r>
            <a:endParaRPr lang="es-ES" sz="2400" dirty="0" smtClean="0">
              <a:gradFill>
                <a:gsLst>
                  <a:gs pos="10833">
                    <a:srgbClr val="FF99FF">
                      <a:lumMod val="24000"/>
                      <a:lumOff val="76000"/>
                    </a:srgbClr>
                  </a:gs>
                  <a:gs pos="48000">
                    <a:srgbClr val="FFB3FF"/>
                  </a:gs>
                  <a:gs pos="100000">
                    <a:schemeClr val="accent2">
                      <a:lumMod val="75000"/>
                    </a:schemeClr>
                  </a:gs>
                </a:gsLst>
                <a:lin ang="5400000" scaled="1"/>
              </a:gradFill>
              <a:effectLst>
                <a:outerShdw blurRad="50800" dist="50800" dir="5400000" algn="ctr" rotWithShape="0">
                  <a:schemeClr val="accent2">
                    <a:lumMod val="50000"/>
                  </a:schemeClr>
                </a:outerShdw>
              </a:effectLst>
              <a:latin typeface="Matura MT Script Capitals" pitchFamily="66" charset="0"/>
            </a:endParaRPr>
          </a:p>
          <a:p>
            <a:pPr algn="ctr"/>
            <a:r>
              <a:rPr lang="es-ES" sz="2000" dirty="0" smtClean="0">
                <a:gradFill>
                  <a:gsLst>
                    <a:gs pos="10833">
                      <a:srgbClr val="FF99FF">
                        <a:lumMod val="24000"/>
                        <a:lumOff val="76000"/>
                      </a:srgbClr>
                    </a:gs>
                    <a:gs pos="48000">
                      <a:srgbClr val="FFB3FF"/>
                    </a:gs>
                    <a:gs pos="100000">
                      <a:schemeClr val="accent2">
                        <a:lumMod val="75000"/>
                      </a:schemeClr>
                    </a:gs>
                  </a:gsLst>
                  <a:lin ang="5400000" scaled="1"/>
                </a:gradFill>
                <a:effectLst>
                  <a:outerShdw blurRad="50800" dist="50800" dir="5400000" algn="ctr" rotWithShape="0">
                    <a:schemeClr val="accent2">
                      <a:lumMod val="50000"/>
                    </a:schemeClr>
                  </a:outerShdw>
                </a:effectLst>
                <a:latin typeface="Matura MT Script Capitals" pitchFamily="66" charset="0"/>
              </a:rPr>
              <a:t>Isaías 53:5</a:t>
            </a:r>
            <a:endParaRPr lang="es-ES" sz="2000" dirty="0">
              <a:gradFill>
                <a:gsLst>
                  <a:gs pos="10833">
                    <a:srgbClr val="FF99FF">
                      <a:lumMod val="24000"/>
                      <a:lumOff val="76000"/>
                    </a:srgbClr>
                  </a:gs>
                  <a:gs pos="48000">
                    <a:srgbClr val="FFB3FF"/>
                  </a:gs>
                  <a:gs pos="100000">
                    <a:schemeClr val="accent2">
                      <a:lumMod val="75000"/>
                    </a:schemeClr>
                  </a:gs>
                </a:gsLst>
                <a:lin ang="5400000" scaled="1"/>
              </a:gradFill>
              <a:effectLst>
                <a:outerShdw blurRad="50800" dist="50800" dir="5400000" algn="ctr" rotWithShape="0">
                  <a:schemeClr val="accent2">
                    <a:lumMod val="50000"/>
                  </a:schemeClr>
                </a:outerShdw>
              </a:effectLst>
              <a:latin typeface="Matura MT Script Capitals" pitchFamily="66" charset="0"/>
            </a:endParaRPr>
          </a:p>
        </p:txBody>
      </p:sp>
      <p:sp>
        <p:nvSpPr>
          <p:cNvPr id="3" name="2 Forma libre"/>
          <p:cNvSpPr/>
          <p:nvPr/>
        </p:nvSpPr>
        <p:spPr>
          <a:xfrm>
            <a:off x="0" y="0"/>
            <a:ext cx="9144000" cy="692150"/>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089229"/>
              <a:gd name="connsiteX1" fmla="*/ 9144000 w 9144000"/>
              <a:gd name="connsiteY1" fmla="*/ 0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0 h 1358959"/>
              <a:gd name="connsiteX1" fmla="*/ 9144000 w 9144000"/>
              <a:gd name="connsiteY1" fmla="*/ 269730 h 1358959"/>
              <a:gd name="connsiteX2" fmla="*/ 9144000 w 9144000"/>
              <a:gd name="connsiteY2" fmla="*/ 1358959 h 1358959"/>
              <a:gd name="connsiteX3" fmla="*/ 0 w 9144000"/>
              <a:gd name="connsiteY3" fmla="*/ 1358959 h 1358959"/>
              <a:gd name="connsiteX4" fmla="*/ 0 w 9144000"/>
              <a:gd name="connsiteY4" fmla="*/ 0 h 1358959"/>
              <a:gd name="connsiteX0" fmla="*/ 0 w 9144000"/>
              <a:gd name="connsiteY0" fmla="*/ 0 h 1089229"/>
              <a:gd name="connsiteX1" fmla="*/ 9144000 w 9144000"/>
              <a:gd name="connsiteY1" fmla="*/ 0 h 1089229"/>
              <a:gd name="connsiteX2" fmla="*/ 9144000 w 9144000"/>
              <a:gd name="connsiteY2" fmla="*/ 1089229 h 1089229"/>
              <a:gd name="connsiteX3" fmla="*/ 0 w 9144000"/>
              <a:gd name="connsiteY3" fmla="*/ 1089229 h 1089229"/>
              <a:gd name="connsiteX4" fmla="*/ 0 w 9144000"/>
              <a:gd name="connsiteY4" fmla="*/ 0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0"/>
                </a:moveTo>
                <a:lnTo>
                  <a:pt x="9144000" y="0"/>
                </a:lnTo>
                <a:lnTo>
                  <a:pt x="9144000" y="1089229"/>
                </a:lnTo>
                <a:cubicBezTo>
                  <a:pt x="4666419" y="608934"/>
                  <a:pt x="4540481" y="501905"/>
                  <a:pt x="0" y="1089229"/>
                </a:cubicBezTo>
                <a:lnTo>
                  <a:pt x="0" y="0"/>
                </a:lnTo>
                <a:close/>
              </a:path>
            </a:pathLst>
          </a:custGeom>
          <a:gradFill>
            <a:gsLst>
              <a:gs pos="42000">
                <a:srgbClr val="FF9999"/>
              </a:gs>
              <a:gs pos="76000">
                <a:schemeClr val="accent1">
                  <a:lumMod val="75000"/>
                </a:schemeClr>
              </a:gs>
              <a:gs pos="11000">
                <a:srgbClr val="FFFF99">
                  <a:lumMod val="48000"/>
                  <a:lumOff val="52000"/>
                </a:srgbClr>
              </a:gs>
              <a:gs pos="100000">
                <a:schemeClr val="accent2">
                  <a:lumMod val="18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3000" fill="hold"/>
                                        <p:tgtEl>
                                          <p:spTgt spid="8"/>
                                        </p:tgtEl>
                                        <p:attrNameLst>
                                          <p:attrName>ppt_w</p:attrName>
                                        </p:attrNameLst>
                                      </p:cBhvr>
                                      <p:tavLst>
                                        <p:tav tm="0">
                                          <p:val>
                                            <p:strVal val="4/3*#ppt_w"/>
                                          </p:val>
                                        </p:tav>
                                        <p:tav tm="100000">
                                          <p:val>
                                            <p:strVal val="#ppt_w"/>
                                          </p:val>
                                        </p:tav>
                                      </p:tavLst>
                                    </p:anim>
                                    <p:anim calcmode="lin" valueType="num">
                                      <p:cBhvr>
                                        <p:cTn id="12" dur="300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EL OTOÑO EN LA NATURALEZA VER PESO.jpg"/>
          <p:cNvPicPr>
            <a:picLocks noGrp="1" noChangeAspect="1"/>
          </p:cNvPicPr>
          <p:nvPr isPhoto="1"/>
        </p:nvPicPr>
        <p:blipFill>
          <a:blip r:embed="rId3" cstate="print">
            <a:duotone>
              <a:prstClr val="black"/>
              <a:schemeClr val="accent5">
                <a:tint val="45000"/>
                <a:satMod val="400000"/>
              </a:schemeClr>
            </a:duotone>
            <a:lum bright="10000" contrast="10000"/>
          </a:blip>
          <a:srcRect t="6202" r="1176"/>
          <a:stretch>
            <a:fillRect/>
          </a:stretch>
        </p:blipFill>
        <p:spPr>
          <a:xfrm>
            <a:off x="7505" y="-46346"/>
            <a:ext cx="9144000" cy="6858000"/>
          </a:xfrm>
          <a:prstGeom prst="rect">
            <a:avLst/>
          </a:prstGeom>
          <a:noFill/>
          <a:ln>
            <a:noFill/>
          </a:ln>
        </p:spPr>
      </p:pic>
      <p:pic>
        <p:nvPicPr>
          <p:cNvPr id="12" name="11 Imagen" descr="Diapositiva15.JPG"/>
          <p:cNvPicPr>
            <a:picLocks noGrp="1" noChangeAspect="1"/>
          </p:cNvPicPr>
          <p:nvPr isPhoto="1"/>
        </p:nvPicPr>
        <p:blipFill rotWithShape="1">
          <a:blip r:embed="rId4" cstate="print">
            <a:lum/>
          </a:blip>
          <a:srcRect t="11948" b="12199"/>
          <a:stretch/>
        </p:blipFill>
        <p:spPr>
          <a:xfrm>
            <a:off x="0" y="260648"/>
            <a:ext cx="9144000" cy="6196250"/>
          </a:xfrm>
          <a:prstGeom prst="rect">
            <a:avLst/>
          </a:prstGeom>
          <a:noFill/>
          <a:ln>
            <a:noFill/>
          </a:ln>
        </p:spPr>
      </p:pic>
      <p:pic>
        <p:nvPicPr>
          <p:cNvPr id="1026" name="Picture 2"/>
          <p:cNvPicPr>
            <a:picLocks noChangeAspect="1" noChangeArrowheads="1"/>
          </p:cNvPicPr>
          <p:nvPr/>
        </p:nvPicPr>
        <p:blipFill>
          <a:blip r:embed="rId5" cstate="print">
            <a:extLst>
              <a:ext uri="{BEBA8EAE-BF5A-486C-A8C5-ECC9F3942E4B}">
                <a14:imgProps xmlns="" xmlns:a14="http://schemas.microsoft.com/office/drawing/2010/main">
                  <a14:imgLayer r:embed="rId6">
                    <a14:imgEffect>
                      <a14:colorTemperature colorTemp="5625"/>
                    </a14:imgEffect>
                  </a14:imgLayer>
                </a14:imgProps>
              </a:ext>
              <a:ext uri="{28A0092B-C50C-407E-A947-70E740481C1C}">
                <a14:useLocalDpi xmlns="" xmlns:a14="http://schemas.microsoft.com/office/drawing/2010/main" val="0"/>
              </a:ext>
            </a:extLst>
          </a:blip>
          <a:srcRect/>
          <a:stretch>
            <a:fillRect/>
          </a:stretch>
        </p:blipFill>
        <p:spPr bwMode="auto">
          <a:xfrm>
            <a:off x="2886" y="0"/>
            <a:ext cx="5548313" cy="4149080"/>
          </a:xfrm>
          <a:prstGeom prst="rect">
            <a:avLst/>
          </a:prstGeom>
          <a:noFill/>
          <a:ln>
            <a:noFill/>
          </a:ln>
          <a:effectLst>
            <a:outerShdw dist="35921" dir="2700000" algn="ctr" rotWithShape="0">
              <a:srgbClr val="899DFF"/>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7" cstate="print">
            <a:extLst>
              <a:ext uri="{BEBA8EAE-BF5A-486C-A8C5-ECC9F3942E4B}">
                <a14:imgProps xmlns="" xmlns:a14="http://schemas.microsoft.com/office/drawing/2010/main">
                  <a14:imgLayer r:embed="rId6">
                    <a14:imgEffect>
                      <a14:colorTemperature colorTemp="5600"/>
                    </a14:imgEffect>
                  </a14:imgLayer>
                </a14:imgProps>
              </a:ext>
              <a:ext uri="{28A0092B-C50C-407E-A947-70E740481C1C}">
                <a14:useLocalDpi xmlns="" xmlns:a14="http://schemas.microsoft.com/office/drawing/2010/main" val="0"/>
              </a:ext>
            </a:extLst>
          </a:blip>
          <a:srcRect/>
          <a:stretch>
            <a:fillRect/>
          </a:stretch>
        </p:blipFill>
        <p:spPr bwMode="auto">
          <a:xfrm flipH="1">
            <a:off x="3642775" y="-49754"/>
            <a:ext cx="5548313" cy="4149080"/>
          </a:xfrm>
          <a:prstGeom prst="rect">
            <a:avLst/>
          </a:prstGeom>
          <a:noFill/>
          <a:ln>
            <a:noFill/>
          </a:ln>
          <a:effectLst>
            <a:outerShdw dist="35921" dir="2700000" algn="ctr" rotWithShape="0">
              <a:srgbClr val="899DFF"/>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7" cstate="print">
            <a:extLst>
              <a:ext uri="{BEBA8EAE-BF5A-486C-A8C5-ECC9F3942E4B}">
                <a14:imgProps xmlns="" xmlns:a14="http://schemas.microsoft.com/office/drawing/2010/main">
                  <a14:imgLayer r:embed="rId6">
                    <a14:imgEffect>
                      <a14:colorTemperature colorTemp="5600"/>
                    </a14:imgEffect>
                  </a14:imgLayer>
                </a14:imgProps>
              </a:ext>
              <a:ext uri="{28A0092B-C50C-407E-A947-70E740481C1C}">
                <a14:useLocalDpi xmlns="" xmlns:a14="http://schemas.microsoft.com/office/drawing/2010/main" val="0"/>
              </a:ext>
            </a:extLst>
          </a:blip>
          <a:srcRect/>
          <a:stretch>
            <a:fillRect/>
          </a:stretch>
        </p:blipFill>
        <p:spPr bwMode="auto">
          <a:xfrm rot="10800000">
            <a:off x="3595685" y="2755542"/>
            <a:ext cx="5548313" cy="4149487"/>
          </a:xfrm>
          <a:prstGeom prst="rect">
            <a:avLst/>
          </a:prstGeom>
          <a:noFill/>
          <a:ln>
            <a:noFill/>
          </a:ln>
          <a:effectLst>
            <a:outerShdw dist="35921" dir="2700000" algn="ctr" rotWithShape="0">
              <a:srgbClr val="899DFF"/>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8" cstate="print">
            <a:extLst>
              <a:ext uri="{BEBA8EAE-BF5A-486C-A8C5-ECC9F3942E4B}">
                <a14:imgProps xmlns="" xmlns:a14="http://schemas.microsoft.com/office/drawing/2010/main">
                  <a14:imgLayer r:embed="rId6">
                    <a14:imgEffect>
                      <a14:colorTemperature colorTemp="5625"/>
                    </a14:imgEffect>
                  </a14:imgLayer>
                </a14:imgProps>
              </a:ext>
              <a:ext uri="{28A0092B-C50C-407E-A947-70E740481C1C}">
                <a14:useLocalDpi xmlns="" xmlns:a14="http://schemas.microsoft.com/office/drawing/2010/main" val="0"/>
              </a:ext>
            </a:extLst>
          </a:blip>
          <a:srcRect/>
          <a:stretch>
            <a:fillRect/>
          </a:stretch>
        </p:blipFill>
        <p:spPr bwMode="auto">
          <a:xfrm rot="10800000" flipH="1">
            <a:off x="3493" y="2708919"/>
            <a:ext cx="5548313" cy="4149487"/>
          </a:xfrm>
          <a:prstGeom prst="rect">
            <a:avLst/>
          </a:prstGeom>
          <a:noFill/>
          <a:ln>
            <a:noFill/>
          </a:ln>
          <a:effectLst>
            <a:outerShdw dist="35921" dir="2700000" algn="ctr" rotWithShape="0">
              <a:srgbClr val="899DFF"/>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3" name="12 Imagen" descr="Diapositiva15.JPG"/>
          <p:cNvPicPr>
            <a:picLocks noGrp="1" noChangeAspect="1"/>
          </p:cNvPicPr>
          <p:nvPr isPhoto="1"/>
        </p:nvPicPr>
        <p:blipFill rotWithShape="1">
          <a:blip r:embed="rId4" cstate="print">
            <a:lum/>
          </a:blip>
          <a:srcRect t="11743" b="11668"/>
          <a:stretch/>
        </p:blipFill>
        <p:spPr>
          <a:xfrm>
            <a:off x="3492" y="278332"/>
            <a:ext cx="9144000" cy="6252359"/>
          </a:xfrm>
          <a:prstGeom prst="rect">
            <a:avLst/>
          </a:prstGeom>
          <a:noFill/>
          <a:ln>
            <a:noFill/>
          </a:ln>
        </p:spPr>
      </p:pic>
      <p:sp>
        <p:nvSpPr>
          <p:cNvPr id="8" name="7 Forma libre"/>
          <p:cNvSpPr/>
          <p:nvPr/>
        </p:nvSpPr>
        <p:spPr>
          <a:xfrm>
            <a:off x="-7527" y="-80636"/>
            <a:ext cx="9196954"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5147 w 9159147"/>
              <a:gd name="connsiteY0" fmla="*/ 0 h 1486345"/>
              <a:gd name="connsiteX1" fmla="*/ 9159147 w 9159147"/>
              <a:gd name="connsiteY1" fmla="*/ 0 h 1486345"/>
              <a:gd name="connsiteX2" fmla="*/ 9159147 w 9159147"/>
              <a:gd name="connsiteY2" fmla="*/ 972724 h 1486345"/>
              <a:gd name="connsiteX3" fmla="*/ 4587147 w 9159147"/>
              <a:gd name="connsiteY3" fmla="*/ 387550 h 1486345"/>
              <a:gd name="connsiteX4" fmla="*/ 0 w 9159147"/>
              <a:gd name="connsiteY4" fmla="*/ 1486345 h 1486345"/>
              <a:gd name="connsiteX5" fmla="*/ 15147 w 9159147"/>
              <a:gd name="connsiteY5" fmla="*/ 0 h 1486345"/>
              <a:gd name="connsiteX0" fmla="*/ 15147 w 9159147"/>
              <a:gd name="connsiteY0" fmla="*/ 0 h 1593349"/>
              <a:gd name="connsiteX1" fmla="*/ 9159147 w 9159147"/>
              <a:gd name="connsiteY1" fmla="*/ 0 h 1593349"/>
              <a:gd name="connsiteX2" fmla="*/ 9113706 w 9159147"/>
              <a:gd name="connsiteY2" fmla="*/ 1593349 h 1593349"/>
              <a:gd name="connsiteX3" fmla="*/ 4587147 w 9159147"/>
              <a:gd name="connsiteY3" fmla="*/ 387550 h 1593349"/>
              <a:gd name="connsiteX4" fmla="*/ 0 w 9159147"/>
              <a:gd name="connsiteY4" fmla="*/ 1486345 h 1593349"/>
              <a:gd name="connsiteX5" fmla="*/ 15147 w 9159147"/>
              <a:gd name="connsiteY5" fmla="*/ 0 h 1593349"/>
              <a:gd name="connsiteX0" fmla="*/ 15147 w 9113706"/>
              <a:gd name="connsiteY0" fmla="*/ 64203 h 1657552"/>
              <a:gd name="connsiteX1" fmla="*/ 9113706 w 9113706"/>
              <a:gd name="connsiteY1" fmla="*/ 0 h 1657552"/>
              <a:gd name="connsiteX2" fmla="*/ 9113706 w 9113706"/>
              <a:gd name="connsiteY2" fmla="*/ 1657552 h 1657552"/>
              <a:gd name="connsiteX3" fmla="*/ 4587147 w 9113706"/>
              <a:gd name="connsiteY3" fmla="*/ 451753 h 1657552"/>
              <a:gd name="connsiteX4" fmla="*/ 0 w 9113706"/>
              <a:gd name="connsiteY4" fmla="*/ 1550548 h 1657552"/>
              <a:gd name="connsiteX5" fmla="*/ 15147 w 9113706"/>
              <a:gd name="connsiteY5" fmla="*/ 64203 h 1657552"/>
              <a:gd name="connsiteX0" fmla="*/ 15147 w 9113706"/>
              <a:gd name="connsiteY0" fmla="*/ 64203 h 1657552"/>
              <a:gd name="connsiteX1" fmla="*/ 9113706 w 9113706"/>
              <a:gd name="connsiteY1" fmla="*/ 0 h 1657552"/>
              <a:gd name="connsiteX2" fmla="*/ 9113706 w 9113706"/>
              <a:gd name="connsiteY2" fmla="*/ 1657552 h 1657552"/>
              <a:gd name="connsiteX3" fmla="*/ 4587147 w 9113706"/>
              <a:gd name="connsiteY3" fmla="*/ 451753 h 1657552"/>
              <a:gd name="connsiteX4" fmla="*/ 0 w 9113706"/>
              <a:gd name="connsiteY4" fmla="*/ 1550548 h 1657552"/>
              <a:gd name="connsiteX5" fmla="*/ 15147 w 9113706"/>
              <a:gd name="connsiteY5" fmla="*/ 64203 h 1657552"/>
              <a:gd name="connsiteX0" fmla="*/ 15147 w 9113706"/>
              <a:gd name="connsiteY0" fmla="*/ 64203 h 1657552"/>
              <a:gd name="connsiteX1" fmla="*/ 9113706 w 9113706"/>
              <a:gd name="connsiteY1" fmla="*/ 0 h 1657552"/>
              <a:gd name="connsiteX2" fmla="*/ 9113706 w 9113706"/>
              <a:gd name="connsiteY2" fmla="*/ 1657552 h 1657552"/>
              <a:gd name="connsiteX3" fmla="*/ 4587147 w 9113706"/>
              <a:gd name="connsiteY3" fmla="*/ 451753 h 1657552"/>
              <a:gd name="connsiteX4" fmla="*/ 0 w 9113706"/>
              <a:gd name="connsiteY4" fmla="*/ 1550548 h 1657552"/>
              <a:gd name="connsiteX5" fmla="*/ 15147 w 9113706"/>
              <a:gd name="connsiteY5" fmla="*/ 64203 h 1657552"/>
              <a:gd name="connsiteX0" fmla="*/ 15147 w 9113706"/>
              <a:gd name="connsiteY0" fmla="*/ 64203 h 1657552"/>
              <a:gd name="connsiteX1" fmla="*/ 9113706 w 9113706"/>
              <a:gd name="connsiteY1" fmla="*/ 0 h 1657552"/>
              <a:gd name="connsiteX2" fmla="*/ 9113706 w 9113706"/>
              <a:gd name="connsiteY2" fmla="*/ 1657552 h 1657552"/>
              <a:gd name="connsiteX3" fmla="*/ 4587147 w 9113706"/>
              <a:gd name="connsiteY3" fmla="*/ 451753 h 1657552"/>
              <a:gd name="connsiteX4" fmla="*/ 0 w 9113706"/>
              <a:gd name="connsiteY4" fmla="*/ 1550548 h 1657552"/>
              <a:gd name="connsiteX5" fmla="*/ 15147 w 9113706"/>
              <a:gd name="connsiteY5" fmla="*/ 64203 h 1657552"/>
              <a:gd name="connsiteX0" fmla="*/ 15147 w 9113706"/>
              <a:gd name="connsiteY0" fmla="*/ 64203 h 1657552"/>
              <a:gd name="connsiteX1" fmla="*/ 9113706 w 9113706"/>
              <a:gd name="connsiteY1" fmla="*/ 0 h 1657552"/>
              <a:gd name="connsiteX2" fmla="*/ 9113706 w 9113706"/>
              <a:gd name="connsiteY2" fmla="*/ 1657552 h 1657552"/>
              <a:gd name="connsiteX3" fmla="*/ 4587147 w 9113706"/>
              <a:gd name="connsiteY3" fmla="*/ 451753 h 1657552"/>
              <a:gd name="connsiteX4" fmla="*/ 0 w 9113706"/>
              <a:gd name="connsiteY4" fmla="*/ 1267540 h 1657552"/>
              <a:gd name="connsiteX5" fmla="*/ 15147 w 9113706"/>
              <a:gd name="connsiteY5" fmla="*/ 64203 h 1657552"/>
              <a:gd name="connsiteX0" fmla="*/ 15147 w 9113706"/>
              <a:gd name="connsiteY0" fmla="*/ 64203 h 1365043"/>
              <a:gd name="connsiteX1" fmla="*/ 9113706 w 9113706"/>
              <a:gd name="connsiteY1" fmla="*/ 0 h 1365043"/>
              <a:gd name="connsiteX2" fmla="*/ 9088297 w 9113706"/>
              <a:gd name="connsiteY2" fmla="*/ 1365043 h 1365043"/>
              <a:gd name="connsiteX3" fmla="*/ 4587147 w 9113706"/>
              <a:gd name="connsiteY3" fmla="*/ 451753 h 1365043"/>
              <a:gd name="connsiteX4" fmla="*/ 0 w 9113706"/>
              <a:gd name="connsiteY4" fmla="*/ 1267540 h 1365043"/>
              <a:gd name="connsiteX5" fmla="*/ 15147 w 9113706"/>
              <a:gd name="connsiteY5" fmla="*/ 64203 h 1365043"/>
              <a:gd name="connsiteX0" fmla="*/ 15147 w 9113706"/>
              <a:gd name="connsiteY0" fmla="*/ 64203 h 1267540"/>
              <a:gd name="connsiteX1" fmla="*/ 9113706 w 9113706"/>
              <a:gd name="connsiteY1" fmla="*/ 0 h 1267540"/>
              <a:gd name="connsiteX2" fmla="*/ 9088297 w 9113706"/>
              <a:gd name="connsiteY2" fmla="*/ 1267540 h 1267540"/>
              <a:gd name="connsiteX3" fmla="*/ 4587147 w 9113706"/>
              <a:gd name="connsiteY3" fmla="*/ 451753 h 1267540"/>
              <a:gd name="connsiteX4" fmla="*/ 0 w 9113706"/>
              <a:gd name="connsiteY4" fmla="*/ 1267540 h 1267540"/>
              <a:gd name="connsiteX5" fmla="*/ 15147 w 9113706"/>
              <a:gd name="connsiteY5" fmla="*/ 64203 h 1267540"/>
              <a:gd name="connsiteX0" fmla="*/ 15147 w 9113706"/>
              <a:gd name="connsiteY0" fmla="*/ 64203 h 1267540"/>
              <a:gd name="connsiteX1" fmla="*/ 9113706 w 9113706"/>
              <a:gd name="connsiteY1" fmla="*/ 0 h 1267540"/>
              <a:gd name="connsiteX2" fmla="*/ 9100578 w 9113706"/>
              <a:gd name="connsiteY2" fmla="*/ 952130 h 1267540"/>
              <a:gd name="connsiteX3" fmla="*/ 4587147 w 9113706"/>
              <a:gd name="connsiteY3" fmla="*/ 451753 h 1267540"/>
              <a:gd name="connsiteX4" fmla="*/ 0 w 9113706"/>
              <a:gd name="connsiteY4" fmla="*/ 1267540 h 1267540"/>
              <a:gd name="connsiteX5" fmla="*/ 15147 w 9113706"/>
              <a:gd name="connsiteY5" fmla="*/ 64203 h 1267540"/>
              <a:gd name="connsiteX0" fmla="*/ 27429 w 9125988"/>
              <a:gd name="connsiteY0" fmla="*/ 64203 h 952130"/>
              <a:gd name="connsiteX1" fmla="*/ 9125988 w 9125988"/>
              <a:gd name="connsiteY1" fmla="*/ 0 h 952130"/>
              <a:gd name="connsiteX2" fmla="*/ 9112860 w 9125988"/>
              <a:gd name="connsiteY2" fmla="*/ 952130 h 952130"/>
              <a:gd name="connsiteX3" fmla="*/ 4599429 w 9125988"/>
              <a:gd name="connsiteY3" fmla="*/ 451753 h 952130"/>
              <a:gd name="connsiteX4" fmla="*/ 0 w 9125988"/>
              <a:gd name="connsiteY4" fmla="*/ 765219 h 952130"/>
              <a:gd name="connsiteX5" fmla="*/ 27429 w 9125988"/>
              <a:gd name="connsiteY5" fmla="*/ 64203 h 952130"/>
              <a:gd name="connsiteX0" fmla="*/ 15147 w 9125988"/>
              <a:gd name="connsiteY0" fmla="*/ 5793 h 952130"/>
              <a:gd name="connsiteX1" fmla="*/ 9125988 w 9125988"/>
              <a:gd name="connsiteY1" fmla="*/ 0 h 952130"/>
              <a:gd name="connsiteX2" fmla="*/ 9112860 w 9125988"/>
              <a:gd name="connsiteY2" fmla="*/ 952130 h 952130"/>
              <a:gd name="connsiteX3" fmla="*/ 4599429 w 9125988"/>
              <a:gd name="connsiteY3" fmla="*/ 451753 h 952130"/>
              <a:gd name="connsiteX4" fmla="*/ 0 w 9125988"/>
              <a:gd name="connsiteY4" fmla="*/ 765219 h 952130"/>
              <a:gd name="connsiteX5" fmla="*/ 15147 w 9125988"/>
              <a:gd name="connsiteY5" fmla="*/ 5793 h 952130"/>
              <a:gd name="connsiteX0" fmla="*/ 15147 w 9125988"/>
              <a:gd name="connsiteY0" fmla="*/ 5793 h 952130"/>
              <a:gd name="connsiteX1" fmla="*/ 9125988 w 9125988"/>
              <a:gd name="connsiteY1" fmla="*/ 0 h 952130"/>
              <a:gd name="connsiteX2" fmla="*/ 9112860 w 9125988"/>
              <a:gd name="connsiteY2" fmla="*/ 952130 h 952130"/>
              <a:gd name="connsiteX3" fmla="*/ 4599429 w 9125988"/>
              <a:gd name="connsiteY3" fmla="*/ 451753 h 952130"/>
              <a:gd name="connsiteX4" fmla="*/ 0 w 9125988"/>
              <a:gd name="connsiteY4" fmla="*/ 893720 h 952130"/>
              <a:gd name="connsiteX5" fmla="*/ 15147 w 9125988"/>
              <a:gd name="connsiteY5" fmla="*/ 5793 h 952130"/>
              <a:gd name="connsiteX0" fmla="*/ 15147 w 9125988"/>
              <a:gd name="connsiteY0" fmla="*/ 5793 h 952130"/>
              <a:gd name="connsiteX1" fmla="*/ 9125988 w 9125988"/>
              <a:gd name="connsiteY1" fmla="*/ 0 h 952130"/>
              <a:gd name="connsiteX2" fmla="*/ 9112860 w 9125988"/>
              <a:gd name="connsiteY2" fmla="*/ 952130 h 952130"/>
              <a:gd name="connsiteX3" fmla="*/ 4550304 w 9125988"/>
              <a:gd name="connsiteY3" fmla="*/ 416707 h 952130"/>
              <a:gd name="connsiteX4" fmla="*/ 0 w 9125988"/>
              <a:gd name="connsiteY4" fmla="*/ 893720 h 952130"/>
              <a:gd name="connsiteX5" fmla="*/ 15147 w 9125988"/>
              <a:gd name="connsiteY5" fmla="*/ 5793 h 952130"/>
              <a:gd name="connsiteX0" fmla="*/ 15147 w 9125988"/>
              <a:gd name="connsiteY0" fmla="*/ 5793 h 893720"/>
              <a:gd name="connsiteX1" fmla="*/ 9125988 w 9125988"/>
              <a:gd name="connsiteY1" fmla="*/ 0 h 893720"/>
              <a:gd name="connsiteX2" fmla="*/ 9112860 w 9125988"/>
              <a:gd name="connsiteY2" fmla="*/ 850127 h 893720"/>
              <a:gd name="connsiteX3" fmla="*/ 4550304 w 9125988"/>
              <a:gd name="connsiteY3" fmla="*/ 416707 h 893720"/>
              <a:gd name="connsiteX4" fmla="*/ 0 w 9125988"/>
              <a:gd name="connsiteY4" fmla="*/ 893720 h 893720"/>
              <a:gd name="connsiteX5" fmla="*/ 15147 w 9125988"/>
              <a:gd name="connsiteY5" fmla="*/ 5793 h 893720"/>
              <a:gd name="connsiteX0" fmla="*/ 15147 w 9125988"/>
              <a:gd name="connsiteY0" fmla="*/ 5793 h 850127"/>
              <a:gd name="connsiteX1" fmla="*/ 9125988 w 9125988"/>
              <a:gd name="connsiteY1" fmla="*/ 0 h 850127"/>
              <a:gd name="connsiteX2" fmla="*/ 9112860 w 9125988"/>
              <a:gd name="connsiteY2" fmla="*/ 850127 h 850127"/>
              <a:gd name="connsiteX3" fmla="*/ 4550304 w 9125988"/>
              <a:gd name="connsiteY3" fmla="*/ 416707 h 850127"/>
              <a:gd name="connsiteX4" fmla="*/ 0 w 9125988"/>
              <a:gd name="connsiteY4" fmla="*/ 782444 h 850127"/>
              <a:gd name="connsiteX5" fmla="*/ 15147 w 9125988"/>
              <a:gd name="connsiteY5" fmla="*/ 5793 h 850127"/>
              <a:gd name="connsiteX0" fmla="*/ 15147 w 9125988"/>
              <a:gd name="connsiteY0" fmla="*/ 5793 h 850127"/>
              <a:gd name="connsiteX1" fmla="*/ 9125988 w 9125988"/>
              <a:gd name="connsiteY1" fmla="*/ 0 h 850127"/>
              <a:gd name="connsiteX2" fmla="*/ 9112860 w 9125988"/>
              <a:gd name="connsiteY2" fmla="*/ 850127 h 850127"/>
              <a:gd name="connsiteX3" fmla="*/ 4550304 w 9125988"/>
              <a:gd name="connsiteY3" fmla="*/ 416707 h 850127"/>
              <a:gd name="connsiteX4" fmla="*/ 0 w 9125988"/>
              <a:gd name="connsiteY4" fmla="*/ 847355 h 850127"/>
              <a:gd name="connsiteX5" fmla="*/ 15147 w 9125988"/>
              <a:gd name="connsiteY5" fmla="*/ 5793 h 850127"/>
              <a:gd name="connsiteX0" fmla="*/ 15147 w 9125988"/>
              <a:gd name="connsiteY0" fmla="*/ 5793 h 850127"/>
              <a:gd name="connsiteX1" fmla="*/ 9125988 w 9125988"/>
              <a:gd name="connsiteY1" fmla="*/ 0 h 850127"/>
              <a:gd name="connsiteX2" fmla="*/ 9112860 w 9125988"/>
              <a:gd name="connsiteY2" fmla="*/ 850127 h 850127"/>
              <a:gd name="connsiteX3" fmla="*/ 4550304 w 9125988"/>
              <a:gd name="connsiteY3" fmla="*/ 416707 h 850127"/>
              <a:gd name="connsiteX4" fmla="*/ 0 w 9125988"/>
              <a:gd name="connsiteY4" fmla="*/ 847355 h 850127"/>
              <a:gd name="connsiteX5" fmla="*/ 15147 w 9125988"/>
              <a:gd name="connsiteY5" fmla="*/ 5793 h 850127"/>
              <a:gd name="connsiteX0" fmla="*/ 15147 w 9125988"/>
              <a:gd name="connsiteY0" fmla="*/ 5793 h 850127"/>
              <a:gd name="connsiteX1" fmla="*/ 9125988 w 9125988"/>
              <a:gd name="connsiteY1" fmla="*/ 0 h 850127"/>
              <a:gd name="connsiteX2" fmla="*/ 9112860 w 9125988"/>
              <a:gd name="connsiteY2" fmla="*/ 850127 h 850127"/>
              <a:gd name="connsiteX3" fmla="*/ 4550304 w 9125988"/>
              <a:gd name="connsiteY3" fmla="*/ 416707 h 850127"/>
              <a:gd name="connsiteX4" fmla="*/ 0 w 9125988"/>
              <a:gd name="connsiteY4" fmla="*/ 847355 h 850127"/>
              <a:gd name="connsiteX5" fmla="*/ 15147 w 9125988"/>
              <a:gd name="connsiteY5" fmla="*/ 5793 h 8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25988" h="850127">
                <a:moveTo>
                  <a:pt x="15147" y="5793"/>
                </a:moveTo>
                <a:lnTo>
                  <a:pt x="9125988" y="0"/>
                </a:lnTo>
                <a:lnTo>
                  <a:pt x="9112860" y="850127"/>
                </a:lnTo>
                <a:cubicBezTo>
                  <a:pt x="7612477" y="578198"/>
                  <a:pt x="6050687" y="688636"/>
                  <a:pt x="4550304" y="416707"/>
                </a:cubicBezTo>
                <a:cubicBezTo>
                  <a:pt x="3092731" y="681197"/>
                  <a:pt x="1083621" y="579393"/>
                  <a:pt x="0" y="847355"/>
                </a:cubicBezTo>
                <a:lnTo>
                  <a:pt x="15147" y="5793"/>
                </a:lnTo>
                <a:close/>
              </a:path>
            </a:pathLst>
          </a:custGeom>
          <a:gradFill>
            <a:gsLst>
              <a:gs pos="20000">
                <a:srgbClr val="FFFF00">
                  <a:lumMod val="15000"/>
                  <a:lumOff val="85000"/>
                </a:srgbClr>
              </a:gs>
              <a:gs pos="54000">
                <a:schemeClr val="accent1">
                  <a:lumMod val="60000"/>
                  <a:lumOff val="40000"/>
                </a:schemeClr>
              </a:gs>
              <a:gs pos="81000">
                <a:srgbClr val="002060"/>
              </a:gs>
              <a:gs pos="100000">
                <a:srgbClr val="FF66FF">
                  <a:lumMod val="0"/>
                </a:srgbClr>
              </a:gs>
              <a:gs pos="100000">
                <a:srgbClr val="006600">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rot="10800000">
            <a:off x="0" y="6053144"/>
            <a:ext cx="9174395" cy="80485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15147 w 9159147"/>
              <a:gd name="connsiteY0" fmla="*/ 0 h 1486345"/>
              <a:gd name="connsiteX1" fmla="*/ 9159147 w 9159147"/>
              <a:gd name="connsiteY1" fmla="*/ 0 h 1486345"/>
              <a:gd name="connsiteX2" fmla="*/ 9159147 w 9159147"/>
              <a:gd name="connsiteY2" fmla="*/ 972724 h 1486345"/>
              <a:gd name="connsiteX3" fmla="*/ 4587147 w 9159147"/>
              <a:gd name="connsiteY3" fmla="*/ 387550 h 1486345"/>
              <a:gd name="connsiteX4" fmla="*/ 0 w 9159147"/>
              <a:gd name="connsiteY4" fmla="*/ 1486345 h 1486345"/>
              <a:gd name="connsiteX5" fmla="*/ 15147 w 9159147"/>
              <a:gd name="connsiteY5" fmla="*/ 0 h 1486345"/>
              <a:gd name="connsiteX0" fmla="*/ 15147 w 9159147"/>
              <a:gd name="connsiteY0" fmla="*/ 0 h 1593349"/>
              <a:gd name="connsiteX1" fmla="*/ 9159147 w 9159147"/>
              <a:gd name="connsiteY1" fmla="*/ 0 h 1593349"/>
              <a:gd name="connsiteX2" fmla="*/ 9113706 w 9159147"/>
              <a:gd name="connsiteY2" fmla="*/ 1593349 h 1593349"/>
              <a:gd name="connsiteX3" fmla="*/ 4587147 w 9159147"/>
              <a:gd name="connsiteY3" fmla="*/ 387550 h 1593349"/>
              <a:gd name="connsiteX4" fmla="*/ 0 w 9159147"/>
              <a:gd name="connsiteY4" fmla="*/ 1486345 h 1593349"/>
              <a:gd name="connsiteX5" fmla="*/ 15147 w 9159147"/>
              <a:gd name="connsiteY5" fmla="*/ 0 h 1593349"/>
              <a:gd name="connsiteX0" fmla="*/ 15147 w 9113706"/>
              <a:gd name="connsiteY0" fmla="*/ 64203 h 1657552"/>
              <a:gd name="connsiteX1" fmla="*/ 9113706 w 9113706"/>
              <a:gd name="connsiteY1" fmla="*/ 0 h 1657552"/>
              <a:gd name="connsiteX2" fmla="*/ 9113706 w 9113706"/>
              <a:gd name="connsiteY2" fmla="*/ 1657552 h 1657552"/>
              <a:gd name="connsiteX3" fmla="*/ 4587147 w 9113706"/>
              <a:gd name="connsiteY3" fmla="*/ 451753 h 1657552"/>
              <a:gd name="connsiteX4" fmla="*/ 0 w 9113706"/>
              <a:gd name="connsiteY4" fmla="*/ 1550548 h 1657552"/>
              <a:gd name="connsiteX5" fmla="*/ 15147 w 9113706"/>
              <a:gd name="connsiteY5" fmla="*/ 64203 h 1657552"/>
              <a:gd name="connsiteX0" fmla="*/ 15147 w 9113706"/>
              <a:gd name="connsiteY0" fmla="*/ 64203 h 1657552"/>
              <a:gd name="connsiteX1" fmla="*/ 9113706 w 9113706"/>
              <a:gd name="connsiteY1" fmla="*/ 0 h 1657552"/>
              <a:gd name="connsiteX2" fmla="*/ 9113706 w 9113706"/>
              <a:gd name="connsiteY2" fmla="*/ 1657552 h 1657552"/>
              <a:gd name="connsiteX3" fmla="*/ 4587147 w 9113706"/>
              <a:gd name="connsiteY3" fmla="*/ 451753 h 1657552"/>
              <a:gd name="connsiteX4" fmla="*/ 0 w 9113706"/>
              <a:gd name="connsiteY4" fmla="*/ 1550548 h 1657552"/>
              <a:gd name="connsiteX5" fmla="*/ 15147 w 9113706"/>
              <a:gd name="connsiteY5" fmla="*/ 64203 h 1657552"/>
              <a:gd name="connsiteX0" fmla="*/ 15147 w 9113706"/>
              <a:gd name="connsiteY0" fmla="*/ 64203 h 1657552"/>
              <a:gd name="connsiteX1" fmla="*/ 9113706 w 9113706"/>
              <a:gd name="connsiteY1" fmla="*/ 0 h 1657552"/>
              <a:gd name="connsiteX2" fmla="*/ 9113706 w 9113706"/>
              <a:gd name="connsiteY2" fmla="*/ 1657552 h 1657552"/>
              <a:gd name="connsiteX3" fmla="*/ 4587147 w 9113706"/>
              <a:gd name="connsiteY3" fmla="*/ 451753 h 1657552"/>
              <a:gd name="connsiteX4" fmla="*/ 0 w 9113706"/>
              <a:gd name="connsiteY4" fmla="*/ 1550548 h 1657552"/>
              <a:gd name="connsiteX5" fmla="*/ 15147 w 9113706"/>
              <a:gd name="connsiteY5" fmla="*/ 64203 h 1657552"/>
              <a:gd name="connsiteX0" fmla="*/ 15147 w 9113706"/>
              <a:gd name="connsiteY0" fmla="*/ 64203 h 1657552"/>
              <a:gd name="connsiteX1" fmla="*/ 9113706 w 9113706"/>
              <a:gd name="connsiteY1" fmla="*/ 0 h 1657552"/>
              <a:gd name="connsiteX2" fmla="*/ 9113706 w 9113706"/>
              <a:gd name="connsiteY2" fmla="*/ 1657552 h 1657552"/>
              <a:gd name="connsiteX3" fmla="*/ 4587147 w 9113706"/>
              <a:gd name="connsiteY3" fmla="*/ 451753 h 1657552"/>
              <a:gd name="connsiteX4" fmla="*/ 0 w 9113706"/>
              <a:gd name="connsiteY4" fmla="*/ 1550548 h 1657552"/>
              <a:gd name="connsiteX5" fmla="*/ 15147 w 9113706"/>
              <a:gd name="connsiteY5" fmla="*/ 64203 h 1657552"/>
              <a:gd name="connsiteX0" fmla="*/ 15147 w 9113706"/>
              <a:gd name="connsiteY0" fmla="*/ 64203 h 1657552"/>
              <a:gd name="connsiteX1" fmla="*/ 9113706 w 9113706"/>
              <a:gd name="connsiteY1" fmla="*/ 0 h 1657552"/>
              <a:gd name="connsiteX2" fmla="*/ 9113706 w 9113706"/>
              <a:gd name="connsiteY2" fmla="*/ 1657552 h 1657552"/>
              <a:gd name="connsiteX3" fmla="*/ 4587147 w 9113706"/>
              <a:gd name="connsiteY3" fmla="*/ 451753 h 1657552"/>
              <a:gd name="connsiteX4" fmla="*/ 0 w 9113706"/>
              <a:gd name="connsiteY4" fmla="*/ 1267540 h 1657552"/>
              <a:gd name="connsiteX5" fmla="*/ 15147 w 9113706"/>
              <a:gd name="connsiteY5" fmla="*/ 64203 h 1657552"/>
              <a:gd name="connsiteX0" fmla="*/ 15147 w 9113706"/>
              <a:gd name="connsiteY0" fmla="*/ 64203 h 1365043"/>
              <a:gd name="connsiteX1" fmla="*/ 9113706 w 9113706"/>
              <a:gd name="connsiteY1" fmla="*/ 0 h 1365043"/>
              <a:gd name="connsiteX2" fmla="*/ 9088297 w 9113706"/>
              <a:gd name="connsiteY2" fmla="*/ 1365043 h 1365043"/>
              <a:gd name="connsiteX3" fmla="*/ 4587147 w 9113706"/>
              <a:gd name="connsiteY3" fmla="*/ 451753 h 1365043"/>
              <a:gd name="connsiteX4" fmla="*/ 0 w 9113706"/>
              <a:gd name="connsiteY4" fmla="*/ 1267540 h 1365043"/>
              <a:gd name="connsiteX5" fmla="*/ 15147 w 9113706"/>
              <a:gd name="connsiteY5" fmla="*/ 64203 h 1365043"/>
              <a:gd name="connsiteX0" fmla="*/ 15147 w 9113706"/>
              <a:gd name="connsiteY0" fmla="*/ 64203 h 1267540"/>
              <a:gd name="connsiteX1" fmla="*/ 9113706 w 9113706"/>
              <a:gd name="connsiteY1" fmla="*/ 0 h 1267540"/>
              <a:gd name="connsiteX2" fmla="*/ 9088297 w 9113706"/>
              <a:gd name="connsiteY2" fmla="*/ 1267540 h 1267540"/>
              <a:gd name="connsiteX3" fmla="*/ 4587147 w 9113706"/>
              <a:gd name="connsiteY3" fmla="*/ 451753 h 1267540"/>
              <a:gd name="connsiteX4" fmla="*/ 0 w 9113706"/>
              <a:gd name="connsiteY4" fmla="*/ 1267540 h 1267540"/>
              <a:gd name="connsiteX5" fmla="*/ 15147 w 9113706"/>
              <a:gd name="connsiteY5" fmla="*/ 64203 h 1267540"/>
              <a:gd name="connsiteX0" fmla="*/ 15147 w 9113706"/>
              <a:gd name="connsiteY0" fmla="*/ 64203 h 1267540"/>
              <a:gd name="connsiteX1" fmla="*/ 9113706 w 9113706"/>
              <a:gd name="connsiteY1" fmla="*/ 0 h 1267540"/>
              <a:gd name="connsiteX2" fmla="*/ 9100578 w 9113706"/>
              <a:gd name="connsiteY2" fmla="*/ 952130 h 1267540"/>
              <a:gd name="connsiteX3" fmla="*/ 4587147 w 9113706"/>
              <a:gd name="connsiteY3" fmla="*/ 451753 h 1267540"/>
              <a:gd name="connsiteX4" fmla="*/ 0 w 9113706"/>
              <a:gd name="connsiteY4" fmla="*/ 1267540 h 1267540"/>
              <a:gd name="connsiteX5" fmla="*/ 15147 w 9113706"/>
              <a:gd name="connsiteY5" fmla="*/ 64203 h 1267540"/>
              <a:gd name="connsiteX0" fmla="*/ 27429 w 9125988"/>
              <a:gd name="connsiteY0" fmla="*/ 64203 h 952130"/>
              <a:gd name="connsiteX1" fmla="*/ 9125988 w 9125988"/>
              <a:gd name="connsiteY1" fmla="*/ 0 h 952130"/>
              <a:gd name="connsiteX2" fmla="*/ 9112860 w 9125988"/>
              <a:gd name="connsiteY2" fmla="*/ 952130 h 952130"/>
              <a:gd name="connsiteX3" fmla="*/ 4599429 w 9125988"/>
              <a:gd name="connsiteY3" fmla="*/ 451753 h 952130"/>
              <a:gd name="connsiteX4" fmla="*/ 0 w 9125988"/>
              <a:gd name="connsiteY4" fmla="*/ 765219 h 952130"/>
              <a:gd name="connsiteX5" fmla="*/ 27429 w 9125988"/>
              <a:gd name="connsiteY5" fmla="*/ 64203 h 952130"/>
              <a:gd name="connsiteX0" fmla="*/ 15147 w 9125988"/>
              <a:gd name="connsiteY0" fmla="*/ 5793 h 952130"/>
              <a:gd name="connsiteX1" fmla="*/ 9125988 w 9125988"/>
              <a:gd name="connsiteY1" fmla="*/ 0 h 952130"/>
              <a:gd name="connsiteX2" fmla="*/ 9112860 w 9125988"/>
              <a:gd name="connsiteY2" fmla="*/ 952130 h 952130"/>
              <a:gd name="connsiteX3" fmla="*/ 4599429 w 9125988"/>
              <a:gd name="connsiteY3" fmla="*/ 451753 h 952130"/>
              <a:gd name="connsiteX4" fmla="*/ 0 w 9125988"/>
              <a:gd name="connsiteY4" fmla="*/ 765219 h 952130"/>
              <a:gd name="connsiteX5" fmla="*/ 15147 w 9125988"/>
              <a:gd name="connsiteY5" fmla="*/ 5793 h 952130"/>
              <a:gd name="connsiteX0" fmla="*/ 15147 w 9125988"/>
              <a:gd name="connsiteY0" fmla="*/ 5793 h 952130"/>
              <a:gd name="connsiteX1" fmla="*/ 9125988 w 9125988"/>
              <a:gd name="connsiteY1" fmla="*/ 0 h 952130"/>
              <a:gd name="connsiteX2" fmla="*/ 9112860 w 9125988"/>
              <a:gd name="connsiteY2" fmla="*/ 952130 h 952130"/>
              <a:gd name="connsiteX3" fmla="*/ 4599429 w 9125988"/>
              <a:gd name="connsiteY3" fmla="*/ 451753 h 952130"/>
              <a:gd name="connsiteX4" fmla="*/ 0 w 9125988"/>
              <a:gd name="connsiteY4" fmla="*/ 893720 h 952130"/>
              <a:gd name="connsiteX5" fmla="*/ 15147 w 9125988"/>
              <a:gd name="connsiteY5" fmla="*/ 5793 h 952130"/>
              <a:gd name="connsiteX0" fmla="*/ 15147 w 9125988"/>
              <a:gd name="connsiteY0" fmla="*/ 5793 h 952130"/>
              <a:gd name="connsiteX1" fmla="*/ 9125988 w 9125988"/>
              <a:gd name="connsiteY1" fmla="*/ 0 h 952130"/>
              <a:gd name="connsiteX2" fmla="*/ 9112860 w 9125988"/>
              <a:gd name="connsiteY2" fmla="*/ 952130 h 952130"/>
              <a:gd name="connsiteX3" fmla="*/ 4550304 w 9125988"/>
              <a:gd name="connsiteY3" fmla="*/ 416707 h 952130"/>
              <a:gd name="connsiteX4" fmla="*/ 0 w 9125988"/>
              <a:gd name="connsiteY4" fmla="*/ 893720 h 952130"/>
              <a:gd name="connsiteX5" fmla="*/ 15147 w 9125988"/>
              <a:gd name="connsiteY5" fmla="*/ 5793 h 952130"/>
              <a:gd name="connsiteX0" fmla="*/ 15147 w 9125988"/>
              <a:gd name="connsiteY0" fmla="*/ 5793 h 893720"/>
              <a:gd name="connsiteX1" fmla="*/ 9125988 w 9125988"/>
              <a:gd name="connsiteY1" fmla="*/ 0 h 893720"/>
              <a:gd name="connsiteX2" fmla="*/ 9112860 w 9125988"/>
              <a:gd name="connsiteY2" fmla="*/ 850127 h 893720"/>
              <a:gd name="connsiteX3" fmla="*/ 4550304 w 9125988"/>
              <a:gd name="connsiteY3" fmla="*/ 416707 h 893720"/>
              <a:gd name="connsiteX4" fmla="*/ 0 w 9125988"/>
              <a:gd name="connsiteY4" fmla="*/ 893720 h 893720"/>
              <a:gd name="connsiteX5" fmla="*/ 15147 w 9125988"/>
              <a:gd name="connsiteY5" fmla="*/ 5793 h 893720"/>
              <a:gd name="connsiteX0" fmla="*/ 15147 w 9125988"/>
              <a:gd name="connsiteY0" fmla="*/ 5793 h 850127"/>
              <a:gd name="connsiteX1" fmla="*/ 9125988 w 9125988"/>
              <a:gd name="connsiteY1" fmla="*/ 0 h 850127"/>
              <a:gd name="connsiteX2" fmla="*/ 9112860 w 9125988"/>
              <a:gd name="connsiteY2" fmla="*/ 850127 h 850127"/>
              <a:gd name="connsiteX3" fmla="*/ 4550304 w 9125988"/>
              <a:gd name="connsiteY3" fmla="*/ 416707 h 850127"/>
              <a:gd name="connsiteX4" fmla="*/ 0 w 9125988"/>
              <a:gd name="connsiteY4" fmla="*/ 782444 h 850127"/>
              <a:gd name="connsiteX5" fmla="*/ 15147 w 9125988"/>
              <a:gd name="connsiteY5" fmla="*/ 5793 h 850127"/>
              <a:gd name="connsiteX0" fmla="*/ 15147 w 9125988"/>
              <a:gd name="connsiteY0" fmla="*/ 5793 h 850127"/>
              <a:gd name="connsiteX1" fmla="*/ 9125988 w 9125988"/>
              <a:gd name="connsiteY1" fmla="*/ 0 h 850127"/>
              <a:gd name="connsiteX2" fmla="*/ 9112860 w 9125988"/>
              <a:gd name="connsiteY2" fmla="*/ 850127 h 850127"/>
              <a:gd name="connsiteX3" fmla="*/ 4550304 w 9125988"/>
              <a:gd name="connsiteY3" fmla="*/ 416707 h 850127"/>
              <a:gd name="connsiteX4" fmla="*/ 0 w 9125988"/>
              <a:gd name="connsiteY4" fmla="*/ 847355 h 850127"/>
              <a:gd name="connsiteX5" fmla="*/ 15147 w 9125988"/>
              <a:gd name="connsiteY5" fmla="*/ 5793 h 850127"/>
              <a:gd name="connsiteX0" fmla="*/ 15147 w 9125988"/>
              <a:gd name="connsiteY0" fmla="*/ 5793 h 850127"/>
              <a:gd name="connsiteX1" fmla="*/ 9125988 w 9125988"/>
              <a:gd name="connsiteY1" fmla="*/ 0 h 850127"/>
              <a:gd name="connsiteX2" fmla="*/ 9112860 w 9125988"/>
              <a:gd name="connsiteY2" fmla="*/ 850127 h 850127"/>
              <a:gd name="connsiteX3" fmla="*/ 4550304 w 9125988"/>
              <a:gd name="connsiteY3" fmla="*/ 416707 h 850127"/>
              <a:gd name="connsiteX4" fmla="*/ 0 w 9125988"/>
              <a:gd name="connsiteY4" fmla="*/ 847355 h 850127"/>
              <a:gd name="connsiteX5" fmla="*/ 15147 w 9125988"/>
              <a:gd name="connsiteY5" fmla="*/ 5793 h 850127"/>
              <a:gd name="connsiteX0" fmla="*/ 15147 w 9125988"/>
              <a:gd name="connsiteY0" fmla="*/ 5793 h 850127"/>
              <a:gd name="connsiteX1" fmla="*/ 9125988 w 9125988"/>
              <a:gd name="connsiteY1" fmla="*/ 0 h 850127"/>
              <a:gd name="connsiteX2" fmla="*/ 9112860 w 9125988"/>
              <a:gd name="connsiteY2" fmla="*/ 850127 h 850127"/>
              <a:gd name="connsiteX3" fmla="*/ 4550304 w 9125988"/>
              <a:gd name="connsiteY3" fmla="*/ 416707 h 850127"/>
              <a:gd name="connsiteX4" fmla="*/ 0 w 9125988"/>
              <a:gd name="connsiteY4" fmla="*/ 847355 h 850127"/>
              <a:gd name="connsiteX5" fmla="*/ 15147 w 9125988"/>
              <a:gd name="connsiteY5" fmla="*/ 5793 h 850127"/>
              <a:gd name="connsiteX0" fmla="*/ 15147 w 9118507"/>
              <a:gd name="connsiteY0" fmla="*/ 5793 h 850127"/>
              <a:gd name="connsiteX1" fmla="*/ 9118507 w 9118507"/>
              <a:gd name="connsiteY1" fmla="*/ 0 h 850127"/>
              <a:gd name="connsiteX2" fmla="*/ 9112860 w 9118507"/>
              <a:gd name="connsiteY2" fmla="*/ 850127 h 850127"/>
              <a:gd name="connsiteX3" fmla="*/ 4550304 w 9118507"/>
              <a:gd name="connsiteY3" fmla="*/ 416707 h 850127"/>
              <a:gd name="connsiteX4" fmla="*/ 0 w 9118507"/>
              <a:gd name="connsiteY4" fmla="*/ 847355 h 850127"/>
              <a:gd name="connsiteX5" fmla="*/ 15147 w 9118507"/>
              <a:gd name="connsiteY5" fmla="*/ 5793 h 850127"/>
              <a:gd name="connsiteX0" fmla="*/ 30210 w 9118507"/>
              <a:gd name="connsiteY0" fmla="*/ 0 h 850127"/>
              <a:gd name="connsiteX1" fmla="*/ 9118507 w 9118507"/>
              <a:gd name="connsiteY1" fmla="*/ 0 h 850127"/>
              <a:gd name="connsiteX2" fmla="*/ 9112860 w 9118507"/>
              <a:gd name="connsiteY2" fmla="*/ 850127 h 850127"/>
              <a:gd name="connsiteX3" fmla="*/ 4550304 w 9118507"/>
              <a:gd name="connsiteY3" fmla="*/ 416707 h 850127"/>
              <a:gd name="connsiteX4" fmla="*/ 0 w 9118507"/>
              <a:gd name="connsiteY4" fmla="*/ 847355 h 850127"/>
              <a:gd name="connsiteX5" fmla="*/ 30210 w 9118507"/>
              <a:gd name="connsiteY5" fmla="*/ 0 h 8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8507" h="850127">
                <a:moveTo>
                  <a:pt x="30210" y="0"/>
                </a:moveTo>
                <a:lnTo>
                  <a:pt x="9118507" y="0"/>
                </a:lnTo>
                <a:cubicBezTo>
                  <a:pt x="9116625" y="283376"/>
                  <a:pt x="9114742" y="566751"/>
                  <a:pt x="9112860" y="850127"/>
                </a:cubicBezTo>
                <a:cubicBezTo>
                  <a:pt x="7612477" y="578198"/>
                  <a:pt x="6050687" y="688636"/>
                  <a:pt x="4550304" y="416707"/>
                </a:cubicBezTo>
                <a:cubicBezTo>
                  <a:pt x="3092731" y="681197"/>
                  <a:pt x="1083621" y="579393"/>
                  <a:pt x="0" y="847355"/>
                </a:cubicBezTo>
                <a:lnTo>
                  <a:pt x="30210" y="0"/>
                </a:lnTo>
                <a:close/>
              </a:path>
            </a:pathLst>
          </a:custGeom>
          <a:gradFill>
            <a:gsLst>
              <a:gs pos="20000">
                <a:srgbClr val="FFFF00">
                  <a:lumMod val="15000"/>
                  <a:lumOff val="85000"/>
                </a:srgbClr>
              </a:gs>
              <a:gs pos="54000">
                <a:schemeClr val="accent1">
                  <a:lumMod val="60000"/>
                  <a:lumOff val="40000"/>
                </a:schemeClr>
              </a:gs>
              <a:gs pos="81000">
                <a:srgbClr val="002060"/>
              </a:gs>
              <a:gs pos="100000">
                <a:srgbClr val="FF66FF">
                  <a:lumMod val="0"/>
                </a:srgbClr>
              </a:gs>
              <a:gs pos="100000">
                <a:srgbClr val="006600">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0" name="Picture 2"/>
          <p:cNvPicPr>
            <a:picLocks noChangeAspect="1" noChangeArrowheads="1"/>
          </p:cNvPicPr>
          <p:nvPr/>
        </p:nvPicPr>
        <p:blipFill>
          <a:blip r:embed="rId9" cstate="print">
            <a:duotone>
              <a:schemeClr val="accent5">
                <a:shade val="45000"/>
                <a:satMod val="135000"/>
              </a:schemeClr>
              <a:prstClr val="white"/>
            </a:duotone>
            <a:extLst>
              <a:ext uri="{BEBA8EAE-BF5A-486C-A8C5-ECC9F3942E4B}">
                <a14:imgProps xmlns="" xmlns:a14="http://schemas.microsoft.com/office/drawing/2010/main">
                  <a14:imgLayer r:embed="rId10">
                    <a14:imgEffect>
                      <a14:colorTemperature colorTemp="3000"/>
                    </a14:imgEffect>
                  </a14:imgLayer>
                </a14:imgProps>
              </a:ext>
              <a:ext uri="{28A0092B-C50C-407E-A947-70E740481C1C}">
                <a14:useLocalDpi xmlns="" xmlns:a14="http://schemas.microsoft.com/office/drawing/2010/main" val="0"/>
              </a:ext>
            </a:extLst>
          </a:blip>
          <a:srcRect/>
          <a:stretch>
            <a:fillRect/>
          </a:stretch>
        </p:blipFill>
        <p:spPr bwMode="auto">
          <a:xfrm>
            <a:off x="7524328" y="6336000"/>
            <a:ext cx="1395413" cy="3540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11" cstate="print">
            <a:extLst>
              <a:ext uri="{BEBA8EAE-BF5A-486C-A8C5-ECC9F3942E4B}">
                <a14:imgProps xmlns="" xmlns:a14="http://schemas.microsoft.com/office/drawing/2010/main">
                  <a14:imgLayer r:embed="rId12">
                    <a14:imgEffect>
                      <a14:colorTemperature colorTemp="6625"/>
                    </a14:imgEffect>
                  </a14:imgLayer>
                </a14:imgProps>
              </a:ext>
            </a:extLst>
          </a:blip>
          <a:srcRect l="19524" r="18655"/>
          <a:stretch>
            <a:fillRect/>
          </a:stretch>
        </p:blipFill>
        <p:spPr bwMode="auto">
          <a:xfrm>
            <a:off x="7609259" y="6374943"/>
            <a:ext cx="1225550" cy="215900"/>
          </a:xfrm>
          <a:prstGeom prst="rect">
            <a:avLst/>
          </a:prstGeom>
          <a:noFill/>
          <a:ln w="9525">
            <a:noFill/>
            <a:miter lim="800000"/>
            <a:headEnd/>
            <a:tailEnd/>
          </a:ln>
        </p:spPr>
      </p:pic>
      <p:pic>
        <p:nvPicPr>
          <p:cNvPr id="1031" name="Picture 7"/>
          <p:cNvPicPr>
            <a:picLocks noChangeAspect="1" noChangeArrowheads="1"/>
          </p:cNvPicPr>
          <p:nvPr/>
        </p:nvPicPr>
        <p:blipFill>
          <a:blip r:embed="rId13" cstate="print">
            <a:lum/>
            <a:extLst>
              <a:ext uri="{28A0092B-C50C-407E-A947-70E740481C1C}">
                <a14:useLocalDpi xmlns="" xmlns:a14="http://schemas.microsoft.com/office/drawing/2010/main" val="0"/>
              </a:ext>
            </a:extLst>
          </a:blip>
          <a:srcRect/>
          <a:stretch>
            <a:fillRect/>
          </a:stretch>
        </p:blipFill>
        <p:spPr bwMode="auto">
          <a:xfrm>
            <a:off x="1783855" y="337719"/>
            <a:ext cx="5572125" cy="43338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14" cstate="print">
            <a:lum contrast="10000"/>
            <a:extLst>
              <a:ext uri="{28A0092B-C50C-407E-A947-70E740481C1C}">
                <a14:useLocalDpi xmlns="" xmlns:a14="http://schemas.microsoft.com/office/drawing/2010/main" val="0"/>
              </a:ext>
            </a:extLst>
          </a:blip>
          <a:srcRect/>
          <a:stretch>
            <a:fillRect/>
          </a:stretch>
        </p:blipFill>
        <p:spPr bwMode="auto">
          <a:xfrm>
            <a:off x="2251717" y="1700809"/>
            <a:ext cx="4636403" cy="2423690"/>
          </a:xfrm>
          <a:prstGeom prst="rect">
            <a:avLst/>
          </a:prstGeom>
          <a:noFill/>
          <a:ln>
            <a:noFill/>
          </a:ln>
          <a:effectLst>
            <a:outerShdw blurRad="50800" dist="12700" dir="5400000" algn="ctr" rotWithShape="0">
              <a:srgbClr val="000000">
                <a:alpha val="43137"/>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8" name="Picture 2"/>
          <p:cNvPicPr>
            <a:picLocks noChangeAspect="1" noChangeArrowheads="1"/>
          </p:cNvPicPr>
          <p:nvPr/>
        </p:nvPicPr>
        <p:blipFill rotWithShape="1">
          <a:blip r:embed="rId15" cstate="print">
            <a:extLst>
              <a:ext uri="{BEBA8EAE-BF5A-486C-A8C5-ECC9F3942E4B}">
                <a14:imgProps xmlns="" xmlns:a14="http://schemas.microsoft.com/office/drawing/2010/main">
                  <a14:imgLayer r:embed="rId16">
                    <a14:imgEffect>
                      <a14:sharpenSoften amount="-86000"/>
                    </a14:imgEffect>
                  </a14:imgLayer>
                </a14:imgProps>
              </a:ext>
              <a:ext uri="{28A0092B-C50C-407E-A947-70E740481C1C}">
                <a14:useLocalDpi xmlns="" xmlns:a14="http://schemas.microsoft.com/office/drawing/2010/main" val="0"/>
              </a:ext>
            </a:extLst>
          </a:blip>
          <a:srcRect l="15669" t="25947" r="15892" b="29808"/>
          <a:stretch/>
        </p:blipFill>
        <p:spPr bwMode="auto">
          <a:xfrm>
            <a:off x="3275856" y="476672"/>
            <a:ext cx="2664296" cy="165618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9" name="Picture 2"/>
          <p:cNvPicPr>
            <a:picLocks noChangeAspect="1" noChangeArrowheads="1"/>
          </p:cNvPicPr>
          <p:nvPr/>
        </p:nvPicPr>
        <p:blipFill rotWithShape="1">
          <a:blip r:embed="rId15" cstate="print">
            <a:extLst>
              <a:ext uri="{BEBA8EAE-BF5A-486C-A8C5-ECC9F3942E4B}">
                <a14:imgProps xmlns="" xmlns:a14="http://schemas.microsoft.com/office/drawing/2010/main">
                  <a14:imgLayer r:embed="rId16">
                    <a14:imgEffect>
                      <a14:sharpenSoften amount="-86000"/>
                    </a14:imgEffect>
                  </a14:imgLayer>
                </a14:imgProps>
              </a:ext>
              <a:ext uri="{28A0092B-C50C-407E-A947-70E740481C1C}">
                <a14:useLocalDpi xmlns="" xmlns:a14="http://schemas.microsoft.com/office/drawing/2010/main" val="0"/>
              </a:ext>
            </a:extLst>
          </a:blip>
          <a:srcRect l="15669" t="25947" r="15892" b="29808"/>
          <a:stretch/>
        </p:blipFill>
        <p:spPr bwMode="auto">
          <a:xfrm rot="2073159">
            <a:off x="3313655" y="229795"/>
            <a:ext cx="2664296" cy="214993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355041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additive="base">
                                        <p:cTn id="10" dur="3250" fill="hold"/>
                                        <p:tgtEl>
                                          <p:spTgt spid="1026"/>
                                        </p:tgtEl>
                                        <p:attrNameLst>
                                          <p:attrName>ppt_x</p:attrName>
                                        </p:attrNameLst>
                                      </p:cBhvr>
                                      <p:tavLst>
                                        <p:tav tm="0">
                                          <p:val>
                                            <p:strVal val="1+#ppt_w/2"/>
                                          </p:val>
                                        </p:tav>
                                        <p:tav tm="100000">
                                          <p:val>
                                            <p:strVal val="#ppt_x"/>
                                          </p:val>
                                        </p:tav>
                                      </p:tavLst>
                                    </p:anim>
                                    <p:anim calcmode="lin" valueType="num">
                                      <p:cBhvr additive="base">
                                        <p:cTn id="11" dur="3250" fill="hold"/>
                                        <p:tgtEl>
                                          <p:spTgt spid="1026"/>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3000" fill="hold"/>
                                        <p:tgtEl>
                                          <p:spTgt spid="1026"/>
                                        </p:tgtEl>
                                        <p:attrNameLst>
                                          <p:attrName>ppt_w</p:attrName>
                                        </p:attrNameLst>
                                      </p:cBhvr>
                                      <p:tavLst>
                                        <p:tav tm="0">
                                          <p:val>
                                            <p:strVal val="#ppt_w"/>
                                          </p:val>
                                        </p:tav>
                                        <p:tav tm="100000">
                                          <p:val>
                                            <p:strVal val="#ppt_w"/>
                                          </p:val>
                                        </p:tav>
                                      </p:tavLst>
                                    </p:anim>
                                    <p:anim calcmode="lin" valueType="num">
                                      <p:cBhvr>
                                        <p:cTn id="15" dur="3000" fill="hold"/>
                                        <p:tgtEl>
                                          <p:spTgt spid="1026"/>
                                        </p:tgtEl>
                                        <p:attrNameLst>
                                          <p:attrName>ppt_h</p:attrName>
                                        </p:attrNameLst>
                                      </p:cBhvr>
                                      <p:tavLst>
                                        <p:tav tm="0" fmla="#ppt_h*sin(2.5*pi*$)">
                                          <p:val>
                                            <p:fltVal val="0"/>
                                          </p:val>
                                        </p:tav>
                                        <p:tav tm="100000">
                                          <p:val>
                                            <p:fltVal val="1"/>
                                          </p:val>
                                        </p:tav>
                                      </p:tavLst>
                                    </p:anim>
                                  </p:childTnLst>
                                </p:cTn>
                              </p:par>
                              <p:par>
                                <p:cTn id="16" presetID="2"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3250" fill="hold"/>
                                        <p:tgtEl>
                                          <p:spTgt spid="3"/>
                                        </p:tgtEl>
                                        <p:attrNameLst>
                                          <p:attrName>ppt_x</p:attrName>
                                        </p:attrNameLst>
                                      </p:cBhvr>
                                      <p:tavLst>
                                        <p:tav tm="0">
                                          <p:val>
                                            <p:strVal val="0-#ppt_w/2"/>
                                          </p:val>
                                        </p:tav>
                                        <p:tav tm="100000">
                                          <p:val>
                                            <p:strVal val="#ppt_x"/>
                                          </p:val>
                                        </p:tav>
                                      </p:tavLst>
                                    </p:anim>
                                    <p:anim calcmode="lin" valueType="num">
                                      <p:cBhvr additive="base">
                                        <p:cTn id="19" dur="3250" fill="hold"/>
                                        <p:tgtEl>
                                          <p:spTgt spid="3"/>
                                        </p:tgtEl>
                                        <p:attrNameLst>
                                          <p:attrName>ppt_y</p:attrName>
                                        </p:attrNameLst>
                                      </p:cBhvr>
                                      <p:tavLst>
                                        <p:tav tm="0">
                                          <p:val>
                                            <p:strVal val="1+#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3000" fill="hold"/>
                                        <p:tgtEl>
                                          <p:spTgt spid="3"/>
                                        </p:tgtEl>
                                        <p:attrNameLst>
                                          <p:attrName>ppt_w</p:attrName>
                                        </p:attrNameLst>
                                      </p:cBhvr>
                                      <p:tavLst>
                                        <p:tav tm="0">
                                          <p:val>
                                            <p:strVal val="#ppt_w"/>
                                          </p:val>
                                        </p:tav>
                                        <p:tav tm="100000">
                                          <p:val>
                                            <p:strVal val="#ppt_w"/>
                                          </p:val>
                                        </p:tav>
                                      </p:tavLst>
                                    </p:anim>
                                    <p:anim calcmode="lin" valueType="num">
                                      <p:cBhvr>
                                        <p:cTn id="23" dur="3000" fill="hold"/>
                                        <p:tgtEl>
                                          <p:spTgt spid="3"/>
                                        </p:tgtEl>
                                        <p:attrNameLst>
                                          <p:attrName>ppt_h</p:attrName>
                                        </p:attrNameLst>
                                      </p:cBhvr>
                                      <p:tavLst>
                                        <p:tav tm="0" fmla="#ppt_h*sin(2.5*pi*$)">
                                          <p:val>
                                            <p:fltVal val="0"/>
                                          </p:val>
                                        </p:tav>
                                        <p:tav tm="100000">
                                          <p:val>
                                            <p:fltVal val="1"/>
                                          </p:val>
                                        </p:tav>
                                      </p:tavLst>
                                    </p:anim>
                                  </p:childTnLst>
                                </p:cTn>
                              </p:par>
                              <p:par>
                                <p:cTn id="24" presetID="2" presetClass="entr" presetSubtype="9"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250" fill="hold"/>
                                        <p:tgtEl>
                                          <p:spTgt spid="4"/>
                                        </p:tgtEl>
                                        <p:attrNameLst>
                                          <p:attrName>ppt_x</p:attrName>
                                        </p:attrNameLst>
                                      </p:cBhvr>
                                      <p:tavLst>
                                        <p:tav tm="0">
                                          <p:val>
                                            <p:strVal val="0-#ppt_w/2"/>
                                          </p:val>
                                        </p:tav>
                                        <p:tav tm="100000">
                                          <p:val>
                                            <p:strVal val="#ppt_x"/>
                                          </p:val>
                                        </p:tav>
                                      </p:tavLst>
                                    </p:anim>
                                    <p:anim calcmode="lin" valueType="num">
                                      <p:cBhvr additive="base">
                                        <p:cTn id="27" dur="3250" fill="hold"/>
                                        <p:tgtEl>
                                          <p:spTgt spid="4"/>
                                        </p:tgtEl>
                                        <p:attrNameLst>
                                          <p:attrName>ppt_y</p:attrName>
                                        </p:attrNameLst>
                                      </p:cBhvr>
                                      <p:tavLst>
                                        <p:tav tm="0">
                                          <p:val>
                                            <p:strVal val="0-#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ppt_w</p:attrName>
                                        </p:attrNameLst>
                                      </p:cBhvr>
                                      <p:tavLst>
                                        <p:tav tm="0">
                                          <p:val>
                                            <p:strVal val="#ppt_w"/>
                                          </p:val>
                                        </p:tav>
                                        <p:tav tm="100000">
                                          <p:val>
                                            <p:strVal val="#ppt_w"/>
                                          </p:val>
                                        </p:tav>
                                      </p:tavLst>
                                    </p:anim>
                                    <p:anim calcmode="lin" valueType="num">
                                      <p:cBhvr>
                                        <p:cTn id="31" dur="3000" fill="hold"/>
                                        <p:tgtEl>
                                          <p:spTgt spid="4"/>
                                        </p:tgtEl>
                                        <p:attrNameLst>
                                          <p:attrName>ppt_h</p:attrName>
                                        </p:attrNameLst>
                                      </p:cBhvr>
                                      <p:tavLst>
                                        <p:tav tm="0" fmla="#ppt_h*sin(2.5*pi*$)">
                                          <p:val>
                                            <p:fltVal val="0"/>
                                          </p:val>
                                        </p:tav>
                                        <p:tav tm="100000">
                                          <p:val>
                                            <p:fltVal val="1"/>
                                          </p:val>
                                        </p:tav>
                                      </p:tavLst>
                                    </p:anim>
                                  </p:childTnLst>
                                </p:cTn>
                              </p:par>
                              <p:par>
                                <p:cTn id="32" presetID="2" presetClass="entr" presetSubtype="3"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250" fill="hold"/>
                                        <p:tgtEl>
                                          <p:spTgt spid="5"/>
                                        </p:tgtEl>
                                        <p:attrNameLst>
                                          <p:attrName>ppt_x</p:attrName>
                                        </p:attrNameLst>
                                      </p:cBhvr>
                                      <p:tavLst>
                                        <p:tav tm="0">
                                          <p:val>
                                            <p:strVal val="1+#ppt_w/2"/>
                                          </p:val>
                                        </p:tav>
                                        <p:tav tm="100000">
                                          <p:val>
                                            <p:strVal val="#ppt_x"/>
                                          </p:val>
                                        </p:tav>
                                      </p:tavLst>
                                    </p:anim>
                                    <p:anim calcmode="lin" valueType="num">
                                      <p:cBhvr additive="base">
                                        <p:cTn id="35" dur="3250" fill="hold"/>
                                        <p:tgtEl>
                                          <p:spTgt spid="5"/>
                                        </p:tgtEl>
                                        <p:attrNameLst>
                                          <p:attrName>ppt_y</p:attrName>
                                        </p:attrNameLst>
                                      </p:cBhvr>
                                      <p:tavLst>
                                        <p:tav tm="0">
                                          <p:val>
                                            <p:strVal val="0-#ppt_h/2"/>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p:val>
                                            <p:strVal val="#ppt_w"/>
                                          </p:val>
                                        </p:tav>
                                        <p:tav tm="100000">
                                          <p:val>
                                            <p:strVal val="#ppt_w"/>
                                          </p:val>
                                        </p:tav>
                                      </p:tavLst>
                                    </p:anim>
                                    <p:anim calcmode="lin" valueType="num">
                                      <p:cBhvr>
                                        <p:cTn id="39" dur="3000" fill="hold"/>
                                        <p:tgtEl>
                                          <p:spTgt spid="5"/>
                                        </p:tgtEl>
                                        <p:attrNameLst>
                                          <p:attrName>ppt_h</p:attrName>
                                        </p:attrNameLst>
                                      </p:cBhvr>
                                      <p:tavLst>
                                        <p:tav tm="0" fmla="#ppt_h*sin(2.5*pi*$)">
                                          <p:val>
                                            <p:fltVal val="0"/>
                                          </p:val>
                                        </p:tav>
                                        <p:tav tm="100000">
                                          <p:val>
                                            <p:fltVal val="1"/>
                                          </p:val>
                                        </p:tav>
                                      </p:tavLst>
                                    </p:anim>
                                  </p:childTnLst>
                                </p:cTn>
                              </p:par>
                            </p:childTnLst>
                          </p:cTn>
                        </p:par>
                        <p:par>
                          <p:cTn id="40" fill="hold">
                            <p:stCondLst>
                              <p:cond delay="3250"/>
                            </p:stCondLst>
                            <p:childTnLst>
                              <p:par>
                                <p:cTn id="41" presetID="2" presetClass="exit" presetSubtype="2" fill="hold" nodeType="afterEffect">
                                  <p:stCondLst>
                                    <p:cond delay="0"/>
                                  </p:stCondLst>
                                  <p:childTnLst>
                                    <p:anim calcmode="lin" valueType="num">
                                      <p:cBhvr additive="base">
                                        <p:cTn id="42" dur="3500"/>
                                        <p:tgtEl>
                                          <p:spTgt spid="1026"/>
                                        </p:tgtEl>
                                        <p:attrNameLst>
                                          <p:attrName>ppt_x</p:attrName>
                                        </p:attrNameLst>
                                      </p:cBhvr>
                                      <p:tavLst>
                                        <p:tav tm="0">
                                          <p:val>
                                            <p:strVal val="ppt_x"/>
                                          </p:val>
                                        </p:tav>
                                        <p:tav tm="100000">
                                          <p:val>
                                            <p:strVal val="1+ppt_w/2"/>
                                          </p:val>
                                        </p:tav>
                                      </p:tavLst>
                                    </p:anim>
                                    <p:anim calcmode="lin" valueType="num">
                                      <p:cBhvr additive="base">
                                        <p:cTn id="43" dur="3500"/>
                                        <p:tgtEl>
                                          <p:spTgt spid="1026"/>
                                        </p:tgtEl>
                                        <p:attrNameLst>
                                          <p:attrName>ppt_y</p:attrName>
                                        </p:attrNameLst>
                                      </p:cBhvr>
                                      <p:tavLst>
                                        <p:tav tm="0">
                                          <p:val>
                                            <p:strVal val="ppt_y"/>
                                          </p:val>
                                        </p:tav>
                                        <p:tav tm="100000">
                                          <p:val>
                                            <p:strVal val="ppt_y"/>
                                          </p:val>
                                        </p:tav>
                                      </p:tavLst>
                                    </p:anim>
                                    <p:set>
                                      <p:cBhvr>
                                        <p:cTn id="44" dur="1" fill="hold">
                                          <p:stCondLst>
                                            <p:cond delay="3499"/>
                                          </p:stCondLst>
                                        </p:cTn>
                                        <p:tgtEl>
                                          <p:spTgt spid="1026"/>
                                        </p:tgtEl>
                                        <p:attrNameLst>
                                          <p:attrName>style.visibility</p:attrName>
                                        </p:attrNameLst>
                                      </p:cBhvr>
                                      <p:to>
                                        <p:strVal val="hidden"/>
                                      </p:to>
                                    </p:set>
                                  </p:childTnLst>
                                </p:cTn>
                              </p:par>
                              <p:par>
                                <p:cTn id="45" presetID="2" presetClass="exit" presetSubtype="8" fill="hold" nodeType="withEffect">
                                  <p:stCondLst>
                                    <p:cond delay="0"/>
                                  </p:stCondLst>
                                  <p:childTnLst>
                                    <p:anim calcmode="lin" valueType="num">
                                      <p:cBhvr additive="base">
                                        <p:cTn id="46" dur="3500"/>
                                        <p:tgtEl>
                                          <p:spTgt spid="3"/>
                                        </p:tgtEl>
                                        <p:attrNameLst>
                                          <p:attrName>ppt_x</p:attrName>
                                        </p:attrNameLst>
                                      </p:cBhvr>
                                      <p:tavLst>
                                        <p:tav tm="0">
                                          <p:val>
                                            <p:strVal val="ppt_x"/>
                                          </p:val>
                                        </p:tav>
                                        <p:tav tm="100000">
                                          <p:val>
                                            <p:strVal val="0-ppt_w/2"/>
                                          </p:val>
                                        </p:tav>
                                      </p:tavLst>
                                    </p:anim>
                                    <p:anim calcmode="lin" valueType="num">
                                      <p:cBhvr additive="base">
                                        <p:cTn id="47" dur="3500"/>
                                        <p:tgtEl>
                                          <p:spTgt spid="3"/>
                                        </p:tgtEl>
                                        <p:attrNameLst>
                                          <p:attrName>ppt_y</p:attrName>
                                        </p:attrNameLst>
                                      </p:cBhvr>
                                      <p:tavLst>
                                        <p:tav tm="0">
                                          <p:val>
                                            <p:strVal val="ppt_y"/>
                                          </p:val>
                                        </p:tav>
                                        <p:tav tm="100000">
                                          <p:val>
                                            <p:strVal val="ppt_y"/>
                                          </p:val>
                                        </p:tav>
                                      </p:tavLst>
                                    </p:anim>
                                    <p:set>
                                      <p:cBhvr>
                                        <p:cTn id="48" dur="1" fill="hold">
                                          <p:stCondLst>
                                            <p:cond delay="3499"/>
                                          </p:stCondLst>
                                        </p:cTn>
                                        <p:tgtEl>
                                          <p:spTgt spid="3"/>
                                        </p:tgtEl>
                                        <p:attrNameLst>
                                          <p:attrName>style.visibility</p:attrName>
                                        </p:attrNameLst>
                                      </p:cBhvr>
                                      <p:to>
                                        <p:strVal val="hidden"/>
                                      </p:to>
                                    </p:set>
                                  </p:childTnLst>
                                </p:cTn>
                              </p:par>
                              <p:par>
                                <p:cTn id="49" presetID="2" presetClass="exit" presetSubtype="8" fill="hold" nodeType="withEffect">
                                  <p:stCondLst>
                                    <p:cond delay="0"/>
                                  </p:stCondLst>
                                  <p:childTnLst>
                                    <p:anim calcmode="lin" valueType="num">
                                      <p:cBhvr additive="base">
                                        <p:cTn id="50" dur="3500"/>
                                        <p:tgtEl>
                                          <p:spTgt spid="4"/>
                                        </p:tgtEl>
                                        <p:attrNameLst>
                                          <p:attrName>ppt_x</p:attrName>
                                        </p:attrNameLst>
                                      </p:cBhvr>
                                      <p:tavLst>
                                        <p:tav tm="0">
                                          <p:val>
                                            <p:strVal val="ppt_x"/>
                                          </p:val>
                                        </p:tav>
                                        <p:tav tm="100000">
                                          <p:val>
                                            <p:strVal val="0-ppt_w/2"/>
                                          </p:val>
                                        </p:tav>
                                      </p:tavLst>
                                    </p:anim>
                                    <p:anim calcmode="lin" valueType="num">
                                      <p:cBhvr additive="base">
                                        <p:cTn id="51" dur="3500"/>
                                        <p:tgtEl>
                                          <p:spTgt spid="4"/>
                                        </p:tgtEl>
                                        <p:attrNameLst>
                                          <p:attrName>ppt_y</p:attrName>
                                        </p:attrNameLst>
                                      </p:cBhvr>
                                      <p:tavLst>
                                        <p:tav tm="0">
                                          <p:val>
                                            <p:strVal val="ppt_y"/>
                                          </p:val>
                                        </p:tav>
                                        <p:tav tm="100000">
                                          <p:val>
                                            <p:strVal val="ppt_y"/>
                                          </p:val>
                                        </p:tav>
                                      </p:tavLst>
                                    </p:anim>
                                    <p:set>
                                      <p:cBhvr>
                                        <p:cTn id="52" dur="1" fill="hold">
                                          <p:stCondLst>
                                            <p:cond delay="3499"/>
                                          </p:stCondLst>
                                        </p:cTn>
                                        <p:tgtEl>
                                          <p:spTgt spid="4"/>
                                        </p:tgtEl>
                                        <p:attrNameLst>
                                          <p:attrName>style.visibility</p:attrName>
                                        </p:attrNameLst>
                                      </p:cBhvr>
                                      <p:to>
                                        <p:strVal val="hidden"/>
                                      </p:to>
                                    </p:set>
                                  </p:childTnLst>
                                </p:cTn>
                              </p:par>
                              <p:par>
                                <p:cTn id="53" presetID="2" presetClass="exit" presetSubtype="2" fill="hold" nodeType="withEffect">
                                  <p:stCondLst>
                                    <p:cond delay="0"/>
                                  </p:stCondLst>
                                  <p:childTnLst>
                                    <p:anim calcmode="lin" valueType="num">
                                      <p:cBhvr additive="base">
                                        <p:cTn id="54" dur="3500"/>
                                        <p:tgtEl>
                                          <p:spTgt spid="5"/>
                                        </p:tgtEl>
                                        <p:attrNameLst>
                                          <p:attrName>ppt_x</p:attrName>
                                        </p:attrNameLst>
                                      </p:cBhvr>
                                      <p:tavLst>
                                        <p:tav tm="0">
                                          <p:val>
                                            <p:strVal val="ppt_x"/>
                                          </p:val>
                                        </p:tav>
                                        <p:tav tm="100000">
                                          <p:val>
                                            <p:strVal val="1+ppt_w/2"/>
                                          </p:val>
                                        </p:tav>
                                      </p:tavLst>
                                    </p:anim>
                                    <p:anim calcmode="lin" valueType="num">
                                      <p:cBhvr additive="base">
                                        <p:cTn id="55" dur="3500"/>
                                        <p:tgtEl>
                                          <p:spTgt spid="5"/>
                                        </p:tgtEl>
                                        <p:attrNameLst>
                                          <p:attrName>ppt_y</p:attrName>
                                        </p:attrNameLst>
                                      </p:cBhvr>
                                      <p:tavLst>
                                        <p:tav tm="0">
                                          <p:val>
                                            <p:strVal val="ppt_y"/>
                                          </p:val>
                                        </p:tav>
                                        <p:tav tm="100000">
                                          <p:val>
                                            <p:strVal val="ppt_y"/>
                                          </p:val>
                                        </p:tav>
                                      </p:tavLst>
                                    </p:anim>
                                    <p:set>
                                      <p:cBhvr>
                                        <p:cTn id="56" dur="1" fill="hold">
                                          <p:stCondLst>
                                            <p:cond delay="3499"/>
                                          </p:stCondLst>
                                        </p:cTn>
                                        <p:tgtEl>
                                          <p:spTgt spid="5"/>
                                        </p:tgtEl>
                                        <p:attrNameLst>
                                          <p:attrName>style.visibility</p:attrName>
                                        </p:attrNameLst>
                                      </p:cBhvr>
                                      <p:to>
                                        <p:strVal val="hidden"/>
                                      </p:to>
                                    </p:set>
                                  </p:childTnLst>
                                </p:cTn>
                              </p:par>
                              <p:par>
                                <p:cTn id="57" presetID="23" presetClass="entr" presetSubtype="288" fill="hold" nodeType="withEffect">
                                  <p:stCondLst>
                                    <p:cond delay="500"/>
                                  </p:stCondLst>
                                  <p:childTnLst>
                                    <p:set>
                                      <p:cBhvr>
                                        <p:cTn id="58" dur="1" fill="hold">
                                          <p:stCondLst>
                                            <p:cond delay="0"/>
                                          </p:stCondLst>
                                        </p:cTn>
                                        <p:tgtEl>
                                          <p:spTgt spid="12"/>
                                        </p:tgtEl>
                                        <p:attrNameLst>
                                          <p:attrName>style.visibility</p:attrName>
                                        </p:attrNameLst>
                                      </p:cBhvr>
                                      <p:to>
                                        <p:strVal val="visible"/>
                                      </p:to>
                                    </p:set>
                                    <p:anim calcmode="lin" valueType="num">
                                      <p:cBhvr>
                                        <p:cTn id="59" dur="4500" fill="hold"/>
                                        <p:tgtEl>
                                          <p:spTgt spid="12"/>
                                        </p:tgtEl>
                                        <p:attrNameLst>
                                          <p:attrName>ppt_w</p:attrName>
                                        </p:attrNameLst>
                                      </p:cBhvr>
                                      <p:tavLst>
                                        <p:tav tm="0">
                                          <p:val>
                                            <p:strVal val="4/3*#ppt_w"/>
                                          </p:val>
                                        </p:tav>
                                        <p:tav tm="100000">
                                          <p:val>
                                            <p:strVal val="#ppt_w"/>
                                          </p:val>
                                        </p:tav>
                                      </p:tavLst>
                                    </p:anim>
                                    <p:anim calcmode="lin" valueType="num">
                                      <p:cBhvr>
                                        <p:cTn id="60" dur="4500" fill="hold"/>
                                        <p:tgtEl>
                                          <p:spTgt spid="12"/>
                                        </p:tgtEl>
                                        <p:attrNameLst>
                                          <p:attrName>ppt_h</p:attrName>
                                        </p:attrNameLst>
                                      </p:cBhvr>
                                      <p:tavLst>
                                        <p:tav tm="0">
                                          <p:val>
                                            <p:strVal val="4/3*#ppt_h"/>
                                          </p:val>
                                        </p:tav>
                                        <p:tav tm="100000">
                                          <p:val>
                                            <p:strVal val="#ppt_h"/>
                                          </p:val>
                                        </p:tav>
                                      </p:tavLst>
                                    </p:anim>
                                  </p:childTnLst>
                                </p:cTn>
                              </p:par>
                              <p:par>
                                <p:cTn id="61" presetID="10" presetClass="entr" presetSubtype="0" fill="hold" nodeType="withEffect">
                                  <p:stCondLst>
                                    <p:cond delay="50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4500"/>
                                        <p:tgtEl>
                                          <p:spTgt spid="12"/>
                                        </p:tgtEl>
                                      </p:cBhvr>
                                    </p:animEffect>
                                  </p:childTnLst>
                                </p:cTn>
                              </p:par>
                              <p:par>
                                <p:cTn id="64" presetID="23" presetClass="entr" presetSubtype="528" fill="hold" nodeType="withEffect">
                                  <p:stCondLst>
                                    <p:cond delay="750"/>
                                  </p:stCondLst>
                                  <p:childTnLst>
                                    <p:set>
                                      <p:cBhvr>
                                        <p:cTn id="65" dur="1" fill="hold">
                                          <p:stCondLst>
                                            <p:cond delay="0"/>
                                          </p:stCondLst>
                                        </p:cTn>
                                        <p:tgtEl>
                                          <p:spTgt spid="18"/>
                                        </p:tgtEl>
                                        <p:attrNameLst>
                                          <p:attrName>style.visibility</p:attrName>
                                        </p:attrNameLst>
                                      </p:cBhvr>
                                      <p:to>
                                        <p:strVal val="visible"/>
                                      </p:to>
                                    </p:set>
                                    <p:anim calcmode="lin" valueType="num">
                                      <p:cBhvr>
                                        <p:cTn id="66" dur="3000" fill="hold"/>
                                        <p:tgtEl>
                                          <p:spTgt spid="18"/>
                                        </p:tgtEl>
                                        <p:attrNameLst>
                                          <p:attrName>ppt_w</p:attrName>
                                        </p:attrNameLst>
                                      </p:cBhvr>
                                      <p:tavLst>
                                        <p:tav tm="0">
                                          <p:val>
                                            <p:fltVal val="0"/>
                                          </p:val>
                                        </p:tav>
                                        <p:tav tm="100000">
                                          <p:val>
                                            <p:strVal val="#ppt_w"/>
                                          </p:val>
                                        </p:tav>
                                      </p:tavLst>
                                    </p:anim>
                                    <p:anim calcmode="lin" valueType="num">
                                      <p:cBhvr>
                                        <p:cTn id="67" dur="3000" fill="hold"/>
                                        <p:tgtEl>
                                          <p:spTgt spid="18"/>
                                        </p:tgtEl>
                                        <p:attrNameLst>
                                          <p:attrName>ppt_h</p:attrName>
                                        </p:attrNameLst>
                                      </p:cBhvr>
                                      <p:tavLst>
                                        <p:tav tm="0">
                                          <p:val>
                                            <p:fltVal val="0"/>
                                          </p:val>
                                        </p:tav>
                                        <p:tav tm="100000">
                                          <p:val>
                                            <p:strVal val="#ppt_h"/>
                                          </p:val>
                                        </p:tav>
                                      </p:tavLst>
                                    </p:anim>
                                    <p:anim calcmode="lin" valueType="num">
                                      <p:cBhvr>
                                        <p:cTn id="68" dur="3000" fill="hold"/>
                                        <p:tgtEl>
                                          <p:spTgt spid="18"/>
                                        </p:tgtEl>
                                        <p:attrNameLst>
                                          <p:attrName>ppt_x</p:attrName>
                                        </p:attrNameLst>
                                      </p:cBhvr>
                                      <p:tavLst>
                                        <p:tav tm="0">
                                          <p:val>
                                            <p:fltVal val="0.5"/>
                                          </p:val>
                                        </p:tav>
                                        <p:tav tm="100000">
                                          <p:val>
                                            <p:strVal val="#ppt_x"/>
                                          </p:val>
                                        </p:tav>
                                      </p:tavLst>
                                    </p:anim>
                                    <p:anim calcmode="lin" valueType="num">
                                      <p:cBhvr>
                                        <p:cTn id="69" dur="3000" fill="hold"/>
                                        <p:tgtEl>
                                          <p:spTgt spid="18"/>
                                        </p:tgtEl>
                                        <p:attrNameLst>
                                          <p:attrName>ppt_y</p:attrName>
                                        </p:attrNameLst>
                                      </p:cBhvr>
                                      <p:tavLst>
                                        <p:tav tm="0">
                                          <p:val>
                                            <p:fltVal val="0.5"/>
                                          </p:val>
                                        </p:tav>
                                        <p:tav tm="100000">
                                          <p:val>
                                            <p:strVal val="#ppt_y"/>
                                          </p:val>
                                        </p:tav>
                                      </p:tavLst>
                                    </p:anim>
                                  </p:childTnLst>
                                </p:cTn>
                              </p:par>
                              <p:par>
                                <p:cTn id="70" presetID="26" presetClass="emph" presetSubtype="0" repeatCount="indefinite" fill="hold" nodeType="withEffect">
                                  <p:stCondLst>
                                    <p:cond delay="0"/>
                                  </p:stCondLst>
                                  <p:childTnLst>
                                    <p:animEffect transition="out" filter="fade">
                                      <p:cBhvr>
                                        <p:cTn id="71" dur="250" tmFilter="0, 0; .2, .5; .8, .5; 1, 0"/>
                                        <p:tgtEl>
                                          <p:spTgt spid="18"/>
                                        </p:tgtEl>
                                      </p:cBhvr>
                                    </p:animEffect>
                                    <p:animScale>
                                      <p:cBhvr>
                                        <p:cTn id="72" dur="125" autoRev="1" fill="hold"/>
                                        <p:tgtEl>
                                          <p:spTgt spid="18"/>
                                        </p:tgtEl>
                                      </p:cBhvr>
                                      <p:by x="105000" y="105000"/>
                                    </p:animScale>
                                  </p:childTnLst>
                                </p:cTn>
                              </p:par>
                              <p:par>
                                <p:cTn id="73" presetID="23" presetClass="entr" presetSubtype="528" fill="hold" nodeType="withEffect">
                                  <p:stCondLst>
                                    <p:cond delay="750"/>
                                  </p:stCondLst>
                                  <p:childTnLst>
                                    <p:set>
                                      <p:cBhvr>
                                        <p:cTn id="74" dur="1" fill="hold">
                                          <p:stCondLst>
                                            <p:cond delay="0"/>
                                          </p:stCondLst>
                                        </p:cTn>
                                        <p:tgtEl>
                                          <p:spTgt spid="19"/>
                                        </p:tgtEl>
                                        <p:attrNameLst>
                                          <p:attrName>style.visibility</p:attrName>
                                        </p:attrNameLst>
                                      </p:cBhvr>
                                      <p:to>
                                        <p:strVal val="visible"/>
                                      </p:to>
                                    </p:set>
                                    <p:anim calcmode="lin" valueType="num">
                                      <p:cBhvr>
                                        <p:cTn id="75" dur="3000" fill="hold"/>
                                        <p:tgtEl>
                                          <p:spTgt spid="19"/>
                                        </p:tgtEl>
                                        <p:attrNameLst>
                                          <p:attrName>ppt_w</p:attrName>
                                        </p:attrNameLst>
                                      </p:cBhvr>
                                      <p:tavLst>
                                        <p:tav tm="0">
                                          <p:val>
                                            <p:fltVal val="0"/>
                                          </p:val>
                                        </p:tav>
                                        <p:tav tm="100000">
                                          <p:val>
                                            <p:strVal val="#ppt_w"/>
                                          </p:val>
                                        </p:tav>
                                      </p:tavLst>
                                    </p:anim>
                                    <p:anim calcmode="lin" valueType="num">
                                      <p:cBhvr>
                                        <p:cTn id="76" dur="3000" fill="hold"/>
                                        <p:tgtEl>
                                          <p:spTgt spid="19"/>
                                        </p:tgtEl>
                                        <p:attrNameLst>
                                          <p:attrName>ppt_h</p:attrName>
                                        </p:attrNameLst>
                                      </p:cBhvr>
                                      <p:tavLst>
                                        <p:tav tm="0">
                                          <p:val>
                                            <p:fltVal val="0"/>
                                          </p:val>
                                        </p:tav>
                                        <p:tav tm="100000">
                                          <p:val>
                                            <p:strVal val="#ppt_h"/>
                                          </p:val>
                                        </p:tav>
                                      </p:tavLst>
                                    </p:anim>
                                    <p:anim calcmode="lin" valueType="num">
                                      <p:cBhvr>
                                        <p:cTn id="77" dur="3000" fill="hold"/>
                                        <p:tgtEl>
                                          <p:spTgt spid="19"/>
                                        </p:tgtEl>
                                        <p:attrNameLst>
                                          <p:attrName>ppt_x</p:attrName>
                                        </p:attrNameLst>
                                      </p:cBhvr>
                                      <p:tavLst>
                                        <p:tav tm="0">
                                          <p:val>
                                            <p:fltVal val="0.5"/>
                                          </p:val>
                                        </p:tav>
                                        <p:tav tm="100000">
                                          <p:val>
                                            <p:strVal val="#ppt_x"/>
                                          </p:val>
                                        </p:tav>
                                      </p:tavLst>
                                    </p:anim>
                                    <p:anim calcmode="lin" valueType="num">
                                      <p:cBhvr>
                                        <p:cTn id="78" dur="3000" fill="hold"/>
                                        <p:tgtEl>
                                          <p:spTgt spid="19"/>
                                        </p:tgtEl>
                                        <p:attrNameLst>
                                          <p:attrName>ppt_y</p:attrName>
                                        </p:attrNameLst>
                                      </p:cBhvr>
                                      <p:tavLst>
                                        <p:tav tm="0">
                                          <p:val>
                                            <p:fltVal val="0.5"/>
                                          </p:val>
                                        </p:tav>
                                        <p:tav tm="100000">
                                          <p:val>
                                            <p:strVal val="#ppt_y"/>
                                          </p:val>
                                        </p:tav>
                                      </p:tavLst>
                                    </p:anim>
                                  </p:childTnLst>
                                </p:cTn>
                              </p:par>
                              <p:par>
                                <p:cTn id="79" presetID="26" presetClass="emph" presetSubtype="0" repeatCount="indefinite" fill="hold" nodeType="withEffect">
                                  <p:stCondLst>
                                    <p:cond delay="0"/>
                                  </p:stCondLst>
                                  <p:childTnLst>
                                    <p:animEffect transition="out" filter="fade">
                                      <p:cBhvr>
                                        <p:cTn id="80" dur="250" tmFilter="0, 0; .2, .5; .8, .5; 1, 0"/>
                                        <p:tgtEl>
                                          <p:spTgt spid="19"/>
                                        </p:tgtEl>
                                      </p:cBhvr>
                                    </p:animEffect>
                                    <p:animScale>
                                      <p:cBhvr>
                                        <p:cTn id="81" dur="125" autoRev="1" fill="hold"/>
                                        <p:tgtEl>
                                          <p:spTgt spid="19"/>
                                        </p:tgtEl>
                                      </p:cBhvr>
                                      <p:by x="105000" y="105000"/>
                                    </p:animScale>
                                  </p:childTnLst>
                                </p:cTn>
                              </p:par>
                              <p:par>
                                <p:cTn id="82" presetID="23" presetClass="entr" presetSubtype="528" fill="hold" nodeType="withEffect">
                                  <p:stCondLst>
                                    <p:cond delay="750"/>
                                  </p:stCondLst>
                                  <p:childTnLst>
                                    <p:set>
                                      <p:cBhvr>
                                        <p:cTn id="83" dur="1" fill="hold">
                                          <p:stCondLst>
                                            <p:cond delay="0"/>
                                          </p:stCondLst>
                                        </p:cTn>
                                        <p:tgtEl>
                                          <p:spTgt spid="1031"/>
                                        </p:tgtEl>
                                        <p:attrNameLst>
                                          <p:attrName>style.visibility</p:attrName>
                                        </p:attrNameLst>
                                      </p:cBhvr>
                                      <p:to>
                                        <p:strVal val="visible"/>
                                      </p:to>
                                    </p:set>
                                    <p:anim calcmode="lin" valueType="num">
                                      <p:cBhvr>
                                        <p:cTn id="84" dur="3000" fill="hold"/>
                                        <p:tgtEl>
                                          <p:spTgt spid="1031"/>
                                        </p:tgtEl>
                                        <p:attrNameLst>
                                          <p:attrName>ppt_w</p:attrName>
                                        </p:attrNameLst>
                                      </p:cBhvr>
                                      <p:tavLst>
                                        <p:tav tm="0">
                                          <p:val>
                                            <p:fltVal val="0"/>
                                          </p:val>
                                        </p:tav>
                                        <p:tav tm="100000">
                                          <p:val>
                                            <p:strVal val="#ppt_w"/>
                                          </p:val>
                                        </p:tav>
                                      </p:tavLst>
                                    </p:anim>
                                    <p:anim calcmode="lin" valueType="num">
                                      <p:cBhvr>
                                        <p:cTn id="85" dur="3000" fill="hold"/>
                                        <p:tgtEl>
                                          <p:spTgt spid="1031"/>
                                        </p:tgtEl>
                                        <p:attrNameLst>
                                          <p:attrName>ppt_h</p:attrName>
                                        </p:attrNameLst>
                                      </p:cBhvr>
                                      <p:tavLst>
                                        <p:tav tm="0">
                                          <p:val>
                                            <p:fltVal val="0"/>
                                          </p:val>
                                        </p:tav>
                                        <p:tav tm="100000">
                                          <p:val>
                                            <p:strVal val="#ppt_h"/>
                                          </p:val>
                                        </p:tav>
                                      </p:tavLst>
                                    </p:anim>
                                    <p:anim calcmode="lin" valueType="num">
                                      <p:cBhvr>
                                        <p:cTn id="86" dur="3000" fill="hold"/>
                                        <p:tgtEl>
                                          <p:spTgt spid="1031"/>
                                        </p:tgtEl>
                                        <p:attrNameLst>
                                          <p:attrName>ppt_x</p:attrName>
                                        </p:attrNameLst>
                                      </p:cBhvr>
                                      <p:tavLst>
                                        <p:tav tm="0">
                                          <p:val>
                                            <p:fltVal val="0.5"/>
                                          </p:val>
                                        </p:tav>
                                        <p:tav tm="100000">
                                          <p:val>
                                            <p:strVal val="#ppt_x"/>
                                          </p:val>
                                        </p:tav>
                                      </p:tavLst>
                                    </p:anim>
                                    <p:anim calcmode="lin" valueType="num">
                                      <p:cBhvr>
                                        <p:cTn id="87" dur="3000" fill="hold"/>
                                        <p:tgtEl>
                                          <p:spTgt spid="1031"/>
                                        </p:tgtEl>
                                        <p:attrNameLst>
                                          <p:attrName>ppt_y</p:attrName>
                                        </p:attrNameLst>
                                      </p:cBhvr>
                                      <p:tavLst>
                                        <p:tav tm="0">
                                          <p:val>
                                            <p:fltVal val="0.5"/>
                                          </p:val>
                                        </p:tav>
                                        <p:tav tm="100000">
                                          <p:val>
                                            <p:strVal val="#ppt_y"/>
                                          </p:val>
                                        </p:tav>
                                      </p:tavLst>
                                    </p:anim>
                                  </p:childTnLst>
                                </p:cTn>
                              </p:par>
                              <p:par>
                                <p:cTn id="88" presetID="23" presetClass="entr" presetSubtype="528" fill="hold" nodeType="withEffect">
                                  <p:stCondLst>
                                    <p:cond delay="750"/>
                                  </p:stCondLst>
                                  <p:childTnLst>
                                    <p:set>
                                      <p:cBhvr>
                                        <p:cTn id="89" dur="1" fill="hold">
                                          <p:stCondLst>
                                            <p:cond delay="0"/>
                                          </p:stCondLst>
                                        </p:cTn>
                                        <p:tgtEl>
                                          <p:spTgt spid="1030"/>
                                        </p:tgtEl>
                                        <p:attrNameLst>
                                          <p:attrName>style.visibility</p:attrName>
                                        </p:attrNameLst>
                                      </p:cBhvr>
                                      <p:to>
                                        <p:strVal val="visible"/>
                                      </p:to>
                                    </p:set>
                                    <p:anim calcmode="lin" valueType="num">
                                      <p:cBhvr>
                                        <p:cTn id="90" dur="3000" fill="hold"/>
                                        <p:tgtEl>
                                          <p:spTgt spid="1030"/>
                                        </p:tgtEl>
                                        <p:attrNameLst>
                                          <p:attrName>ppt_w</p:attrName>
                                        </p:attrNameLst>
                                      </p:cBhvr>
                                      <p:tavLst>
                                        <p:tav tm="0">
                                          <p:val>
                                            <p:fltVal val="0"/>
                                          </p:val>
                                        </p:tav>
                                        <p:tav tm="100000">
                                          <p:val>
                                            <p:strVal val="#ppt_w"/>
                                          </p:val>
                                        </p:tav>
                                      </p:tavLst>
                                    </p:anim>
                                    <p:anim calcmode="lin" valueType="num">
                                      <p:cBhvr>
                                        <p:cTn id="91" dur="3000" fill="hold"/>
                                        <p:tgtEl>
                                          <p:spTgt spid="1030"/>
                                        </p:tgtEl>
                                        <p:attrNameLst>
                                          <p:attrName>ppt_h</p:attrName>
                                        </p:attrNameLst>
                                      </p:cBhvr>
                                      <p:tavLst>
                                        <p:tav tm="0">
                                          <p:val>
                                            <p:fltVal val="0"/>
                                          </p:val>
                                        </p:tav>
                                        <p:tav tm="100000">
                                          <p:val>
                                            <p:strVal val="#ppt_h"/>
                                          </p:val>
                                        </p:tav>
                                      </p:tavLst>
                                    </p:anim>
                                    <p:anim calcmode="lin" valueType="num">
                                      <p:cBhvr>
                                        <p:cTn id="92" dur="3000" fill="hold"/>
                                        <p:tgtEl>
                                          <p:spTgt spid="1030"/>
                                        </p:tgtEl>
                                        <p:attrNameLst>
                                          <p:attrName>ppt_x</p:attrName>
                                        </p:attrNameLst>
                                      </p:cBhvr>
                                      <p:tavLst>
                                        <p:tav tm="0">
                                          <p:val>
                                            <p:fltVal val="0.5"/>
                                          </p:val>
                                        </p:tav>
                                        <p:tav tm="100000">
                                          <p:val>
                                            <p:strVal val="#ppt_x"/>
                                          </p:val>
                                        </p:tav>
                                      </p:tavLst>
                                    </p:anim>
                                    <p:anim calcmode="lin" valueType="num">
                                      <p:cBhvr>
                                        <p:cTn id="93" dur="3000" fill="hold"/>
                                        <p:tgtEl>
                                          <p:spTgt spid="103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252</TotalTime>
  <Words>463</Words>
  <Application>Microsoft Office PowerPoint</Application>
  <PresentationFormat>Presentación en pantalla (4:3)</PresentationFormat>
  <Paragraphs>78</Paragraphs>
  <Slides>17</Slides>
  <Notes>7</Notes>
  <HiddenSlides>0</HiddenSlides>
  <MMClips>0</MMClips>
  <ScaleCrop>false</ScaleCrop>
  <HeadingPairs>
    <vt:vector size="4" baseType="variant">
      <vt:variant>
        <vt:lpstr>Tema</vt:lpstr>
      </vt:variant>
      <vt:variant>
        <vt:i4>2</vt:i4>
      </vt:variant>
      <vt:variant>
        <vt:lpstr>Títulos de diapositiva</vt:lpstr>
      </vt:variant>
      <vt:variant>
        <vt:i4>17</vt:i4>
      </vt:variant>
    </vt:vector>
  </HeadingPairs>
  <TitlesOfParts>
    <vt:vector size="1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Paloma</dc:creator>
  <cp:lastModifiedBy>Paloma</cp:lastModifiedBy>
  <cp:revision>8</cp:revision>
  <dcterms:created xsi:type="dcterms:W3CDTF">2014-12-20T17:53:31Z</dcterms:created>
  <dcterms:modified xsi:type="dcterms:W3CDTF">2014-12-20T22:47:13Z</dcterms:modified>
</cp:coreProperties>
</file>