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312" r:id="rId4"/>
    <p:sldId id="290" r:id="rId5"/>
    <p:sldId id="313" r:id="rId6"/>
    <p:sldId id="291" r:id="rId7"/>
    <p:sldId id="332" r:id="rId8"/>
    <p:sldId id="292" r:id="rId9"/>
    <p:sldId id="315" r:id="rId10"/>
    <p:sldId id="294" r:id="rId11"/>
    <p:sldId id="316" r:id="rId12"/>
    <p:sldId id="295" r:id="rId13"/>
    <p:sldId id="317" r:id="rId14"/>
    <p:sldId id="297" r:id="rId15"/>
    <p:sldId id="318" r:id="rId16"/>
    <p:sldId id="299" r:id="rId17"/>
    <p:sldId id="329" r:id="rId18"/>
    <p:sldId id="301" r:id="rId19"/>
    <p:sldId id="320" r:id="rId20"/>
    <p:sldId id="302" r:id="rId21"/>
    <p:sldId id="321" r:id="rId22"/>
    <p:sldId id="303" r:id="rId23"/>
    <p:sldId id="322" r:id="rId24"/>
    <p:sldId id="298" r:id="rId25"/>
    <p:sldId id="323" r:id="rId26"/>
    <p:sldId id="304" r:id="rId27"/>
    <p:sldId id="324" r:id="rId28"/>
    <p:sldId id="280" r:id="rId29"/>
    <p:sldId id="325" r:id="rId30"/>
    <p:sldId id="309" r:id="rId31"/>
    <p:sldId id="326" r:id="rId32"/>
    <p:sldId id="270" r:id="rId33"/>
    <p:sldId id="327" r:id="rId34"/>
    <p:sldId id="311" r:id="rId35"/>
    <p:sldId id="331" r:id="rId36"/>
    <p:sldId id="333" r:id="rId37"/>
    <p:sldId id="286" r:id="rId38"/>
    <p:sldId id="335" r:id="rId39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klfEShWnBnPqMETbd/4oQ==" hashData="fMr7UIYZUmDDJt+OFchwnWLb5o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02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7FFD4-B247-4DD6-9E6A-24CF331D8842}" type="datetimeFigureOut">
              <a:rPr lang="es-ES_tradnl" smtClean="0"/>
              <a:pPr/>
              <a:t>12/12/2013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8F750-8AE5-4947-9133-85170A2B3F7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7FFD4-B247-4DD6-9E6A-24CF331D8842}" type="datetimeFigureOut">
              <a:rPr lang="es-ES_tradnl" smtClean="0"/>
              <a:pPr/>
              <a:t>12/12/2013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8F750-8AE5-4947-9133-85170A2B3F7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7FFD4-B247-4DD6-9E6A-24CF331D8842}" type="datetimeFigureOut">
              <a:rPr lang="es-ES_tradnl" smtClean="0"/>
              <a:pPr/>
              <a:t>12/12/2013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8F750-8AE5-4947-9133-85170A2B3F7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7FFD4-B247-4DD6-9E6A-24CF331D8842}" type="datetimeFigureOut">
              <a:rPr lang="es-ES_tradnl" smtClean="0"/>
              <a:pPr/>
              <a:t>12/12/2013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8F750-8AE5-4947-9133-85170A2B3F7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7FFD4-B247-4DD6-9E6A-24CF331D8842}" type="datetimeFigureOut">
              <a:rPr lang="es-ES_tradnl" smtClean="0"/>
              <a:pPr/>
              <a:t>12/12/2013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8F750-8AE5-4947-9133-85170A2B3F7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7FFD4-B247-4DD6-9E6A-24CF331D8842}" type="datetimeFigureOut">
              <a:rPr lang="es-ES_tradnl" smtClean="0"/>
              <a:pPr/>
              <a:t>12/12/2013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8F750-8AE5-4947-9133-85170A2B3F7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7FFD4-B247-4DD6-9E6A-24CF331D8842}" type="datetimeFigureOut">
              <a:rPr lang="es-ES_tradnl" smtClean="0"/>
              <a:pPr/>
              <a:t>12/12/2013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8F750-8AE5-4947-9133-85170A2B3F7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7FFD4-B247-4DD6-9E6A-24CF331D8842}" type="datetimeFigureOut">
              <a:rPr lang="es-ES_tradnl" smtClean="0"/>
              <a:pPr/>
              <a:t>12/12/2013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8F750-8AE5-4947-9133-85170A2B3F7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7FFD4-B247-4DD6-9E6A-24CF331D8842}" type="datetimeFigureOut">
              <a:rPr lang="es-ES_tradnl" smtClean="0"/>
              <a:pPr/>
              <a:t>12/12/2013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8F750-8AE5-4947-9133-85170A2B3F7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7FFD4-B247-4DD6-9E6A-24CF331D8842}" type="datetimeFigureOut">
              <a:rPr lang="es-ES_tradnl" smtClean="0"/>
              <a:pPr/>
              <a:t>12/12/2013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8F750-8AE5-4947-9133-85170A2B3F7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7FFD4-B247-4DD6-9E6A-24CF331D8842}" type="datetimeFigureOut">
              <a:rPr lang="es-ES_tradnl" smtClean="0"/>
              <a:pPr/>
              <a:t>12/12/2013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8F750-8AE5-4947-9133-85170A2B3F7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181C1-B48B-425F-AA1E-BDCCC813FD8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47FFD4-B247-4DD6-9E6A-24CF331D8842}" type="datetimeFigureOut">
              <a:rPr lang="es-ES_tradnl" smtClean="0"/>
              <a:pPr/>
              <a:t>12/12/2013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38F750-8AE5-4947-9133-85170A2B3F7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F593259-88DC-40DD-9F64-3CC4F816765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gif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4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2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gi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3.gi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4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4626" name="Picture 2" descr="http://fondosdepantallahdgratis.com/wallpaper-original/wallpapers/santa-claus-fondos-de-pantalla-navidad-792056-14714.jpg"/>
          <p:cNvPicPr>
            <a:picLocks noChangeAspect="1" noChangeArrowheads="1"/>
          </p:cNvPicPr>
          <p:nvPr/>
        </p:nvPicPr>
        <p:blipFill>
          <a:blip r:embed="rId3" cstate="print"/>
          <a:srcRect l="4286" t="5949" b="2938"/>
          <a:stretch>
            <a:fillRect/>
          </a:stretch>
        </p:blipFill>
        <p:spPr bwMode="auto">
          <a:xfrm>
            <a:off x="-428660" y="0"/>
            <a:ext cx="9572660" cy="6858000"/>
          </a:xfrm>
          <a:prstGeom prst="rect">
            <a:avLst/>
          </a:prstGeom>
          <a:noFill/>
        </p:spPr>
      </p:pic>
      <p:pic>
        <p:nvPicPr>
          <p:cNvPr id="10242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4572008"/>
            <a:ext cx="2990850" cy="923925"/>
          </a:xfrm>
          <a:prstGeom prst="rect">
            <a:avLst/>
          </a:prstGeom>
          <a:noFill/>
        </p:spPr>
      </p:pic>
      <p:pic>
        <p:nvPicPr>
          <p:cNvPr id="6" name="Picture 2" descr="http://fondosdepantallahdgratis.com/wallpaper-original/wallpapers/santa-claus-fondos-de-pantalla-navidad-792056-14714.jpg"/>
          <p:cNvPicPr>
            <a:picLocks noChangeAspect="1" noChangeArrowheads="1"/>
          </p:cNvPicPr>
          <p:nvPr/>
        </p:nvPicPr>
        <p:blipFill>
          <a:blip r:embed="rId3" cstate="print"/>
          <a:srcRect l="3571" t="5949" b="3918"/>
          <a:stretch>
            <a:fillRect/>
          </a:stretch>
        </p:blipFill>
        <p:spPr bwMode="auto">
          <a:xfrm>
            <a:off x="-500098" y="0"/>
            <a:ext cx="9644098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857488" y="6357958"/>
            <a:ext cx="102784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sndAc>
      <p:stSnd>
        <p:snd r:embed="rId2" name="Sueña - larg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4.bp.blogspot.com/-psGbHG_sGCw/UB-oj5qTVTI/AAAAAAAAYNk/VlmbY2Wndag/s1600/plantillas+de+corazones+fondo+transparente+(2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0000" cy="684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929586" y="214290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6" descr="https://assets.ignitermedia.com/sitecontent/thumbs/V/LO/640x360/000008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"/>
            <a:ext cx="9151998" cy="6858001"/>
          </a:xfrm>
          <a:prstGeom prst="rect">
            <a:avLst/>
          </a:prstGeom>
          <a:noFill/>
        </p:spPr>
      </p:pic>
      <p:pic>
        <p:nvPicPr>
          <p:cNvPr id="5" name="Picture 2" descr="https://lh5.googleusercontent.com/-bHzQ0gvjg5Q/TvWVw040saI/AAAAAAAAF0E/mmLS31Et5_Q/s640/CATHOLICVS-Angel-anuncia-a-pastores-Nacimiento-de-Cristo-Angel-announces-shepherds-Birth-of-Chris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642918"/>
            <a:ext cx="6903037" cy="554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4826" name="Picture 10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428604"/>
            <a:ext cx="3467100" cy="790576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427481" y="6215082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moterahd.files.wordpress.com/2012/02/1462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2974" y="-285776"/>
            <a:ext cx="10322760" cy="734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1795" y="6143644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4" descr="http://images2.layoutsparks.com/1/192678/happy-newyear-purple-snow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" y="0"/>
            <a:ext cx="9144047" cy="6876000"/>
          </a:xfrm>
          <a:prstGeom prst="rect">
            <a:avLst/>
          </a:prstGeom>
          <a:noFill/>
        </p:spPr>
      </p:pic>
      <p:pic>
        <p:nvPicPr>
          <p:cNvPr id="5" name="Picture 2" descr="http://3.bp.blogspot.com/-seaFwum6Cf4/Tqq5JXxEPEI/AAAAAAAAO8k/MglcmbyIglE/s640/Best-top-desktop-beautiful-christmas-wallpapers-nice-hd-christmas-wallpaper-picture-image-photo-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714356"/>
            <a:ext cx="8447998" cy="550072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2770" name="Picture 2" descr="http://r66.cooltext.com/rendered/cooltext133238022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5929330"/>
            <a:ext cx="3657600" cy="4572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214091" y="6286520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ownloads\94675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1028" name="Picture 4" descr="http://backgrounds.picaboo.com/download/10/0c/10c3dc1667c945ba821d51029909ef38/Purple%20Textu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4572000" cy="6876000"/>
          </a:xfrm>
          <a:prstGeom prst="rect">
            <a:avLst/>
          </a:prstGeom>
          <a:noFill/>
        </p:spPr>
      </p:pic>
      <p:pic>
        <p:nvPicPr>
          <p:cNvPr id="6" name="Picture 4" descr="http://backgrounds.picaboo.com/download/10/0c/10c3dc1667c945ba821d51029909ef38/Purple%20Textu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41795" y="6215082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6" descr="https://assets.ignitermedia.com/sitecontent/thumbs/V/LO/640x360/000008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"/>
            <a:ext cx="9215998" cy="6858001"/>
          </a:xfrm>
          <a:prstGeom prst="rect">
            <a:avLst/>
          </a:prstGeom>
          <a:noFill/>
        </p:spPr>
      </p:pic>
      <p:pic>
        <p:nvPicPr>
          <p:cNvPr id="5" name="Picture 2" descr="http://www.ydijodios.org/wp-content/uploads/2012/01/angel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857232"/>
            <a:ext cx="7235381" cy="496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286116" y="571480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sz="2400" dirty="0">
              <a:solidFill>
                <a:schemeClr val="bg1"/>
              </a:solidFill>
            </a:endParaRPr>
          </a:p>
        </p:txBody>
      </p:sp>
      <p:pic>
        <p:nvPicPr>
          <p:cNvPr id="20482" name="Picture 2" descr="ángel con la caída estrellas gráfi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1357298"/>
            <a:ext cx="952500" cy="1143001"/>
          </a:xfrm>
          <a:prstGeom prst="rect">
            <a:avLst/>
          </a:prstGeom>
          <a:noFill/>
        </p:spPr>
      </p:pic>
      <p:pic>
        <p:nvPicPr>
          <p:cNvPr id="8" name="Picture 2" descr="ángel con la caída estrellas gráfi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1643050"/>
            <a:ext cx="952500" cy="1143001"/>
          </a:xfrm>
          <a:prstGeom prst="rect">
            <a:avLst/>
          </a:prstGeom>
          <a:noFill/>
        </p:spPr>
      </p:pic>
      <p:pic>
        <p:nvPicPr>
          <p:cNvPr id="9" name="Picture 2" descr="ángel con la caída estrellas gráfi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1500174"/>
            <a:ext cx="952500" cy="1143001"/>
          </a:xfrm>
          <a:prstGeom prst="rect">
            <a:avLst/>
          </a:prstGeom>
          <a:noFill/>
        </p:spPr>
      </p:pic>
      <p:pic>
        <p:nvPicPr>
          <p:cNvPr id="10" name="Picture 2" descr="ángel con la caída estrellas gráfi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1571612"/>
            <a:ext cx="952500" cy="1143001"/>
          </a:xfrm>
          <a:prstGeom prst="rect">
            <a:avLst/>
          </a:prstGeom>
          <a:noFill/>
        </p:spPr>
      </p:pic>
      <p:pic>
        <p:nvPicPr>
          <p:cNvPr id="11" name="Picture 2" descr="ángel con la caída estrellas gráfi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1500174"/>
            <a:ext cx="952500" cy="1143001"/>
          </a:xfrm>
          <a:prstGeom prst="rect">
            <a:avLst/>
          </a:prstGeom>
          <a:noFill/>
        </p:spPr>
      </p:pic>
      <p:pic>
        <p:nvPicPr>
          <p:cNvPr id="12" name="Picture 2" descr="ángel con la caída estrellas gráfi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5918" y="2714620"/>
            <a:ext cx="952500" cy="1143001"/>
          </a:xfrm>
          <a:prstGeom prst="rect">
            <a:avLst/>
          </a:prstGeom>
          <a:noFill/>
        </p:spPr>
      </p:pic>
      <p:pic>
        <p:nvPicPr>
          <p:cNvPr id="13" name="Picture 2" descr="ángel con la caída estrellas gráfi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9058" y="2857496"/>
            <a:ext cx="952500" cy="1143001"/>
          </a:xfrm>
          <a:prstGeom prst="rect">
            <a:avLst/>
          </a:prstGeom>
          <a:noFill/>
        </p:spPr>
      </p:pic>
      <p:pic>
        <p:nvPicPr>
          <p:cNvPr id="14" name="Picture 2" descr="ángel con la caída estrellas gráfi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2928934"/>
            <a:ext cx="952500" cy="1143001"/>
          </a:xfrm>
          <a:prstGeom prst="rect">
            <a:avLst/>
          </a:prstGeom>
          <a:noFill/>
        </p:spPr>
      </p:pic>
      <p:pic>
        <p:nvPicPr>
          <p:cNvPr id="15" name="Picture 2" descr="ángel con la caída estrellas gráfi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198" y="2928934"/>
            <a:ext cx="952500" cy="1143001"/>
          </a:xfrm>
          <a:prstGeom prst="rect">
            <a:avLst/>
          </a:prstGeom>
          <a:noFill/>
        </p:spPr>
      </p:pic>
      <p:pic>
        <p:nvPicPr>
          <p:cNvPr id="16" name="Picture 2" descr="ángel con la caída estrellas gráfi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768" y="3429000"/>
            <a:ext cx="952500" cy="1143001"/>
          </a:xfrm>
          <a:prstGeom prst="rect">
            <a:avLst/>
          </a:prstGeom>
          <a:noFill/>
        </p:spPr>
      </p:pic>
      <p:pic>
        <p:nvPicPr>
          <p:cNvPr id="17" name="Picture 2" descr="ángel con la caída estrellas gráfi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7620" y="4000504"/>
            <a:ext cx="952500" cy="1143001"/>
          </a:xfrm>
          <a:prstGeom prst="rect">
            <a:avLst/>
          </a:prstGeom>
          <a:noFill/>
        </p:spPr>
      </p:pic>
      <p:pic>
        <p:nvPicPr>
          <p:cNvPr id="18" name="Picture 2" descr="ángel con la caída estrellas gráfi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1604" y="4071942"/>
            <a:ext cx="952500" cy="1143001"/>
          </a:xfrm>
          <a:prstGeom prst="rect">
            <a:avLst/>
          </a:prstGeom>
          <a:noFill/>
        </p:spPr>
      </p:pic>
      <p:pic>
        <p:nvPicPr>
          <p:cNvPr id="19" name="Picture 2" descr="ángel con la caída estrellas gráfi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4286256"/>
            <a:ext cx="952500" cy="1143001"/>
          </a:xfrm>
          <a:prstGeom prst="rect">
            <a:avLst/>
          </a:prstGeom>
          <a:noFill/>
        </p:spPr>
      </p:pic>
      <p:pic>
        <p:nvPicPr>
          <p:cNvPr id="20" name="Picture 2" descr="ángel con la caída estrellas gráfi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2500306"/>
            <a:ext cx="952500" cy="1143001"/>
          </a:xfrm>
          <a:prstGeom prst="rect">
            <a:avLst/>
          </a:prstGeom>
          <a:noFill/>
        </p:spPr>
      </p:pic>
      <p:pic>
        <p:nvPicPr>
          <p:cNvPr id="30722" name="Picture 2" descr="http://r54.cooltext.com/rendered/cooltext133238200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86050" y="571480"/>
            <a:ext cx="3857625" cy="428626"/>
          </a:xfrm>
          <a:prstGeom prst="rect">
            <a:avLst/>
          </a:prstGeom>
          <a:noFill/>
        </p:spPr>
      </p:pic>
      <p:sp>
        <p:nvSpPr>
          <p:cNvPr id="22" name="21 Rectángulo"/>
          <p:cNvSpPr/>
          <p:nvPr/>
        </p:nvSpPr>
        <p:spPr>
          <a:xfrm>
            <a:off x="427481" y="6215082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7" name="Picture 1" descr="C:\Users\abuelitos\Downloads\52766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29699" name="Picture 3" descr="http://plantillas-powerpoint.net/wp-content/uploads/2011/04/plantilla-powerpoint-medici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1142984"/>
            <a:ext cx="6247566" cy="4680000"/>
          </a:xfrm>
          <a:prstGeom prst="rect">
            <a:avLst/>
          </a:prstGeom>
          <a:noFill/>
        </p:spPr>
      </p:pic>
      <p:pic>
        <p:nvPicPr>
          <p:cNvPr id="6" name="Picture 2" descr="http://www.imagenzone.net/fondos-de-pantalla/Navidad/11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500042"/>
            <a:ext cx="7929618" cy="5760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856109" y="6286520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us.123rf.com/400wm/400/400/ciarada/ciarada1008/ciarada100800002/7561771-destellos-brillantes-estrellas-doradas-navidad-cielo-estrellado--fondo-de-color-marron-oscuro-con-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http://img208.imageshack.us/img208/1047/angelcaid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285728"/>
            <a:ext cx="7473600" cy="622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357290" y="592933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28674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5572140"/>
            <a:ext cx="3514725" cy="91440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142653" y="6286520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http://www.stezh.ru/assets/images/background/b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0"/>
            <a:ext cx="9216000" cy="6858000"/>
          </a:xfrm>
          <a:prstGeom prst="rect">
            <a:avLst/>
          </a:prstGeom>
          <a:noFill/>
        </p:spPr>
      </p:pic>
      <p:pic>
        <p:nvPicPr>
          <p:cNvPr id="5" name="Picture 2" descr="http://2.bp.blogspot.com/-12AWTYzSkyg/UqAwwPDIu-I/AAAAAAABd6E/dGIZ534wV18/s400/VENTANA+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1000108"/>
            <a:ext cx="5638083" cy="5328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5 Rectángulo"/>
          <p:cNvSpPr/>
          <p:nvPr/>
        </p:nvSpPr>
        <p:spPr>
          <a:xfrm>
            <a:off x="6215074" y="1214422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http://www.fondosypantallas.com/wp-content/uploads/2012/11/navidad-60-1024x768-4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6858000"/>
          </a:xfrm>
          <a:prstGeom prst="rect">
            <a:avLst/>
          </a:prstGeom>
          <a:noFill/>
        </p:spPr>
      </p:pic>
      <p:pic>
        <p:nvPicPr>
          <p:cNvPr id="5" name="Picture 4" descr="http://bullies.b.u.pic.centerblog.net/7ecd35f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1285860"/>
            <a:ext cx="5657850" cy="3971925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26626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5643578"/>
            <a:ext cx="3543300" cy="91440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98919" y="6143644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 descr="http://www.nocturnar.com/imagenes/gif-de-feliz-navidad-Feliz-Navidad-Gifs-Animados-1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071546"/>
            <a:ext cx="7019925" cy="50482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13233" y="6072206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http://us.123rf.com/400wm/400/400/cogipix/cogipix1009/cogipix100900083/7753296-etoile-de-noel-de-fond-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6" y="-1"/>
            <a:ext cx="9144055" cy="6876000"/>
          </a:xfrm>
          <a:prstGeom prst="rect">
            <a:avLst/>
          </a:prstGeom>
          <a:noFill/>
        </p:spPr>
      </p:pic>
      <p:pic>
        <p:nvPicPr>
          <p:cNvPr id="5" name="Picture 2" descr="http://navegante2.elmundo.es/navegante/imagenes/2007/12/28/1198829938_extras_ladillos_1_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2876550"/>
            <a:ext cx="6191250" cy="398145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lh5.ggpht.com/_QIU7feKcMHo/TPf8ByJmXNI/AAAAAAAAAUU/__G1ojSz9IA/portal_de_belen_lote_2_buey.jpg"/>
          <p:cNvPicPr>
            <a:picLocks noChangeAspect="1" noChangeArrowheads="1"/>
          </p:cNvPicPr>
          <p:nvPr/>
        </p:nvPicPr>
        <p:blipFill>
          <a:blip r:embed="rId4" cstate="print"/>
          <a:srcRect l="7324" t="6181" r="4784" b="9340"/>
          <a:stretch>
            <a:fillRect/>
          </a:stretch>
        </p:blipFill>
        <p:spPr bwMode="auto">
          <a:xfrm>
            <a:off x="4643438" y="1071546"/>
            <a:ext cx="4286280" cy="2928958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1857356" y="21429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sz="2400" dirty="0" smtClean="0"/>
          </a:p>
        </p:txBody>
      </p:sp>
      <p:pic>
        <p:nvPicPr>
          <p:cNvPr id="24578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214290"/>
            <a:ext cx="3714750" cy="914401"/>
          </a:xfrm>
          <a:prstGeom prst="rect">
            <a:avLst/>
          </a:prstGeom>
          <a:noFill/>
        </p:spPr>
      </p:pic>
      <p:pic>
        <p:nvPicPr>
          <p:cNvPr id="24580" name="Picture 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786" y="1142984"/>
            <a:ext cx="3609975" cy="914401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13233" y="6215082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2">
                    <a:lumMod val="25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2">
                    <a:lumMod val="25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2">
                  <a:lumMod val="25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powerpoint de ci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lafannette.l.a.pic.centerblog.net/d22a0b5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2" y="1000108"/>
            <a:ext cx="4688523" cy="352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28596" y="6357958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http://3.bp.blogspot.com/_N_5mQdaaN6s/Swp-B___1lI/AAAAAAAAAjY/rJBOzkEvdCU/s1600/hermosos_paisajes12.gif"/>
          <p:cNvPicPr>
            <a:picLocks noChangeAspect="1" noChangeArrowheads="1"/>
          </p:cNvPicPr>
          <p:nvPr/>
        </p:nvPicPr>
        <p:blipFill>
          <a:blip r:embed="rId2" cstate="print"/>
          <a:srcRect l="2683" t="7244" r="2757" b="2985"/>
          <a:stretch>
            <a:fillRect/>
          </a:stretch>
        </p:blipFill>
        <p:spPr bwMode="auto">
          <a:xfrm>
            <a:off x="-1" y="0"/>
            <a:ext cx="9227374" cy="6876000"/>
          </a:xfrm>
          <a:prstGeom prst="rect">
            <a:avLst/>
          </a:prstGeom>
          <a:noFill/>
        </p:spPr>
      </p:pic>
      <p:pic>
        <p:nvPicPr>
          <p:cNvPr id="6" name="Picture 4" descr="http://img17.imageshack.us/img17/4763/n73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1428736"/>
            <a:ext cx="1305013" cy="1980000"/>
          </a:xfrm>
          <a:prstGeom prst="rect">
            <a:avLst/>
          </a:prstGeom>
          <a:noFill/>
        </p:spPr>
      </p:pic>
      <p:pic>
        <p:nvPicPr>
          <p:cNvPr id="22530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285728"/>
            <a:ext cx="4048125" cy="866776"/>
          </a:xfrm>
          <a:prstGeom prst="rect">
            <a:avLst/>
          </a:prstGeom>
          <a:noFill/>
        </p:spPr>
      </p:pic>
      <p:pic>
        <p:nvPicPr>
          <p:cNvPr id="9" name="Picture 4" descr="http://fc04.deviantart.net/fs70/f/2013/042/4/c/png_pajaritos_by_youliana2002-d5uo55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22965" y="2250000"/>
            <a:ext cx="5021035" cy="4608000"/>
          </a:xfrm>
          <a:prstGeom prst="rect">
            <a:avLst/>
          </a:prstGeom>
          <a:noFill/>
        </p:spPr>
      </p:pic>
      <p:pic>
        <p:nvPicPr>
          <p:cNvPr id="22534" name="Picture 6" descr="http://www.3g37.com/haotu/UploadFiles_5488/201203/2012032410105078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72132" y="0"/>
            <a:ext cx="3840000" cy="2880000"/>
          </a:xfrm>
          <a:prstGeom prst="rect">
            <a:avLst/>
          </a:prstGeom>
          <a:noFill/>
        </p:spPr>
      </p:pic>
      <p:pic>
        <p:nvPicPr>
          <p:cNvPr id="22538" name="Picture 10" descr="http://www.decoracionlepetitjardin.com/images/subidas/image/avespng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72134" y="2214554"/>
            <a:ext cx="1057350" cy="1368000"/>
          </a:xfrm>
          <a:prstGeom prst="rect">
            <a:avLst/>
          </a:prstGeom>
          <a:noFill/>
        </p:spPr>
      </p:pic>
      <p:pic>
        <p:nvPicPr>
          <p:cNvPr id="22540" name="Picture 12" descr="http://1.bp.blogspot.com/-lMmjwFMaL6E/TlbWiomj5qI/AAAAAAAADsk/xohPxW-vjW4/s1600/011-20080224-173922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4374000"/>
            <a:ext cx="1835550" cy="2484000"/>
          </a:xfrm>
          <a:prstGeom prst="rect">
            <a:avLst/>
          </a:prstGeom>
          <a:noFill/>
        </p:spPr>
      </p:pic>
      <p:pic>
        <p:nvPicPr>
          <p:cNvPr id="22542" name="Picture 14" descr="http://3.bp.blogspot.com/-7lHTBh0yAtk/TlbXSedsk-I/AAAAAAAADs4/x94NWpJ-FPw/s320/002-20080224-174226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786050" y="2143116"/>
            <a:ext cx="511128" cy="468000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6642587" y="357166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agaudi.files.wordpress.com/2008/12/dyson_swarm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http://agaudi.files.wordpress.com/2008/12/dyson_swarm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ellipse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927547" y="6000768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1554" name="Picture 2" descr="http://www.cristoferdelatorre.com/fondosdps/wallpapers/arbol-de-navidad.jpg"/>
          <p:cNvPicPr>
            <a:picLocks noChangeAspect="1" noChangeArrowheads="1"/>
          </p:cNvPicPr>
          <p:nvPr/>
        </p:nvPicPr>
        <p:blipFill>
          <a:blip r:embed="rId2" cstate="print"/>
          <a:srcRect t="3084"/>
          <a:stretch>
            <a:fillRect/>
          </a:stretch>
        </p:blipFill>
        <p:spPr bwMode="auto">
          <a:xfrm>
            <a:off x="0" y="0"/>
            <a:ext cx="9459759" cy="6876000"/>
          </a:xfrm>
          <a:prstGeom prst="rect">
            <a:avLst/>
          </a:prstGeom>
          <a:noFill/>
        </p:spPr>
      </p:pic>
      <p:pic>
        <p:nvPicPr>
          <p:cNvPr id="5" name="Picture 4" descr="http://nsa20.casimages.com/img/2010/11/21/1011210813329966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500042"/>
            <a:ext cx="4286250" cy="428625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6" descr="http://4.bp.blogspot.com/_emJ2eJiq8VA/SJ8daLb6Y2I/AAAAAAAABmg/Tq5OZuCPyHI/s400/Desde+el+Ciel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2786058"/>
            <a:ext cx="3810000" cy="381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0482" name="Picture 2" descr="http://r67.cooltext.com/rendered/cooltext1332392787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2066" y="1643050"/>
            <a:ext cx="3876675" cy="447675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072330" y="5643578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tx2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tx2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tx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19458" name="AutoShape 2" descr="data:image/jpeg;base64,/9j/4AAQSkZJRgABAQAAAQABAAD/2wCEAAkGBw8NDAwNDg0MDQ0MDQ0NDQ0NDQ8NDAwMFBEWFhQRFBQYHCggGBolHBQUITEhJSkrLi4uFx8zODMsNygtLisBCgoKDg0NFA8PFCwcFBwsLCwsLCwsLCwsLCwsLCwsLCwsLCwsLCwsLCwsLCwsLCwsLCwsLCwsLCwsLCwsLCwsLP/AABEIAMIBAwMBEQACEQEDEQH/xAAbAAADAQEBAQEAAAAAAAAAAAAAAQIDBAUGB//EADYQAAIBAgIHBAkEAwEAAAAAAAABAgMRBFEFEiExQWFxMoGRoRMiQlJicpLB0RRDgrEjU+EG/8QAGgEBAQEBAQEBAAAAAAAAAAAAAAECAwQFBv/EAC0RAQEAAgEBBQcFAQEBAAAAAAABAhEDEgQFMUGREyEyQlFSYYGhsdHwcSIU/9oADAMBAAIRAxEAPwD8mVR8j6PXk+l1U/SvIvXkvXR6R8i9eR1UazzJ1ZHVS25sav1T3hREho7GtLo7FU7BTKAKAAoAAAAAAgAABBAAAIiAACEQIIAEyIkyhEARF2NNnYug7FUWAdiqChhTKAKChgAAABQAAAQAIAAAAgQQAIiAAAREIACE0REmUIg1NtAKZQBTKplAFMAKAKAABgAAAAIAAAAACEAABAggIEEACIhBABLRlCINDTRlAFMoYUFUygAAplAFAAAFAQAAAAACCAgAAIQAQIICBBCACIQQEEkRoVoFDCgqmUMKCgCmUBVMAsAFUBAFAANAsEFiaCGgDQCaCGkBAggIEEIgAhBAQIIRBYUFUwGVQVTKNKdGUuzGUuibOmHFnn8ONreOGWXwzbqp6LrP2VH5pJHqw7v58vl1/wBr0Y9j5b5adENCy9qpFdE5fg9OPdeXzZyfv/Tvj3fl55RvDQsOM5vpZHfHuvj88r/vV1nd+HnlW0dFUVwk+sn9jrO7+CeW/wBXWdi4p5NY6Por9uPfd/2dZ2PgnyR0nZeGfKtYSkv2qf0o3Oz8U+Seka9hxT5J6KWHh/rh9KNey458k9I17Lj+2eivQw9yH0ovs8Ptnovs8PtnoPQw9yH0oeyw+2eiezw+2eiXhqf+un9ESex4vsnpE9lx/bPRLwVJ/tU/pSMXs3Dfknon/wA/F9kRLRtF/trucl9zF7FwX5P5YvZOG/L/ACyloei92vHpL8nPLu7hvhufq53sPFfDcYz0JHhUkuqT/Bxy7rw+XOz/AH6Od7vx8smE9CTXZnB9bx/Jwy7rz+XKX9v7csu78/LKVzVNF1o+xf5WmefLsHPj8u/+OGXY+afLtzVKUo9qMo/NFo82fFnj8WNjhlhlj8U0zsc9MERAAiIREACCAgQRQUwpxV3ZXbyW81JbdRZNu2hourP2dRZz2eW89vF3fzZ/Lqfn/berj7Hy5+Wp+XfR0LFdublyj6qPocfdWE+PLf8Az3PZh3fjPjy27aWCpQ7NON82tZ+Z7cOy8OHw4T+f5evDs/Fh4Ytzu7C4DAAKjTk9yf2G1axwz4tLzJ1LqtFhlxbfTYTqNLVCOXi2Tqq6UqUfdXgTdNRSgvdXgTYr0fLyJtB6L4V4IbNwOivdXgh1fk9yHh4+7/aL1fk9yHho813muummcsLlLxRes0zlh5LhfoXqhpnJcGu5mkc1XBUp9qnHqlqvxRwz7Nw5/FhP4/hyy7PxZeOMcdXQsH2ZSj19ZHjz7r478OVn7vLn3fhfhtn7uKtoerHs6s1ydn4M8XJ3ZzY/DrL/AH5eTPsHLj4e9w1aUoO0oyi+aaPDnx5YXWU1Xkywyxusppmc2CIhAAQERth8NOo7Qi5f0urOvFw58t1hjt24+LPkusZt62G0Iltqy/jD8n1uHurXv5cv0n9vo8Xd3nyX0elRoQpq0IRjzS2vvPp8fDx8U1hjp78OLDj+Gaa3Ou3QiACACoxb2JXCt4YbN25InU10t404rcu/eybXUWRTApQZnaLVNE2m1qPIm02tQM7S1pCjczcmLk3p4Nvgc7y6c7yyN1o3Nox7dj24lo34vITn/BOdzVcDJcLrltOmPLK6480rlnR5HaZOsyZOma23KzlHNGpVYzw8Xu2dNxqZU0wnQkua5G5lE0yKiZRTVmk1k1dEuMymrNxLJZqzccNfRNKe5OD+Hd4Hh5e7uHPwnTfx/Tx8nYeLLw91/DzMRoepHbG1RctkvA+bzd2cuHvx/wDU/f0eDk7ByY/D748+cWnZppremrNHz8sbjdWarxWWXViTLIBp9lFKKSilFLckrI/YY444TWM1H6jGTGaxmoLl2bImwAMBpFHRTw3GXgibamP1dCSSslZciNmAIiNIwJaNErGdopEFRiZ2ztokZZtbQgYtYtdmGo36I455acM89O+MbHC159nqk2bDiNm2bRpqVwYyit+Z6OPJ6OPKvPnA9Er0yspI1K3KylDI3K1tmzSs6lJS3781vLLpNbc1Si481mjcu2bNMioAMq9CFRWnFS6710fA58nDx8s1njtz5OLDkmspt5WK0LxpS/jP7M+Tz91efFf0v9vncvd3nx39K82WEqJtOnUuvhb80fMy7Py43Vwvo8F4OSXVwvo+qufqdv0OyAYAUXTpuTsv+IeCybdtOko7t/Fk8XSTSmwoAYRrCGZi0WZDQRcUZrK0RGlNGaxW8DnWK9HA2s1xPPyvNy+LrscduIsAmijKRqNxwYud3bI9HHHo444ah3xejFjI3HSMzTSJx4mpVZM0pFHPWocY96/BqX6pcXMVgioAAuxJwYBQyqunByaS3sqyO+EFBWXe82Z8XWTRNlAVDRBpTjxyM2jUyAiKiRFkRSIjSDM1itYswxW9Ko4u62GMsdsZY7d1PGr2ltzR57xXycLxXya/qYZ+TM+zy+jHs8voieLgs33Gpx5LOPJx18U3sWxeZ2x49O2PHpxykdpHeRjORuR0kZs03GbNNEVWU1tNQQzSlcKwxFL2l3r7mpfJnKebmZXMgACDk5maiqSKruwtPVjrcZeUTNvv064TzXJljSSoYRSIN4rYjnfEADIikRFkQ0RFJkStYzM2MWNFIzpnSlImk0NcaNE5jRpnKZqRqRlKRuRuRDZWkNmmohlaIqoqcDUGTNKAGgrixFPVlye1G5dxzymmQZIIk5MqRqC6cbtLNpFaj055cEYjsyZtCCGgKRBvHcjnfEADCGiC0zKGEO5EUmRDuE0esTSaGvzGjRORdLpLZV0TZVQ2VqRLZVS2VQFZ1GagzZpSKGiKjFRvC/uvyYx8Uy8HCzbkQCOTBo1FdGDX+SHX7Fy8GsfF3VDEdmLNsgIAKRBtSfAxkRZAABEMClImkUmTSaO5EMBAO4NE2U0lyGl0lyLpdJK0TZQgpSdiwZNmxJVIBoinUXqS+VknjC+Dz2dHGkESjkypGlbYaWrOLya8C33xZ4vRqo5413YSOjJAAQ0QUmQbxlfrkYs0GQAAEMAuA7hBrE0DWGgXGgrlUgAqkwEFJuxRnKVzUghsqkUAFIiis7U5dLeJJ4mXg89nVxIglHNg0WKpGor1aU9eCfFbJdUcrNV2xu4zkjcEFQBABRA0yDWNTPxM3H6C0ZDAQAEMKAgAQUABQgpMCJTyNSCGzSpbARQACCrijNVjjZ7o5bX9jWE82Mr5ORmnNICOTBo0qkVXRha+pLb2Xsl+RlNxrG6d1SPFbU9qeaOcrqxaNokqABhDRAwGmQWqj6mekUqi6E1RWss0NAIGAAK/NAJyWZdVUuoi9Il1GXQhs0FcKRQgAAQVSRFVOShG77lmySbpbp58pXbb3vadHGoCEQSc2DKKRpTTKrqwuJ1fVl2eGcTOWO/fPFvHLTrlHitqe5rczErozaN7RNioLABAwGAEQ7gAAAAAAArhQAiqAEUIAAaQVSRNhykoq77lxZPHwW3ThrVXJ3fcuCR0k05W7ZsMkyBBEnNkwGjSmVTTKN6GIcOceMX9shcZWplp2wnGfZ35PejnZZ4ukuycRtU2KgsUIIAGABAFBEAUABQgAKAEAAFgp2ApRJtUVa8Y7F60vJCY2pctOOpNyd27s6T3OdqGEIIRAiIDKAIAplDNKaZRSYV008W1sktZZ7pGbhPJuZOiFSMtz25PYzFlni1LKpwG1S4l2hWALBBYBWAACwAFBQWALAFgCwU9Umw1Am1ZzrRjx1nkvyWY2pcpHPVxEpbNyyRuYyMXLbE0yRAgERARCApoti6SZZBEBVMBl2oKp3KhhW1PESjud1k9qJcZVmVjeOMXtR74v7Mz7P6VrqaxrQftW+ZWM9OX0a3FqKe5p9GmTelDgNidUuwao2DVGwao2DVGwao2HqE2aJ6q3yiu9F99PczliILi30X5L01OqMpYt+zFLrtZroTqYTqylvbf9eBqSTwZtQEK4AAiBBARCACDaUTppuxm0ZsZTYygCGABTKAodyhhRcB3KAbVca0lulJd7JZPobWsTP3vFJk6cfovVVfq58vBDoxXqo/WS+HwJ0Q6qP1kvh8B0Q6qTxc80v4ovRDqqXiJ+8+7YOnH6HVUSm3vbfVtlTaSoCBAIAAQAQIIAAiEAEHbOmbld7GMoF0xYhxJpnSbE0miIgIAAKGUAUyguA7gFwC4AAXAAAAuAXClcAAAEAEAAggAAAAIAaHsVKRyxy34PQ56lI6zJNMJQN7Z0hxGmbENEZ0loiETQAABlAAAADKAAAAABAAAFBAAAAAAIIAAoAAB2Ciw0aH/AI+pKWHqqUpSUJpRTbairblkfC7tyuspv3PP3Zlbw3d8K9eZ9ePewqHSIwkbjNZsM1LJUSRkgAAAAAAACgIAoAAAIAKAAAAAAAACoAAAKBBTQUyq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19460" name="Picture 4" descr="http://mksconbrio.com/wp-content/uploads/2013/10/IMG_08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19462" name="Picture 6" descr="http://images2.layoutsparks.com/1/243685/best-friend-pink-star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1746000"/>
            <a:ext cx="4428000" cy="4428000"/>
          </a:xfrm>
          <a:prstGeom prst="hear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929586" y="6286520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4" name="Picture 2" descr="http://gifsanimados.de/img-gifsanimados.de/f/feliz-navidad/feliz-navidad-1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2643182"/>
            <a:ext cx="3810000" cy="21050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http://3.bp.blogspot.com/-6fv4aKhsARc/UM-Lt2ItJcI/AAAAAAAAAA8/GQ_Q1ZjiuK4/s1600/navidades_bel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60" y="0"/>
            <a:ext cx="10364773" cy="6912000"/>
          </a:xfrm>
          <a:prstGeom prst="rect">
            <a:avLst/>
          </a:prstGeom>
          <a:noFill/>
        </p:spPr>
      </p:pic>
      <p:pic>
        <p:nvPicPr>
          <p:cNvPr id="18434" name="Picture 2" descr="http://r70.cooltext.com/rendered/cooltext133239477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1500174"/>
            <a:ext cx="1562100" cy="43815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928075" y="6215082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7410" name="Picture 2" descr="http://www.fuple.com/images/bg-pink.jpg"/>
          <p:cNvPicPr>
            <a:picLocks noChangeAspect="1" noChangeArrowheads="1"/>
          </p:cNvPicPr>
          <p:nvPr/>
        </p:nvPicPr>
        <p:blipFill>
          <a:blip r:embed="rId2" cstate="print"/>
          <a:srcRect r="37871"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pic>
        <p:nvPicPr>
          <p:cNvPr id="17412" name="Picture 4" descr="http://fc02.deviantart.net/fs71/f/2012/272/3/f/estrellas_png__by_gomi5ta-d5gabm2.png"/>
          <p:cNvPicPr>
            <a:picLocks noChangeAspect="1" noChangeArrowheads="1"/>
          </p:cNvPicPr>
          <p:nvPr/>
        </p:nvPicPr>
        <p:blipFill>
          <a:blip r:embed="rId3" cstate="print"/>
          <a:srcRect b="7303"/>
          <a:stretch>
            <a:fillRect/>
          </a:stretch>
        </p:blipFill>
        <p:spPr bwMode="auto">
          <a:xfrm>
            <a:off x="857224" y="642918"/>
            <a:ext cx="2686050" cy="1571636"/>
          </a:xfrm>
          <a:prstGeom prst="rect">
            <a:avLst/>
          </a:prstGeom>
          <a:noFill/>
        </p:spPr>
      </p:pic>
      <p:pic>
        <p:nvPicPr>
          <p:cNvPr id="6" name="Picture 4" descr="http://fc02.deviantart.net/fs71/f/2012/272/3/f/estrellas_png__by_gomi5ta-d5gabm2.png"/>
          <p:cNvPicPr>
            <a:picLocks noChangeAspect="1" noChangeArrowheads="1"/>
          </p:cNvPicPr>
          <p:nvPr/>
        </p:nvPicPr>
        <p:blipFill>
          <a:blip r:embed="rId3" cstate="print"/>
          <a:srcRect b="7303"/>
          <a:stretch>
            <a:fillRect/>
          </a:stretch>
        </p:blipFill>
        <p:spPr bwMode="auto">
          <a:xfrm>
            <a:off x="4143372" y="1428736"/>
            <a:ext cx="2686050" cy="1571636"/>
          </a:xfrm>
          <a:prstGeom prst="rect">
            <a:avLst/>
          </a:prstGeom>
          <a:noFill/>
        </p:spPr>
      </p:pic>
      <p:pic>
        <p:nvPicPr>
          <p:cNvPr id="7" name="Picture 4" descr="http://fc02.deviantart.net/fs71/f/2012/272/3/f/estrellas_png__by_gomi5ta-d5gabm2.png"/>
          <p:cNvPicPr>
            <a:picLocks noChangeAspect="1" noChangeArrowheads="1"/>
          </p:cNvPicPr>
          <p:nvPr/>
        </p:nvPicPr>
        <p:blipFill>
          <a:blip r:embed="rId3" cstate="print"/>
          <a:srcRect b="7303"/>
          <a:stretch>
            <a:fillRect/>
          </a:stretch>
        </p:blipFill>
        <p:spPr bwMode="auto">
          <a:xfrm>
            <a:off x="3143240" y="3571876"/>
            <a:ext cx="2686050" cy="157163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856109" y="6072206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6434" name="Picture 2" descr="http://www.kerstfun.nl/bureaubladachtergronden/a/bruinekaarsenmetkerststerren1600x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0000" y="0"/>
            <a:ext cx="9264000" cy="6948000"/>
          </a:xfrm>
          <a:prstGeom prst="rect">
            <a:avLst/>
          </a:prstGeom>
          <a:noFill/>
        </p:spPr>
      </p:pic>
      <p:pic>
        <p:nvPicPr>
          <p:cNvPr id="16386" name="Picture 2" descr="http://1.bp.blogspot.com/-8ixL0lKK4r4/TyWwqrdoe0I/AAAAAAAAGMU/d3-H6f6Qm-s/s1600/Angeles.+Bouguereau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14290"/>
            <a:ext cx="3078290" cy="5148000"/>
          </a:xfrm>
          <a:prstGeom prst="rect">
            <a:avLst/>
          </a:prstGeom>
          <a:noFill/>
        </p:spPr>
      </p:pic>
      <p:pic>
        <p:nvPicPr>
          <p:cNvPr id="4" name="Picture 2" descr="http://r61.cooltext.com/rendered/cooltext13323962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1285860"/>
            <a:ext cx="1809750" cy="4572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 rot="19796312">
            <a:off x="1428978" y="5739512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images2.layoutsparks.com/1/185800/ver-blanco-estrellas-animado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48000"/>
          </a:xfrm>
          <a:prstGeom prst="rect">
            <a:avLst/>
          </a:prstGeom>
          <a:noFill/>
        </p:spPr>
      </p:pic>
      <p:pic>
        <p:nvPicPr>
          <p:cNvPr id="5" name="Picture 4" descr="http://images2.layoutsparks.com/1/192678/happy-newyear-purple-snow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9" y="0"/>
            <a:ext cx="9144049" cy="7020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70357" y="6143644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15370" name="Picture 10" descr="http://1.bp.blogspot.com/-W2L-zU4hb54/T6mSqnCSmkI/AAAAAAAAGJk/EAMi1uAdxuc/s1600/1198475152_f.jpg"/>
          <p:cNvPicPr>
            <a:picLocks noChangeAspect="1" noChangeArrowheads="1"/>
          </p:cNvPicPr>
          <p:nvPr/>
        </p:nvPicPr>
        <p:blipFill>
          <a:blip r:embed="rId4" cstate="print"/>
          <a:srcRect l="12000" t="1592" r="9999" b="10827"/>
          <a:stretch>
            <a:fillRect/>
          </a:stretch>
        </p:blipFill>
        <p:spPr bwMode="auto">
          <a:xfrm>
            <a:off x="2643174" y="1571612"/>
            <a:ext cx="3714776" cy="392909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http://3.bp.blogspot.com/-sq6I9fNxANM/T6pGnbtxj4I/AAAAAAAAALA/Az-VIKBaHXA/s1600/destellos+dorad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5999" cy="6912000"/>
          </a:xfrm>
          <a:prstGeom prst="rect">
            <a:avLst/>
          </a:prstGeom>
          <a:noFill/>
        </p:spPr>
      </p:pic>
      <p:pic>
        <p:nvPicPr>
          <p:cNvPr id="9" name="Picture 4" descr="http://4.bp.blogspot.com/-IumZaVIsVDI/UmqNe23PgYI/AAAAAAAA9nk/mb6HXJ6cFGQ/s1600/NI%C3%91OS+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-214338"/>
            <a:ext cx="3200400" cy="7543800"/>
          </a:xfrm>
          <a:prstGeom prst="rect">
            <a:avLst/>
          </a:prstGeom>
          <a:noFill/>
        </p:spPr>
      </p:pic>
      <p:pic>
        <p:nvPicPr>
          <p:cNvPr id="14338" name="Picture 2" descr="http://r69.cooltext.com/rendered/cooltext133239768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10" y="5286388"/>
            <a:ext cx="3867150" cy="88582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642719" y="357166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928199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7" name="Picture 2" descr="http://i691.photobucket.com/albums/vv279/ela_360/navidad/estrella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0"/>
            <a:ext cx="9744075" cy="6858000"/>
          </a:xfrm>
          <a:prstGeom prst="rect">
            <a:avLst/>
          </a:prstGeom>
          <a:noFill/>
        </p:spPr>
      </p:pic>
      <p:pic>
        <p:nvPicPr>
          <p:cNvPr id="8" name="Picture 2" descr="http://i691.photobucket.com/albums/vv279/ela_360/navidad/estrella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58000"/>
            <a:ext cx="7949853" cy="5400000"/>
          </a:xfrm>
          <a:prstGeom prst="rect">
            <a:avLst/>
          </a:prstGeom>
          <a:noFill/>
        </p:spPr>
      </p:pic>
      <p:pic>
        <p:nvPicPr>
          <p:cNvPr id="9" name="Picture 2" descr="http://i691.photobucket.com/albums/vv279/ela_360/navidad/estrella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523874"/>
            <a:ext cx="6643734" cy="6334126"/>
          </a:xfrm>
          <a:prstGeom prst="rect">
            <a:avLst/>
          </a:prstGeom>
          <a:noFill/>
        </p:spPr>
      </p:pic>
      <p:pic>
        <p:nvPicPr>
          <p:cNvPr id="13314" name="Picture 2" descr="http://www.kntu.kr.ua/files/k_main/mozhesh/ange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1214422"/>
            <a:ext cx="3882627" cy="5040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5070951" y="6072206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http://paranormal-news.ru/_nw/59/40331010.jpg"/>
          <p:cNvPicPr>
            <a:picLocks noChangeAspect="1" noChangeArrowheads="1"/>
          </p:cNvPicPr>
          <p:nvPr/>
        </p:nvPicPr>
        <p:blipFill>
          <a:blip r:embed="rId2" cstate="print"/>
          <a:srcRect b="2261"/>
          <a:stretch>
            <a:fillRect/>
          </a:stretch>
        </p:blipFill>
        <p:spPr bwMode="auto">
          <a:xfrm>
            <a:off x="0" y="-522000"/>
            <a:ext cx="11326131" cy="738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00100" y="528638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>
                <a:solidFill>
                  <a:schemeClr val="bg1"/>
                </a:solidFill>
              </a:rPr>
              <a:t> </a:t>
            </a:r>
          </a:p>
          <a:p>
            <a:endParaRPr lang="es-ES_tradnl" sz="2400" dirty="0">
              <a:solidFill>
                <a:schemeClr val="bg1"/>
              </a:solidFill>
            </a:endParaRPr>
          </a:p>
        </p:txBody>
      </p:sp>
      <p:pic>
        <p:nvPicPr>
          <p:cNvPr id="12290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5429264"/>
            <a:ext cx="3886200" cy="91440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642719" y="6072206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images2.layoutsparks.com/1/110730/estrellas-azul-negro-dise%C3%83%C2%B1o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84000"/>
          </a:xfrm>
          <a:prstGeom prst="rect">
            <a:avLst/>
          </a:prstGeom>
          <a:noFill/>
        </p:spPr>
      </p:pic>
      <p:pic>
        <p:nvPicPr>
          <p:cNvPr id="5" name="Picture 2" descr="http://images2.layoutsparks.com/1/110730/estrellas-azul-negro-dise%C3%83%C2%B1o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84000"/>
          </a:xfrm>
          <a:prstGeom prst="rect">
            <a:avLst/>
          </a:prstGeom>
          <a:noFill/>
        </p:spPr>
      </p:pic>
      <p:pic>
        <p:nvPicPr>
          <p:cNvPr id="6" name="Picture 2" descr="http://images2.layoutsparks.com/1/110730/estrellas-azul-negro-dise%C3%83%C2%B1o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84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70357" y="6286520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http://www.queserialaantigua.com/blog/wp-content/uploads/2011/12/bel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00166" y="357166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sz="2800" dirty="0" smtClean="0">
              <a:solidFill>
                <a:schemeClr val="bg1"/>
              </a:solidFill>
            </a:endParaRPr>
          </a:p>
          <a:p>
            <a:r>
              <a:rPr lang="es-ES_tradnl" sz="2800" dirty="0" smtClean="0">
                <a:solidFill>
                  <a:schemeClr val="bg1"/>
                </a:solidFill>
              </a:rPr>
              <a:t> </a:t>
            </a:r>
            <a:endParaRPr lang="es-ES_tradnl" sz="2800" dirty="0">
              <a:solidFill>
                <a:schemeClr val="bg1"/>
              </a:solidFill>
            </a:endParaRPr>
          </a:p>
        </p:txBody>
      </p:sp>
      <p:pic>
        <p:nvPicPr>
          <p:cNvPr id="10244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214290"/>
            <a:ext cx="3724275" cy="86677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000100" y="357166"/>
            <a:ext cx="102784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6" name="Picture 2" descr="Estrellado Ojos Sorpresa Got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7" name="Picture 2" descr="Estrellado Ojos Sorpresa Got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0"/>
            <a:ext cx="9168000" cy="6876000"/>
          </a:xfrm>
          <a:prstGeom prst="rect">
            <a:avLst/>
          </a:prstGeom>
          <a:noFill/>
        </p:spPr>
      </p:pic>
      <p:pic>
        <p:nvPicPr>
          <p:cNvPr id="9218" name="Picture 2" descr="http://3.bp.blogspot.com/-2wOGDbV1AS4/UpoOYeSFyPI/AAAAAAAAOcU/cSH9g-3LGr8/s1600/navidad%2Bvintage%2Bpng%2B%252820%25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642918"/>
            <a:ext cx="4219575" cy="519112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84671" y="6000768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http://www.jewishvoice.org/assets/images/wallpaper/jvmi-teal-1280x9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999" y="0"/>
            <a:ext cx="9215999" cy="6912000"/>
          </a:xfrm>
          <a:prstGeom prst="rect">
            <a:avLst/>
          </a:prstGeom>
          <a:noFill/>
        </p:spPr>
      </p:pic>
      <p:pic>
        <p:nvPicPr>
          <p:cNvPr id="5" name="Picture 2" descr="http://us.123rf.com/400wm/400/400/nexusplexus/nexusplexus1105/nexusplexus110501037/9632491-image-of-a-david-star-against-blue-sky-with-white-cloud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857232"/>
            <a:ext cx="6974999" cy="558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lewebpedagogique.com/adtcssaudrupt/files/2012/12/La-vierge-%C3%A0-la-rose-Rapha%C3%ABl-1518-1520-mus%C3%A9e-du-Prado-Madri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2000240"/>
            <a:ext cx="2908458" cy="378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4" descr="http://4.bp.blogspot.com/-6KLlXsy2phg/UKz7L-BvJGI/AAAAAAAAQNk/QFS4H1_IwJ0/s1600/Barra+Angelito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7620" y="285728"/>
            <a:ext cx="5076825" cy="1362075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42910" y="128586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8194" name="Picture 2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48" y="428604"/>
            <a:ext cx="3143250" cy="819151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713233" y="6143644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0" name="Picture 2" descr="http://0.static.wix.com/media/5f570c_eb39aa51671916493a6218d34ded12b9.png_10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62000"/>
            <a:ext cx="9158400" cy="7620000"/>
          </a:xfrm>
          <a:prstGeom prst="rect">
            <a:avLst/>
          </a:prstGeom>
          <a:noFill/>
        </p:spPr>
      </p:pic>
      <p:pic>
        <p:nvPicPr>
          <p:cNvPr id="7172" name="Picture 4" descr="http://fc01.deviantart.net/fs27/f/2008/063/5/3/VICTORIAN_angels_1_quaddles_by_quaddle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1714488"/>
            <a:ext cx="4029075" cy="292417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 rot="5400000">
            <a:off x="5929322" y="4071942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42" name="Picture 2" descr="http://3.bp.blogspot.com/-uUrB-3i-AaA/UpzhPuiQXFI/AAAAAAACAGY/M_e-brukTHc/s1600/im%C3%A1genes-navide%C3%B1as-santa-claus-Mu%C3%B1ecos-de-nieve-postales-y-a%C3%B1o-nuevo-+(10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" y="0"/>
            <a:ext cx="9752167" cy="6912000"/>
          </a:xfrm>
          <a:prstGeom prst="rect">
            <a:avLst/>
          </a:prstGeom>
          <a:noFill/>
        </p:spPr>
      </p:pic>
      <p:pic>
        <p:nvPicPr>
          <p:cNvPr id="6" name="Picture 8" descr="http://3.bp.blogspot.com/-DqNf7LNWmTM/ULBoJ8EXlxI/AAAAAAAAl5g/Nb9yYOB6-KQ/s320/imagenes+infantiles+navidad,png+(13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5248274"/>
            <a:ext cx="3048000" cy="1609726"/>
          </a:xfrm>
          <a:prstGeom prst="rect">
            <a:avLst/>
          </a:prstGeom>
          <a:noFill/>
        </p:spPr>
      </p:pic>
      <p:pic>
        <p:nvPicPr>
          <p:cNvPr id="6146" name="Picture 2" descr="http://www.artprintcollection.com/img/s4/v11/p950973534-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7620" y="0"/>
            <a:ext cx="4972050" cy="428625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 rot="20700936">
            <a:off x="785786" y="2643182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130" name="Picture 10" descr="http://4.bp.blogspot.com/-Rcn0EdDc4mM/TyCJuknUbII/AAAAAAAAFOU/9bqy3ZL_jGA/s1600/imagen-png-vintage-angele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-928718"/>
            <a:ext cx="7483688" cy="860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286380" y="5500702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tx2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tx2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tx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7522" name="Picture 2" descr="http://www.imagenesyfondos.net/wp-content/uploads/2012/08/love-flows-animated-flowers-3100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http://elianafuentes.files.wordpress.com/2009/12/nino-jesus3.jpg?w=8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3786190"/>
            <a:ext cx="3230372" cy="241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856109" y="6488668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02" name="Picture 2" descr="http://adnfriki.com/wp-content/uploads/2011/12/fondo-navidad-1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9600" y="0"/>
            <a:ext cx="9273600" cy="6858000"/>
          </a:xfrm>
          <a:prstGeom prst="rect">
            <a:avLst/>
          </a:prstGeom>
          <a:noFill/>
        </p:spPr>
      </p:pic>
      <p:pic>
        <p:nvPicPr>
          <p:cNvPr id="5" name="Picture 2" descr="http://www.fondosok.com/wallpaper-original/wallpapers/poster-de-navidad-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4000"/>
            <a:ext cx="9444202" cy="6912000"/>
          </a:xfrm>
          <a:prstGeom prst="rect">
            <a:avLst/>
          </a:prstGeom>
          <a:noFill/>
        </p:spPr>
      </p:pic>
      <p:pic>
        <p:nvPicPr>
          <p:cNvPr id="3074" name="Picture 2" descr="http://todoslosangeles.homestead.com/NUESTROCATALOGO/ANGELES/A064A_ABUNDANCIA_CH_20_CM_14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571480"/>
            <a:ext cx="4122240" cy="547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00034" y="6286520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accent2">
                    <a:lumMod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4" descr="http://www.fondosni.com/images/2012-07-20/Rayos%20rosa-97805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</p:spPr>
      </p:pic>
      <p:pic>
        <p:nvPicPr>
          <p:cNvPr id="2050" name="Picture 2" descr="http://www.ownapainting.com/wp-content/uploads/2013/06/rubensMadonnaandChil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857232"/>
            <a:ext cx="3854877" cy="536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98919" y="6488668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http://poesiaybelleza.files.wordpress.com/2008/12/nochebue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http://fannyjemwong.files.wordpress.com/2011/05/mar_en_tus_man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2857496"/>
            <a:ext cx="4000500" cy="3267075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i1202.photobucket.com/albums/bb363/AVVSOLEDAD/NAVIDAD/separador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994759">
            <a:off x="3710404" y="296487"/>
            <a:ext cx="3552825" cy="189547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499843" y="285728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357422" y="4572008"/>
            <a:ext cx="259462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Diseño </a:t>
            </a:r>
          </a:p>
          <a:p>
            <a:pPr algn="ctr"/>
            <a:r>
              <a:rPr lang="es-ES" sz="2400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María Teresa Espín </a:t>
            </a:r>
          </a:p>
          <a:p>
            <a:pPr algn="ctr"/>
            <a:r>
              <a:rPr lang="es-ES" sz="24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2013</a:t>
            </a:r>
            <a:endParaRPr lang="es-ES" sz="2400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9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732</TotalTime>
  <Words>173</Words>
  <Application>Microsoft Office PowerPoint</Application>
  <PresentationFormat>Presentación en pantalla (4:3)</PresentationFormat>
  <Paragraphs>70</Paragraphs>
  <Slides>37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278</cp:revision>
  <dcterms:created xsi:type="dcterms:W3CDTF">2013-12-10T17:48:41Z</dcterms:created>
  <dcterms:modified xsi:type="dcterms:W3CDTF">2013-12-12T18:24:53Z</dcterms:modified>
</cp:coreProperties>
</file>