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314" r:id="rId3"/>
    <p:sldId id="256" r:id="rId4"/>
    <p:sldId id="259" r:id="rId5"/>
    <p:sldId id="260" r:id="rId6"/>
    <p:sldId id="261" r:id="rId7"/>
    <p:sldId id="262" r:id="rId8"/>
    <p:sldId id="264" r:id="rId9"/>
    <p:sldId id="328" r:id="rId10"/>
    <p:sldId id="266" r:id="rId11"/>
    <p:sldId id="267" r:id="rId12"/>
    <p:sldId id="319" r:id="rId13"/>
    <p:sldId id="268" r:id="rId14"/>
    <p:sldId id="270" r:id="rId15"/>
    <p:sldId id="271" r:id="rId16"/>
    <p:sldId id="279" r:id="rId17"/>
    <p:sldId id="280" r:id="rId18"/>
    <p:sldId id="281" r:id="rId19"/>
    <p:sldId id="283" r:id="rId20"/>
    <p:sldId id="284" r:id="rId21"/>
    <p:sldId id="321" r:id="rId22"/>
    <p:sldId id="286" r:id="rId23"/>
    <p:sldId id="324" r:id="rId24"/>
    <p:sldId id="326" r:id="rId25"/>
    <p:sldId id="325" r:id="rId26"/>
    <p:sldId id="313" r:id="rId27"/>
    <p:sldId id="329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uKVUPKg+Njwwf7qOMlWfg" hashData="0q0gg7Qjztk72137R5E7tFfIWE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8" d="100"/>
          <a:sy n="58" d="100"/>
        </p:scale>
        <p:origin x="-768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4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11C365-3AA5-4C65-9DE8-5E789A1196B2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3131EE-F3CA-46E4-A8FA-1BC464339EA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9EB3B-8888-4948-9889-6C583B4B2A8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F58D0-985E-4B1E-AFF8-2B6E1EE7AE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9EB3B-8888-4948-9889-6C583B4B2A8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F58D0-985E-4B1E-AFF8-2B6E1EE7AE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9EB3B-8888-4948-9889-6C583B4B2A8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F58D0-985E-4B1E-AFF8-2B6E1EE7AE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9EB3B-8888-4948-9889-6C583B4B2A8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F58D0-985E-4B1E-AFF8-2B6E1EE7AE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9EB3B-8888-4948-9889-6C583B4B2A8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F58D0-985E-4B1E-AFF8-2B6E1EE7AE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9EB3B-8888-4948-9889-6C583B4B2A8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F58D0-985E-4B1E-AFF8-2B6E1EE7AE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9EB3B-8888-4948-9889-6C583B4B2A8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F58D0-985E-4B1E-AFF8-2B6E1EE7AE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9EB3B-8888-4948-9889-6C583B4B2A8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F58D0-985E-4B1E-AFF8-2B6E1EE7AE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9EB3B-8888-4948-9889-6C583B4B2A8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F58D0-985E-4B1E-AFF8-2B6E1EE7AE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9EB3B-8888-4948-9889-6C583B4B2A8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F58D0-985E-4B1E-AFF8-2B6E1EE7AE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9EB3B-8888-4948-9889-6C583B4B2A8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F58D0-985E-4B1E-AFF8-2B6E1EE7AE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E1250D-AD29-4E3E-8995-0BD42C1D358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9EB3B-8888-4948-9889-6C583B4B2A8E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BF58D0-985E-4B1E-AFF8-2B6E1EE7AE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616A00D-EF45-4430-A53A-72873B80EB8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41.png"/><Relationship Id="rId4" Type="http://schemas.openxmlformats.org/officeDocument/2006/relationships/image" Target="../media/image40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Héctor\Escritorio\PPS-PARA-ENVIAR\NUEVAS IMÁGENES-NAVIDAD\kids-joy-old-christmas-wallpapers.jpg"/>
          <p:cNvPicPr>
            <a:picLocks noChangeAspect="1" noChangeArrowheads="1"/>
          </p:cNvPicPr>
          <p:nvPr/>
        </p:nvPicPr>
        <p:blipFill>
          <a:blip r:embed="rId3" cstate="print"/>
          <a:srcRect b="3125"/>
          <a:stretch>
            <a:fillRect/>
          </a:stretch>
        </p:blipFill>
        <p:spPr bwMode="auto">
          <a:xfrm>
            <a:off x="1142976" y="857232"/>
            <a:ext cx="6929486" cy="474122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" name="Picture 4" descr="n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285728"/>
            <a:ext cx="648000" cy="648000"/>
          </a:xfrm>
          <a:prstGeom prst="rect">
            <a:avLst/>
          </a:prstGeom>
          <a:noFill/>
        </p:spPr>
      </p:pic>
      <p:pic>
        <p:nvPicPr>
          <p:cNvPr id="4" name="Picture 6" descr="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285728"/>
            <a:ext cx="648000" cy="648000"/>
          </a:xfrm>
          <a:prstGeom prst="rect">
            <a:avLst/>
          </a:prstGeom>
          <a:noFill/>
        </p:spPr>
      </p:pic>
      <p:pic>
        <p:nvPicPr>
          <p:cNvPr id="5" name="Picture 8" descr="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71604" y="285728"/>
            <a:ext cx="648000" cy="648000"/>
          </a:xfrm>
          <a:prstGeom prst="rect">
            <a:avLst/>
          </a:prstGeom>
          <a:noFill/>
        </p:spPr>
      </p:pic>
      <p:pic>
        <p:nvPicPr>
          <p:cNvPr id="6" name="Picture 10" descr="h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71670" y="285728"/>
            <a:ext cx="648000" cy="648000"/>
          </a:xfrm>
          <a:prstGeom prst="rect">
            <a:avLst/>
          </a:prstGeom>
          <a:noFill/>
        </p:spPr>
      </p:pic>
      <p:pic>
        <p:nvPicPr>
          <p:cNvPr id="7" name="Picture 12" descr="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71736" y="285728"/>
            <a:ext cx="648000" cy="648000"/>
          </a:xfrm>
          <a:prstGeom prst="rect">
            <a:avLst/>
          </a:prstGeom>
          <a:noFill/>
        </p:spPr>
      </p:pic>
      <p:pic>
        <p:nvPicPr>
          <p:cNvPr id="8" name="Picture 14" descr="d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285728"/>
            <a:ext cx="648000" cy="648000"/>
          </a:xfrm>
          <a:prstGeom prst="rect">
            <a:avLst/>
          </a:prstGeom>
          <a:noFill/>
        </p:spPr>
      </p:pic>
      <p:pic>
        <p:nvPicPr>
          <p:cNvPr id="9" name="Picture 12" descr="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14744" y="285728"/>
            <a:ext cx="648000" cy="648000"/>
          </a:xfrm>
          <a:prstGeom prst="rect">
            <a:avLst/>
          </a:prstGeom>
          <a:noFill/>
        </p:spPr>
      </p:pic>
      <p:pic>
        <p:nvPicPr>
          <p:cNvPr id="10" name="Picture 16" descr="p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29124" y="285728"/>
            <a:ext cx="648000" cy="648000"/>
          </a:xfrm>
          <a:prstGeom prst="rect">
            <a:avLst/>
          </a:prstGeom>
          <a:noFill/>
        </p:spPr>
      </p:pic>
      <p:pic>
        <p:nvPicPr>
          <p:cNvPr id="11" name="Picture 18" descr="a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857752" y="285728"/>
            <a:ext cx="648000" cy="648000"/>
          </a:xfrm>
          <a:prstGeom prst="rect">
            <a:avLst/>
          </a:prstGeom>
          <a:noFill/>
        </p:spPr>
      </p:pic>
      <p:pic>
        <p:nvPicPr>
          <p:cNvPr id="12" name="Picture 22" descr="z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286380" y="285728"/>
            <a:ext cx="648000" cy="64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1643042" y="5357826"/>
            <a:ext cx="657229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Y frases de Amigos</a:t>
            </a:r>
            <a:endParaRPr lang="es-ES" sz="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  <p:pic>
        <p:nvPicPr>
          <p:cNvPr id="14" name="13 Imagen" descr="997d1fb0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28596" y="5072074"/>
            <a:ext cx="1123950" cy="1143000"/>
          </a:xfrm>
          <a:prstGeom prst="rect">
            <a:avLst/>
          </a:prstGeom>
        </p:spPr>
      </p:pic>
      <p:pic>
        <p:nvPicPr>
          <p:cNvPr id="15" name="14 Imagen" descr="DeenaHoHoHo2006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858148" y="5214950"/>
            <a:ext cx="951536" cy="1285860"/>
          </a:xfrm>
          <a:prstGeom prst="rect">
            <a:avLst/>
          </a:prstGeom>
        </p:spPr>
      </p:pic>
      <p:pic>
        <p:nvPicPr>
          <p:cNvPr id="16" name="15 Imagen" descr="glitter_star9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428596" y="2714620"/>
            <a:ext cx="576000" cy="799201"/>
          </a:xfrm>
          <a:prstGeom prst="rect">
            <a:avLst/>
          </a:prstGeom>
        </p:spPr>
      </p:pic>
      <p:pic>
        <p:nvPicPr>
          <p:cNvPr id="17" name="16 Imagen" descr="glitter_star9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20349554">
            <a:off x="8124347" y="362046"/>
            <a:ext cx="576000" cy="799201"/>
          </a:xfrm>
          <a:prstGeom prst="rect">
            <a:avLst/>
          </a:prstGeom>
        </p:spPr>
      </p:pic>
      <p:pic>
        <p:nvPicPr>
          <p:cNvPr id="18" name="17 Imagen" descr="glitter_star9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10800000">
            <a:off x="8298792" y="2691605"/>
            <a:ext cx="677724" cy="809928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4000496" y="6357958"/>
            <a:ext cx="1785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Automática</a:t>
            </a:r>
            <a:endParaRPr lang="es-ES" sz="1400" b="1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6246">
    <p:fade/>
    <p:sndAc>
      <p:stSnd>
        <p:snd r:embed="rId2" name="Noche de Pa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Héctor\Escritorio\PPS-PARA-ENVIAR\NUEVAS IMÁGENES-NAVIDAD\christmas-landspace-scene.jpg"/>
          <p:cNvPicPr>
            <a:picLocks noChangeAspect="1" noChangeArrowheads="1"/>
          </p:cNvPicPr>
          <p:nvPr/>
        </p:nvPicPr>
        <p:blipFill>
          <a:blip r:embed="rId2" cstate="print"/>
          <a:srcRect b="320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5786" y="428605"/>
            <a:ext cx="8001056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accent3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Quien descubre la verdadera amistad, </a:t>
            </a:r>
          </a:p>
          <a:p>
            <a:r>
              <a:rPr lang="es-ES" sz="2400" b="1" dirty="0" smtClean="0">
                <a:ln/>
                <a:solidFill>
                  <a:schemeClr val="accent3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se encuentra con un tesoro.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429124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567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Héctor\Escritorio\PPS-PARA-ENVIAR\NUEVAS IMÁGENES-NAVIDAD\christmas-moonlight.jpg"/>
          <p:cNvPicPr>
            <a:picLocks noChangeAspect="1" noChangeArrowheads="1"/>
          </p:cNvPicPr>
          <p:nvPr/>
        </p:nvPicPr>
        <p:blipFill>
          <a:blip r:embed="rId2" cstate="print"/>
          <a:srcRect b="3209"/>
          <a:stretch>
            <a:fillRect/>
          </a:stretch>
        </p:blipFill>
        <p:spPr bwMode="auto">
          <a:xfrm>
            <a:off x="0" y="-82550"/>
            <a:ext cx="9144000" cy="6940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428604"/>
            <a:ext cx="8429684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Es muy difícil encontrar un buen amigo,</a:t>
            </a:r>
          </a:p>
          <a:p>
            <a:r>
              <a:rPr lang="es-ES" sz="2400" b="1" dirty="0" smtClean="0">
                <a:ln/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más difícil todavía dejarle,  imposible olvidarle</a:t>
            </a:r>
            <a:r>
              <a:rPr lang="es-ES" sz="2400" b="1" dirty="0" smtClean="0">
                <a:ln/>
                <a:solidFill>
                  <a:srgbClr val="FFC000"/>
                </a:solidFill>
                <a:latin typeface="Arial Black" pitchFamily="34" charset="0"/>
              </a:rPr>
              <a:t>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690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Héctor\Escritorio\PPS-PARA-ENVIAR\NUEVAS IMÁGENES-NAVIDAD\christmas-at-night-scene.jpg"/>
          <p:cNvPicPr>
            <a:picLocks noChangeAspect="1" noChangeArrowheads="1"/>
          </p:cNvPicPr>
          <p:nvPr/>
        </p:nvPicPr>
        <p:blipFill>
          <a:blip r:embed="rId2" cstate="print"/>
          <a:srcRect b="30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500042"/>
            <a:ext cx="8715404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Un amigo es alguien que sonríe cuando tú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sonríes,se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 ríe cuando tú te ríes, 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y te aguanta la mano cuando tú lloras.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429124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619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Héctor\Escritorio\PPS-PARA-ENVIAR\NUEVAS IMÁGENES-NAVIDAD\new-year-christmas-scene3.jpg"/>
          <p:cNvPicPr>
            <a:picLocks noChangeAspect="1" noChangeArrowheads="1"/>
          </p:cNvPicPr>
          <p:nvPr/>
        </p:nvPicPr>
        <p:blipFill>
          <a:blip r:embed="rId2" cstate="print"/>
          <a:srcRect b="3209"/>
          <a:stretch>
            <a:fillRect/>
          </a:stretch>
        </p:blipFill>
        <p:spPr bwMode="auto">
          <a:xfrm>
            <a:off x="0" y="-82550"/>
            <a:ext cx="9144000" cy="6940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4348" y="285728"/>
            <a:ext cx="7858180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Los amigos son como una inversión en el banco, cuanto más tiempo los tengas,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más vale su amistad.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714876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617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Héctor\Escritorio\PPS-PARA-ENVIAR\NUEVAS IMÁGENES-NAVIDAD\a-country-time-old-christmas-wallpapers.jpg"/>
          <p:cNvPicPr>
            <a:picLocks noChangeAspect="1" noChangeArrowheads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28662" y="214290"/>
            <a:ext cx="82153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00">
                      <a:alpha val="40000"/>
                    </a:srgb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El hombre más rico del mundo no es el que conserva el primer duro que ganó, sino el que conserva el primer amigo que tuvo.</a:t>
            </a:r>
          </a:p>
          <a:p>
            <a:r>
              <a:rPr lang="es-E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rgbClr val="FFFF00">
                      <a:alpha val="40000"/>
                    </a:srgb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rPr>
              <a:t>       (Marta Mason).</a:t>
            </a:r>
            <a:endParaRPr lang="es-E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rgbClr val="FFFF00">
                    <a:alpha val="40000"/>
                  </a:srgb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Black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429124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695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Héctor\Escritorio\PPS-PARA-ENVIAR\NUEVAS IMÁGENES-NAVIDAD\at-night-old-christmas-wallpapers.jpg"/>
          <p:cNvPicPr>
            <a:picLocks noChangeAspect="1" noChangeArrowheads="1"/>
          </p:cNvPicPr>
          <p:nvPr/>
        </p:nvPicPr>
        <p:blipFill>
          <a:blip r:embed="rId2" cstate="print"/>
          <a:srcRect b="29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428604"/>
            <a:ext cx="8358246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accent3"/>
                </a:solidFill>
                <a:effectLst>
                  <a:glow rad="101600">
                    <a:schemeClr val="accent6">
                      <a:lumMod val="50000"/>
                      <a:alpha val="40000"/>
                    </a:schemeClr>
                  </a:glow>
                </a:effectLst>
                <a:latin typeface="Arial Black" pitchFamily="34" charset="0"/>
              </a:rPr>
              <a:t>Lo más difícil no es morir por un amigo… </a:t>
            </a:r>
          </a:p>
          <a:p>
            <a:r>
              <a:rPr lang="es-ES" sz="2400" b="1" dirty="0" smtClean="0">
                <a:ln/>
                <a:solidFill>
                  <a:schemeClr val="accent3"/>
                </a:solidFill>
                <a:effectLst>
                  <a:glow rad="101600">
                    <a:schemeClr val="accent6">
                      <a:lumMod val="50000"/>
                      <a:alpha val="40000"/>
                    </a:schemeClr>
                  </a:glow>
                </a:effectLst>
                <a:latin typeface="Arial Black" pitchFamily="34" charset="0"/>
              </a:rPr>
              <a:t>lo más difícil es tener un amigo por el que vale la pena morir. </a:t>
            </a:r>
            <a:endParaRPr lang="es-ES" sz="2400" b="1" dirty="0">
              <a:ln/>
              <a:solidFill>
                <a:schemeClr val="accent3"/>
              </a:solidFill>
              <a:effectLst>
                <a:glow rad="101600">
                  <a:schemeClr val="accent6">
                    <a:lumMod val="50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640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Héctor\Escritorio\PPS-PARA-ENVIAR\NUEVAS IMÁGENES-NAVIDAD\christmas-moonlight.jpg"/>
          <p:cNvPicPr>
            <a:picLocks noChangeAspect="1" noChangeArrowheads="1"/>
          </p:cNvPicPr>
          <p:nvPr/>
        </p:nvPicPr>
        <p:blipFill>
          <a:blip r:embed="rId2" cstate="print"/>
          <a:srcRect b="320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285728"/>
            <a:ext cx="8786842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Mucha gente entra y sale de tu vida, a lo largo de los años, pero sólo los verdaderos amigos dejan huellas en tu corazón.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429124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629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Héctor\Escritorio\PPS-PARA-ENVIAR\NUEVAS IMÁGENES-NAVIDAD\countryside-idyl-old-christmas-wallpapers.jpg"/>
          <p:cNvPicPr>
            <a:picLocks noChangeAspect="1" noChangeArrowheads="1"/>
          </p:cNvPicPr>
          <p:nvPr/>
        </p:nvPicPr>
        <p:blipFill>
          <a:blip r:embed="rId2" cstate="print"/>
          <a:srcRect b="30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428604"/>
            <a:ext cx="8286808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2">
                      <a:lumMod val="75000"/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Un amigo es aquel que conoce todos tus defectos, y a pesar de ello…te quiere.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2">
                      <a:lumMod val="75000"/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Los verdaderos amigos lo son siempre.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623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Héctor\Escritorio\PPS-PARA-ENVIAR\NUEVAS IMÁGENES-NAVIDAD\day-after-old-christmas-wallpapers.jpg"/>
          <p:cNvPicPr>
            <a:picLocks noChangeAspect="1" noChangeArrowheads="1"/>
          </p:cNvPicPr>
          <p:nvPr/>
        </p:nvPicPr>
        <p:blipFill>
          <a:blip r:embed="rId2" cstate="print"/>
          <a:srcRect b="29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214290"/>
            <a:ext cx="8286808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La mejor manera de valorar una amistad es saber que mañana la podrás perder.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La amistad es el ingrediente más importante en la receta de la vida.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429124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736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Héctor\Escritorio\PPS-PARA-ENVIAR\NUEVAS IMÁGENES-NAVIDAD\christmas-scene-church.jpg"/>
          <p:cNvPicPr>
            <a:picLocks noChangeAspect="1" noChangeArrowheads="1"/>
          </p:cNvPicPr>
          <p:nvPr/>
        </p:nvPicPr>
        <p:blipFill>
          <a:blip r:embed="rId2" cstate="print"/>
          <a:srcRect b="3130"/>
          <a:stretch>
            <a:fillRect/>
          </a:stretch>
        </p:blipFill>
        <p:spPr bwMode="auto">
          <a:xfrm>
            <a:off x="2608" y="1"/>
            <a:ext cx="914139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642918"/>
            <a:ext cx="8858280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accent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Nuestros amigos son los hermanos que Dios olvidó darnos.</a:t>
            </a:r>
          </a:p>
          <a:p>
            <a:r>
              <a:rPr lang="es-ES" sz="2400" b="1" dirty="0" smtClean="0">
                <a:ln/>
                <a:solidFill>
                  <a:schemeClr val="accent3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Los amigos son como las joyas, no tienen precio.</a:t>
            </a:r>
          </a:p>
          <a:p>
            <a:endParaRPr lang="es-ES" sz="2400" b="1" dirty="0" smtClean="0">
              <a:ln/>
              <a:solidFill>
                <a:schemeClr val="accent3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587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Héctor\Escritorio\PPS-PARA-ENVIAR\NUEVAS IMÁGENES-NAVIDAD\gifts-wating-old-christmas-wallpapers.jpg"/>
          <p:cNvPicPr>
            <a:picLocks noChangeAspect="1" noChangeArrowheads="1"/>
          </p:cNvPicPr>
          <p:nvPr/>
        </p:nvPicPr>
        <p:blipFill>
          <a:blip r:embed="rId2" cstate="print"/>
          <a:srcRect b="29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428604"/>
            <a:ext cx="8143932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Un amigo verdadero es alguien que cree en ti aunque tú hayas dejado  de creer en ti mismo.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Un verdadero amigo es aquel que entra cuando todos  los demás se van.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429124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779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Héctor\Escritorio\PPS-PARA-ENVIAR\NUEVAS IMÁGENES-NAVIDAD\idyll-old-christmas-wallpapers.jpg"/>
          <p:cNvPicPr>
            <a:picLocks noChangeAspect="1" noChangeArrowheads="1"/>
          </p:cNvPicPr>
          <p:nvPr/>
        </p:nvPicPr>
        <p:blipFill>
          <a:blip r:embed="rId2" cstate="print"/>
          <a:srcRect b="30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500042"/>
            <a:ext cx="8643966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accent3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Compañeros hay muchos, verdaderos amigos…sólo unos pocos. </a:t>
            </a:r>
          </a:p>
          <a:p>
            <a:r>
              <a:rPr lang="es-ES" sz="2400" b="1" dirty="0" smtClean="0">
                <a:ln/>
                <a:solidFill>
                  <a:schemeClr val="accent3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Un abrazo vale mil palabras, un amigo mucho más.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63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Héctor\Escritorio\PPS-PARA-ENVIAR\NUEVAS IMÁGENES-NAVIDAD\joyful-eve-old-christmas-wallpapers.jpg"/>
          <p:cNvPicPr>
            <a:picLocks noChangeAspect="1" noChangeArrowheads="1"/>
          </p:cNvPicPr>
          <p:nvPr/>
        </p:nvPicPr>
        <p:blipFill>
          <a:blip r:embed="rId2" cstate="print"/>
          <a:srcRect b="295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714356"/>
            <a:ext cx="8286808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Amigos son aquellos extraños seres que nos preguntan como estamos y se esperan a oír la contestación. 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               (</a:t>
            </a:r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Ed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Cunningham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429124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61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Héctor\Escritorio\PPS-PARA-ENVIAR\NUEVAS IMÁGENES-NAVIDAD\night-in-christmas-town-old-wallpapers.jpg"/>
          <p:cNvPicPr>
            <a:picLocks noChangeAspect="1" noChangeArrowheads="1"/>
          </p:cNvPicPr>
          <p:nvPr/>
        </p:nvPicPr>
        <p:blipFill>
          <a:blip r:embed="rId2" cstate="print"/>
          <a:srcRect b="295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357166"/>
            <a:ext cx="7929618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accent3"/>
                </a:solidFill>
                <a:effectLst>
                  <a:glow rad="228600">
                    <a:schemeClr val="tx2">
                      <a:lumMod val="75000"/>
                      <a:alpha val="40000"/>
                    </a:schemeClr>
                  </a:glow>
                </a:effectLst>
                <a:latin typeface="Arial Black" pitchFamily="34" charset="0"/>
              </a:rPr>
              <a:t>Hay amigos que nos traicionan y nos hacen sentir en soledad, pero a estos debemos agradecerles por enseñarnos a elegir mejor para otra oportunidad.</a:t>
            </a:r>
          </a:p>
          <a:p>
            <a:r>
              <a:rPr lang="es-ES" sz="2400" b="1" dirty="0" smtClean="0">
                <a:ln/>
                <a:solidFill>
                  <a:schemeClr val="accent3"/>
                </a:solidFill>
                <a:effectLst>
                  <a:glow rad="228600">
                    <a:schemeClr val="tx2">
                      <a:lumMod val="75000"/>
                      <a:alpha val="40000"/>
                    </a:schemeClr>
                  </a:glow>
                </a:effectLst>
                <a:latin typeface="Arial Black" pitchFamily="34" charset="0"/>
              </a:rPr>
              <a:t>            (</a:t>
            </a:r>
            <a:r>
              <a:rPr lang="es-ES" sz="2400" b="1" dirty="0" err="1" smtClean="0">
                <a:ln/>
                <a:solidFill>
                  <a:schemeClr val="accent3"/>
                </a:solidFill>
                <a:effectLst>
                  <a:glow rad="228600">
                    <a:schemeClr val="tx2">
                      <a:lumMod val="75000"/>
                      <a:alpha val="40000"/>
                    </a:schemeClr>
                  </a:glow>
                </a:effectLst>
                <a:latin typeface="Arial Black" pitchFamily="34" charset="0"/>
              </a:rPr>
              <a:t>sumary</a:t>
            </a:r>
            <a:r>
              <a:rPr lang="es-ES" sz="2400" b="1" dirty="0" smtClean="0">
                <a:ln/>
                <a:solidFill>
                  <a:schemeClr val="accent3"/>
                </a:solidFill>
                <a:effectLst>
                  <a:glow rad="228600">
                    <a:schemeClr val="tx2">
                      <a:lumMod val="75000"/>
                      <a:alpha val="40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es-ES" sz="2400" b="1" dirty="0" err="1" smtClean="0">
                <a:ln/>
                <a:solidFill>
                  <a:schemeClr val="accent3"/>
                </a:solidFill>
                <a:effectLst>
                  <a:glow rad="228600">
                    <a:schemeClr val="tx2">
                      <a:lumMod val="75000"/>
                      <a:alpha val="40000"/>
                    </a:schemeClr>
                  </a:glow>
                </a:effectLst>
                <a:latin typeface="Arial Black" pitchFamily="34" charset="0"/>
              </a:rPr>
              <a:t>sugeidy</a:t>
            </a:r>
            <a:r>
              <a:rPr lang="es-ES" sz="2400" b="1" dirty="0" smtClean="0">
                <a:ln/>
                <a:solidFill>
                  <a:schemeClr val="accent3"/>
                </a:solidFill>
                <a:effectLst>
                  <a:glow rad="228600">
                    <a:schemeClr val="tx2">
                      <a:lumMod val="75000"/>
                      <a:alpha val="40000"/>
                    </a:schemeClr>
                  </a:glow>
                </a:effectLst>
                <a:latin typeface="Arial Black" pitchFamily="34" charset="0"/>
              </a:rPr>
              <a:t> santana)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82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Héctor\Escritorio\PPS-PARA-ENVIAR\NUEVAS IMÁGENES-NAVIDAD\night-winter-playing-old-christmas-wallpapers.jpg"/>
          <p:cNvPicPr>
            <a:picLocks noChangeAspect="1" noChangeArrowheads="1"/>
          </p:cNvPicPr>
          <p:nvPr/>
        </p:nvPicPr>
        <p:blipFill>
          <a:blip r:embed="rId2" cstate="print"/>
          <a:srcRect b="287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428605"/>
            <a:ext cx="8001056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7030A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No busques al amigo para matar las horas, sino búscale con horas para vivir.  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7030A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                (</a:t>
            </a:r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7030A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Khalil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7030A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7030A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Gibran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7030A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)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rgbClr val="7030A0">
                      <a:alpha val="6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Una persona sin amigos es como una planta sin raíces.</a:t>
            </a:r>
          </a:p>
          <a:p>
            <a:endParaRPr lang="es-ES" sz="2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429124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68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Héctor\Escritorio\PPS-PARA-ENVIAR\NUEVAS IMÁGENES-NAVIDAD\one-night-old-christmas-wallpapers.jpg"/>
          <p:cNvPicPr>
            <a:picLocks noChangeAspect="1" noChangeArrowheads="1"/>
          </p:cNvPicPr>
          <p:nvPr/>
        </p:nvPicPr>
        <p:blipFill>
          <a:blip r:embed="rId2" cstate="print"/>
          <a:srcRect b="29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4348" y="571480"/>
            <a:ext cx="7500990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Si queréis formar juicio acerca de un hombre, observad quienes son sus amigos.                                                         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39700">
                  <a:schemeClr val="tx1"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000364" y="1357298"/>
            <a:ext cx="1857388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(</a:t>
            </a:r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Fénelon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)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01600">
                  <a:schemeClr val="tx1">
                    <a:alpha val="6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624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Héctor\Escritorio\PPS-PARA-ENVIAR\NUEVAS IMÁGENES-NAVIDAD\snow-cabin-eve-birds-old-christmas-wallpapers.jpg"/>
          <p:cNvPicPr>
            <a:picLocks noChangeAspect="1" noChangeArrowheads="1"/>
          </p:cNvPicPr>
          <p:nvPr/>
        </p:nvPicPr>
        <p:blipFill>
          <a:blip r:embed="rId2" cstate="print"/>
          <a:srcRect b="290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642918"/>
            <a:ext cx="8358246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accent3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 Black" pitchFamily="34" charset="0"/>
              </a:rPr>
              <a:t>La amistad es como la salud, no nos damos cuenta de su verdadero valor hasta que la perdemos.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429124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61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Héctor\Escritorio\PPS-PARA-ENVIAR\NUEVAS IMÁGENES-NAVIDAD\two-snowmen-old-christmas-wallpapers.jpg"/>
          <p:cNvPicPr>
            <a:picLocks noChangeAspect="1" noChangeArrowheads="1"/>
          </p:cNvPicPr>
          <p:nvPr/>
        </p:nvPicPr>
        <p:blipFill>
          <a:blip r:embed="rId2" cstate="print"/>
          <a:srcRect b="277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57224" y="928670"/>
            <a:ext cx="7358114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Reprende al amigo en secreto y alábalo en público.     (Leonardo Da Vinci)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55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Héctor\Escritorio\PPS-PARA-ENVIAR\NUEVAS IMÁGENES-NAVIDAD\merry-christmas-scene.jpg"/>
          <p:cNvPicPr>
            <a:picLocks noChangeAspect="1" noChangeArrowheads="1"/>
          </p:cNvPicPr>
          <p:nvPr/>
        </p:nvPicPr>
        <p:blipFill>
          <a:blip r:embed="rId2" cstate="print"/>
          <a:srcRect b="274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71670" y="428604"/>
            <a:ext cx="6715172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El falso amigo es como la sombra que nos sigue mientras dura el sol.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 (Carlo </a:t>
            </a:r>
            <a:r>
              <a:rPr lang="es-ES" sz="24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Dossi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429124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543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Héctor\Escritorio\PPS-PARA-ENVIAR\NUEVAS IMÁGENES-NAVIDAD\paisajes-navidenos-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90459" cy="6858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3500437"/>
            <a:ext cx="8715404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accent3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Existen personas que se alejan de tu vida,</a:t>
            </a:r>
          </a:p>
          <a:p>
            <a:r>
              <a:rPr lang="es-ES" sz="2400" b="1" dirty="0" smtClean="0">
                <a:ln/>
                <a:solidFill>
                  <a:schemeClr val="accent3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 y tú suspiras con alivio, y cuestionas…</a:t>
            </a:r>
          </a:p>
          <a:p>
            <a:r>
              <a:rPr lang="es-ES" sz="2400" b="1" dirty="0" smtClean="0">
                <a:ln/>
                <a:solidFill>
                  <a:schemeClr val="accent3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Black" pitchFamily="34" charset="0"/>
              </a:rPr>
              <a:t>¿¿porqué tuviste que haber tenido contacto con ellas??.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998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Héctor\Escritorio\PPS-PARA-ENVIAR\NUEVAS IMÁGENES-NAVIDAD\paisajes-navidenos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285728"/>
            <a:ext cx="8143932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Existen personas que se alejan, Dios las llamó,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y tú suspiras con nostalgia, y te cuestionas porqué tuvieron que alejarse y dejar ese enorme vacío en ti.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429124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854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Héctor\Escritorio\PPS-PARA-ENVIAR\NUEVAS IMÁGENES-NAVIDAD\let-freedom-ring-old-christmas-wallpapers.jpg"/>
          <p:cNvPicPr>
            <a:picLocks noChangeAspect="1" noChangeArrowheads="1"/>
          </p:cNvPicPr>
          <p:nvPr/>
        </p:nvPicPr>
        <p:blipFill>
          <a:blip r:embed="rId2" cstate="print"/>
          <a:srcRect b="290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428604"/>
            <a:ext cx="8429684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Recorre a menudo la senda que lleva al huerto de tu amigo, no sea que la maleza te impida ver el camino.       (Proverbio indio)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661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Héctor\Escritorio\PPS-PARA-ENVIAR\NUEVAS IMÁGENES-NAVIDAD\christmas-town-scene.jpg"/>
          <p:cNvPicPr>
            <a:picLocks noChangeAspect="1" noChangeArrowheads="1"/>
          </p:cNvPicPr>
          <p:nvPr/>
        </p:nvPicPr>
        <p:blipFill>
          <a:blip r:embed="rId2" cstate="print"/>
          <a:srcRect b="24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428604"/>
            <a:ext cx="8572560" cy="243143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Los hijos se alejan de sus padres, los amigos se separan, y la vida sigue.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Si seguimos juntos, o si algún día nos tenemos que separar…</a:t>
            </a:r>
          </a:p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      </a:t>
            </a:r>
          </a:p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   </a:t>
            </a:r>
            <a:r>
              <a:rPr lang="es-ES" sz="2800" b="1" dirty="0" smtClean="0">
                <a:ln w="11430"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   !!gracias por llegar a mi vida amigo¡¡.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429124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429124" y="0"/>
            <a:ext cx="4714876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84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Héctor\Escritorio\PPS-PARA-ENVIAR\NUEVAS IMÁGENES-NAVIDAD\adoration-of-the-wise-men-old-christmas-wallpapers.jpg"/>
          <p:cNvPicPr>
            <a:picLocks noChangeAspect="1" noChangeArrowheads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-304800" y="-228600"/>
            <a:ext cx="9753600" cy="7086600"/>
          </a:xfrm>
          <a:prstGeom prst="rect">
            <a:avLst/>
          </a:prstGeom>
          <a:noFill/>
        </p:spPr>
      </p:pic>
      <p:pic>
        <p:nvPicPr>
          <p:cNvPr id="5" name="4 Imagen" descr="471336u19mppucts-7e09d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4600575"/>
            <a:ext cx="3219450" cy="2257425"/>
          </a:xfrm>
          <a:prstGeom prst="rect">
            <a:avLst/>
          </a:prstGeom>
        </p:spPr>
      </p:pic>
      <p:pic>
        <p:nvPicPr>
          <p:cNvPr id="6" name="5 Imagen" descr="Rotulo_Feliz_Navidad_Velas-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86182" y="0"/>
            <a:ext cx="3810000" cy="2295525"/>
          </a:xfrm>
          <a:prstGeom prst="rect">
            <a:avLst/>
          </a:prstGeom>
        </p:spPr>
      </p:pic>
      <p:pic>
        <p:nvPicPr>
          <p:cNvPr id="7" name="6 Imagen" descr="Mayka-blan-Nav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71934" y="2928934"/>
            <a:ext cx="1857388" cy="809822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143372" y="2428868"/>
            <a:ext cx="168767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b="1" dirty="0" smtClean="0">
                <a:ln/>
                <a:solidFill>
                  <a:schemeClr val="accent3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Te desea</a:t>
            </a:r>
            <a:r>
              <a:rPr lang="es-ES" b="1" dirty="0" smtClean="0">
                <a:ln/>
                <a:solidFill>
                  <a:schemeClr val="accent3"/>
                </a:solidFill>
                <a:latin typeface="Arial Black" pitchFamily="34" charset="0"/>
              </a:rPr>
              <a:t>:</a:t>
            </a:r>
            <a:endParaRPr lang="es-ES" b="1" dirty="0">
              <a:ln/>
              <a:solidFill>
                <a:schemeClr val="accent3"/>
              </a:solidFill>
              <a:latin typeface="Arial Black" pitchFamily="34" charset="0"/>
            </a:endParaRPr>
          </a:p>
        </p:txBody>
      </p:sp>
      <p:pic>
        <p:nvPicPr>
          <p:cNvPr id="9" name="8 Imagen" descr="glitter_star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3372" y="-214338"/>
            <a:ext cx="762000" cy="1057275"/>
          </a:xfrm>
          <a:prstGeom prst="rect">
            <a:avLst/>
          </a:prstGeom>
        </p:spPr>
      </p:pic>
      <p:pic>
        <p:nvPicPr>
          <p:cNvPr id="10" name="9 Imagen" descr="glitter_star9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015926">
            <a:off x="0" y="0"/>
            <a:ext cx="576000" cy="799201"/>
          </a:xfrm>
          <a:prstGeom prst="rect">
            <a:avLst/>
          </a:prstGeom>
        </p:spPr>
      </p:pic>
    </p:spTree>
  </p:cSld>
  <p:clrMapOvr>
    <a:masterClrMapping/>
  </p:clrMapOvr>
  <p:transition spd="med" advTm="878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643</Words>
  <Application>Microsoft Office PowerPoint</Application>
  <PresentationFormat>Presentación en pantalla (4:3)</PresentationFormat>
  <Paragraphs>78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Noche de Paz y Frases de amigos</dc:title>
  <dc:subject>NAVIDAD 2012</dc:subject>
  <dc:creator>Mayka</dc:creator>
  <cp:lastModifiedBy>Mayka</cp:lastModifiedBy>
  <cp:revision>33</cp:revision>
  <dcterms:created xsi:type="dcterms:W3CDTF">2012-12-05T11:00:04Z</dcterms:created>
  <dcterms:modified xsi:type="dcterms:W3CDTF">2012-12-17T15:35:41Z</dcterms:modified>
</cp:coreProperties>
</file>