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4" r:id="rId4"/>
    <p:sldId id="265" r:id="rId5"/>
    <p:sldId id="262" r:id="rId6"/>
    <p:sldId id="263" r:id="rId7"/>
    <p:sldId id="266" r:id="rId8"/>
    <p:sldId id="267" r:id="rId9"/>
    <p:sldId id="268" r:id="rId10"/>
    <p:sldId id="271" r:id="rId11"/>
    <p:sldId id="270" r:id="rId12"/>
    <p:sldId id="269" r:id="rId13"/>
    <p:sldId id="272"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0X3mV0J8dRxZL2Tfqnuxxg==" hashData="8sHLauLtWhOfdYvfQVtjVg9d53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001A"/>
    <a:srgbClr val="663300"/>
    <a:srgbClr val="800000"/>
    <a:srgbClr val="006699"/>
    <a:srgbClr val="CC3300"/>
    <a:srgbClr val="CC6600"/>
    <a:srgbClr val="336600"/>
    <a:srgbClr val="006600"/>
    <a:srgbClr val="003300"/>
    <a:srgbClr val="B42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18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21/12/2013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21/12/2013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21/12/2013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21/12/2013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21/12/2013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21/12/2013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21/12/2013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21/12/2013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21/12/2013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21/12/2013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21/12/2013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97FEED1-F24A-4238-818B-16CF174CD33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4028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21/12/2013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CAF3834-DBED-469C-BD18-73F9AA6C7D48}"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l="2048" t="3474" r="2048" b="3502"/>
          <a:stretch/>
        </p:blipFill>
        <p:spPr bwMode="auto">
          <a:xfrm>
            <a:off x="-1" y="1"/>
            <a:ext cx="9144001"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644920" y="644263"/>
            <a:ext cx="7872235" cy="509881"/>
            <a:chOff x="613747" y="644263"/>
            <a:chExt cx="7872235" cy="509881"/>
          </a:xfrm>
        </p:grpSpPr>
        <p:pic>
          <p:nvPicPr>
            <p:cNvPr id="4"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1137622" y="65534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d"/>
            <p:cNvPicPr>
              <a:picLocks noChangeAspect="1" noChangeArrowheads="1" noCrop="1"/>
            </p:cNvPicPr>
            <p:nvPr/>
          </p:nvPicPr>
          <p:blipFill>
            <a:blip r:embed="rId5">
              <a:biLevel thresh="25000"/>
              <a:extLst>
                <a:ext uri="{28A0092B-C50C-407E-A947-70E740481C1C}">
                  <a14:useLocalDpi xmlns:a14="http://schemas.microsoft.com/office/drawing/2010/main" val="0"/>
                </a:ext>
              </a:extLst>
            </a:blip>
            <a:srcRect/>
            <a:stretch>
              <a:fillRect/>
            </a:stretch>
          </p:blipFill>
          <p:spPr bwMode="auto">
            <a:xfrm>
              <a:off x="2537533" y="665731"/>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descr="e"/>
            <p:cNvPicPr>
              <a:picLocks noChangeAspect="1" noChangeArrowheads="1" noCrop="1"/>
            </p:cNvPicPr>
            <p:nvPr/>
          </p:nvPicPr>
          <p:blipFill>
            <a:blip r:embed="rId6">
              <a:biLevel thresh="25000"/>
              <a:extLst>
                <a:ext uri="{28A0092B-C50C-407E-A947-70E740481C1C}">
                  <a14:useLocalDpi xmlns:a14="http://schemas.microsoft.com/office/drawing/2010/main" val="0"/>
                </a:ext>
              </a:extLst>
            </a:blip>
            <a:srcRect/>
            <a:stretch>
              <a:fillRect/>
            </a:stretch>
          </p:blipFill>
          <p:spPr bwMode="auto">
            <a:xfrm>
              <a:off x="4367030" y="666524"/>
              <a:ext cx="46672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2222606" y="664865"/>
              <a:ext cx="28575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0" descr="j"/>
            <p:cNvPicPr>
              <a:picLocks noChangeAspect="1" noChangeArrowheads="1" noCrop="1"/>
            </p:cNvPicPr>
            <p:nvPr/>
          </p:nvPicPr>
          <p:blipFill>
            <a:blip r:embed="rId8">
              <a:biLevel thresh="25000"/>
              <a:extLst>
                <a:ext uri="{28A0092B-C50C-407E-A947-70E740481C1C}">
                  <a14:useLocalDpi xmlns:a14="http://schemas.microsoft.com/office/drawing/2010/main" val="0"/>
                </a:ext>
              </a:extLst>
            </a:blip>
            <a:srcRect/>
            <a:stretch>
              <a:fillRect/>
            </a:stretch>
          </p:blipFill>
          <p:spPr bwMode="auto">
            <a:xfrm>
              <a:off x="7643020" y="654150"/>
              <a:ext cx="309562" cy="49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8" descr="n"/>
            <p:cNvPicPr>
              <a:picLocks noChangeAspect="1" noChangeArrowheads="1" noCrop="1"/>
            </p:cNvPicPr>
            <p:nvPr/>
          </p:nvPicPr>
          <p:blipFill>
            <a:blip r:embed="rId9">
              <a:biLevel thresh="25000"/>
              <a:extLst>
                <a:ext uri="{28A0092B-C50C-407E-A947-70E740481C1C}">
                  <a14:useLocalDpi xmlns:a14="http://schemas.microsoft.com/office/drawing/2010/main" val="0"/>
                </a:ext>
              </a:extLst>
            </a:blip>
            <a:srcRect/>
            <a:stretch>
              <a:fillRect/>
            </a:stretch>
          </p:blipFill>
          <p:spPr bwMode="auto">
            <a:xfrm>
              <a:off x="613747" y="654150"/>
              <a:ext cx="5238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2" descr="p"/>
            <p:cNvPicPr>
              <a:picLocks noChangeAspect="1" noChangeArrowheads="1" noCrop="1"/>
            </p:cNvPicPr>
            <p:nvPr/>
          </p:nvPicPr>
          <p:blipFill>
            <a:blip r:embed="rId10">
              <a:biLevel thresh="25000"/>
              <a:extLst>
                <a:ext uri="{28A0092B-C50C-407E-A947-70E740481C1C}">
                  <a14:useLocalDpi xmlns:a14="http://schemas.microsoft.com/office/drawing/2010/main" val="0"/>
                </a:ext>
              </a:extLst>
            </a:blip>
            <a:srcRect/>
            <a:stretch>
              <a:fillRect/>
            </a:stretch>
          </p:blipFill>
          <p:spPr bwMode="auto">
            <a:xfrm>
              <a:off x="5609243" y="645220"/>
              <a:ext cx="4667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4" descr="r"/>
            <p:cNvPicPr>
              <a:picLocks noChangeAspect="1" noChangeArrowheads="1" noCrop="1"/>
            </p:cNvPicPr>
            <p:nvPr/>
          </p:nvPicPr>
          <p:blipFill>
            <a:blip r:embed="rId11">
              <a:biLevel thresh="25000"/>
              <a:extLst>
                <a:ext uri="{28A0092B-C50C-407E-A947-70E740481C1C}">
                  <a14:useLocalDpi xmlns:a14="http://schemas.microsoft.com/office/drawing/2010/main" val="0"/>
                </a:ext>
              </a:extLst>
            </a:blip>
            <a:srcRect/>
            <a:stretch>
              <a:fillRect/>
            </a:stretch>
          </p:blipFill>
          <p:spPr bwMode="auto">
            <a:xfrm>
              <a:off x="6609368" y="644263"/>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4" descr="v"/>
            <p:cNvPicPr>
              <a:picLocks noChangeAspect="1" noChangeArrowheads="1" noCrop="1"/>
            </p:cNvPicPr>
            <p:nvPr/>
          </p:nvPicPr>
          <p:blipFill>
            <a:blip r:embed="rId12">
              <a:biLevel thresh="25000"/>
              <a:extLst>
                <a:ext uri="{28A0092B-C50C-407E-A947-70E740481C1C}">
                  <a14:useLocalDpi xmlns:a14="http://schemas.microsoft.com/office/drawing/2010/main" val="0"/>
                </a:ext>
              </a:extLst>
            </a:blip>
            <a:srcRect/>
            <a:stretch>
              <a:fillRect/>
            </a:stretch>
          </p:blipFill>
          <p:spPr bwMode="auto">
            <a:xfrm>
              <a:off x="1623397" y="664865"/>
              <a:ext cx="571500" cy="46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7952582" y="657978"/>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6055186" y="66274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3070933" y="664865"/>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8" descr="d"/>
            <p:cNvPicPr>
              <a:picLocks noChangeAspect="1" noChangeArrowheads="1" noCrop="1"/>
            </p:cNvPicPr>
            <p:nvPr/>
          </p:nvPicPr>
          <p:blipFill>
            <a:blip r:embed="rId5">
              <a:biLevel thresh="25000"/>
              <a:extLst>
                <a:ext uri="{28A0092B-C50C-407E-A947-70E740481C1C}">
                  <a14:useLocalDpi xmlns:a14="http://schemas.microsoft.com/office/drawing/2010/main" val="0"/>
                </a:ext>
              </a:extLst>
            </a:blip>
            <a:srcRect/>
            <a:stretch>
              <a:fillRect/>
            </a:stretch>
          </p:blipFill>
          <p:spPr bwMode="auto">
            <a:xfrm>
              <a:off x="3617653" y="668369"/>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descr="n"/>
            <p:cNvPicPr>
              <a:picLocks noChangeAspect="1" noChangeArrowheads="1" noCrop="1"/>
            </p:cNvPicPr>
            <p:nvPr/>
          </p:nvPicPr>
          <p:blipFill>
            <a:blip r:embed="rId9">
              <a:biLevel thresh="25000"/>
              <a:extLst>
                <a:ext uri="{28A0092B-C50C-407E-A947-70E740481C1C}">
                  <a14:useLocalDpi xmlns:a14="http://schemas.microsoft.com/office/drawing/2010/main" val="0"/>
                </a:ext>
              </a:extLst>
            </a:blip>
            <a:srcRect/>
            <a:stretch>
              <a:fillRect/>
            </a:stretch>
          </p:blipFill>
          <p:spPr bwMode="auto">
            <a:xfrm>
              <a:off x="4842400" y="668369"/>
              <a:ext cx="5238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0" descr="e"/>
            <p:cNvPicPr>
              <a:picLocks noChangeAspect="1" noChangeArrowheads="1" noCrop="1"/>
            </p:cNvPicPr>
            <p:nvPr/>
          </p:nvPicPr>
          <p:blipFill>
            <a:blip r:embed="rId6">
              <a:biLevel thresh="25000"/>
              <a:extLst>
                <a:ext uri="{28A0092B-C50C-407E-A947-70E740481C1C}">
                  <a14:useLocalDpi xmlns:a14="http://schemas.microsoft.com/office/drawing/2010/main" val="0"/>
                </a:ext>
              </a:extLst>
            </a:blip>
            <a:srcRect/>
            <a:stretch>
              <a:fillRect/>
            </a:stretch>
          </p:blipFill>
          <p:spPr bwMode="auto">
            <a:xfrm>
              <a:off x="7142189" y="657978"/>
              <a:ext cx="46672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32 Grupo"/>
          <p:cNvGrpSpPr/>
          <p:nvPr/>
        </p:nvGrpSpPr>
        <p:grpSpPr>
          <a:xfrm>
            <a:off x="4593530" y="1855732"/>
            <a:ext cx="3578870" cy="1322660"/>
            <a:chOff x="4593530" y="1855732"/>
            <a:chExt cx="3578870" cy="1322660"/>
          </a:xfrm>
        </p:grpSpPr>
        <p:pic>
          <p:nvPicPr>
            <p:cNvPr id="9" name="Picture 24" descr="l"/>
            <p:cNvPicPr>
              <a:picLocks noChangeAspect="1" noChangeArrowheads="1" noCrop="1"/>
            </p:cNvPicPr>
            <p:nvPr/>
          </p:nvPicPr>
          <p:blipFill>
            <a:blip r:embed="rId13">
              <a:biLevel thresh="25000"/>
              <a:extLst>
                <a:ext uri="{28A0092B-C50C-407E-A947-70E740481C1C}">
                  <a14:useLocalDpi xmlns:a14="http://schemas.microsoft.com/office/drawing/2010/main" val="0"/>
                </a:ext>
              </a:extLst>
            </a:blip>
            <a:srcRect/>
            <a:stretch>
              <a:fillRect/>
            </a:stretch>
          </p:blipFill>
          <p:spPr bwMode="auto">
            <a:xfrm>
              <a:off x="6353292" y="2668119"/>
              <a:ext cx="466725" cy="510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0" descr="o"/>
            <p:cNvPicPr>
              <a:picLocks noChangeAspect="1" noChangeArrowheads="1" noCrop="1"/>
            </p:cNvPicPr>
            <p:nvPr/>
          </p:nvPicPr>
          <p:blipFill>
            <a:blip r:embed="rId14">
              <a:biLevel thresh="25000"/>
              <a:extLst>
                <a:ext uri="{28A0092B-C50C-407E-A947-70E740481C1C}">
                  <a14:useLocalDpi xmlns:a14="http://schemas.microsoft.com/office/drawing/2010/main" val="0"/>
                </a:ext>
              </a:extLst>
            </a:blip>
            <a:srcRect/>
            <a:stretch>
              <a:fillRect/>
            </a:stretch>
          </p:blipFill>
          <p:spPr bwMode="auto">
            <a:xfrm>
              <a:off x="5788690" y="2671564"/>
              <a:ext cx="4953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8" descr="s"/>
            <p:cNvPicPr>
              <a:picLocks noChangeAspect="1" noChangeArrowheads="1" noCrop="1"/>
            </p:cNvPicPr>
            <p:nvPr/>
          </p:nvPicPr>
          <p:blipFill>
            <a:blip r:embed="rId15">
              <a:biLevel thresh="25000"/>
              <a:extLst>
                <a:ext uri="{28A0092B-C50C-407E-A947-70E740481C1C}">
                  <a14:useLocalDpi xmlns:a14="http://schemas.microsoft.com/office/drawing/2010/main" val="0"/>
                </a:ext>
              </a:extLst>
            </a:blip>
            <a:srcRect/>
            <a:stretch>
              <a:fillRect/>
            </a:stretch>
          </p:blipFill>
          <p:spPr bwMode="auto">
            <a:xfrm>
              <a:off x="5298100" y="2641799"/>
              <a:ext cx="3905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5117405" y="1856922"/>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8" descr="d"/>
            <p:cNvPicPr>
              <a:picLocks noChangeAspect="1" noChangeArrowheads="1" noCrop="1"/>
            </p:cNvPicPr>
            <p:nvPr/>
          </p:nvPicPr>
          <p:blipFill>
            <a:blip r:embed="rId5">
              <a:biLevel thresh="25000"/>
              <a:extLst>
                <a:ext uri="{28A0092B-C50C-407E-A947-70E740481C1C}">
                  <a14:useLocalDpi xmlns:a14="http://schemas.microsoft.com/office/drawing/2010/main" val="0"/>
                </a:ext>
              </a:extLst>
            </a:blip>
            <a:srcRect/>
            <a:stretch>
              <a:fillRect/>
            </a:stretch>
          </p:blipFill>
          <p:spPr bwMode="auto">
            <a:xfrm>
              <a:off x="6558880" y="1867313"/>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8" descr="i"/>
            <p:cNvPicPr>
              <a:picLocks noChangeAspect="1" noChangeArrowheads="1" noCrop="1"/>
            </p:cNvPicPr>
            <p:nvPr/>
          </p:nvPicPr>
          <p:blipFill>
            <a:blip r:embed="rId7">
              <a:biLevel thresh="25000"/>
              <a:extLst>
                <a:ext uri="{28A0092B-C50C-407E-A947-70E740481C1C}">
                  <a14:useLocalDpi xmlns:a14="http://schemas.microsoft.com/office/drawing/2010/main" val="0"/>
                </a:ext>
              </a:extLst>
            </a:blip>
            <a:srcRect/>
            <a:stretch>
              <a:fillRect/>
            </a:stretch>
          </p:blipFill>
          <p:spPr bwMode="auto">
            <a:xfrm>
              <a:off x="6212780" y="1866447"/>
              <a:ext cx="28575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8" descr="n"/>
            <p:cNvPicPr>
              <a:picLocks noChangeAspect="1" noChangeArrowheads="1" noCrop="1"/>
            </p:cNvPicPr>
            <p:nvPr/>
          </p:nvPicPr>
          <p:blipFill>
            <a:blip r:embed="rId9">
              <a:biLevel thresh="25000"/>
              <a:extLst>
                <a:ext uri="{28A0092B-C50C-407E-A947-70E740481C1C}">
                  <a14:useLocalDpi xmlns:a14="http://schemas.microsoft.com/office/drawing/2010/main" val="0"/>
                </a:ext>
              </a:extLst>
            </a:blip>
            <a:srcRect/>
            <a:stretch>
              <a:fillRect/>
            </a:stretch>
          </p:blipFill>
          <p:spPr bwMode="auto">
            <a:xfrm>
              <a:off x="4593530" y="1855732"/>
              <a:ext cx="5238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44" descr="v"/>
            <p:cNvPicPr>
              <a:picLocks noChangeAspect="1" noChangeArrowheads="1" noCrop="1"/>
            </p:cNvPicPr>
            <p:nvPr/>
          </p:nvPicPr>
          <p:blipFill>
            <a:blip r:embed="rId12">
              <a:biLevel thresh="25000"/>
              <a:extLst>
                <a:ext uri="{28A0092B-C50C-407E-A947-70E740481C1C}">
                  <a14:useLocalDpi xmlns:a14="http://schemas.microsoft.com/office/drawing/2010/main" val="0"/>
                </a:ext>
              </a:extLst>
            </a:blip>
            <a:srcRect/>
            <a:stretch>
              <a:fillRect/>
            </a:stretch>
          </p:blipFill>
          <p:spPr bwMode="auto">
            <a:xfrm>
              <a:off x="5603180" y="1866447"/>
              <a:ext cx="571500" cy="46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 descr="a"/>
            <p:cNvPicPr>
              <a:picLocks noChangeAspect="1" noChangeArrowheads="1" noCrop="1"/>
            </p:cNvPicPr>
            <p:nvPr/>
          </p:nvPicPr>
          <p:blipFill>
            <a:blip r:embed="rId4">
              <a:biLevel thresh="25000"/>
              <a:extLst>
                <a:ext uri="{28A0092B-C50C-407E-A947-70E740481C1C}">
                  <a14:useLocalDpi xmlns:a14="http://schemas.microsoft.com/office/drawing/2010/main" val="0"/>
                </a:ext>
              </a:extLst>
            </a:blip>
            <a:srcRect/>
            <a:stretch>
              <a:fillRect/>
            </a:stretch>
          </p:blipFill>
          <p:spPr bwMode="auto">
            <a:xfrm>
              <a:off x="7092280" y="1866447"/>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8" descr="d"/>
            <p:cNvPicPr>
              <a:picLocks noChangeAspect="1" noChangeArrowheads="1" noCrop="1"/>
            </p:cNvPicPr>
            <p:nvPr/>
          </p:nvPicPr>
          <p:blipFill>
            <a:blip r:embed="rId5">
              <a:biLevel thresh="25000"/>
              <a:extLst>
                <a:ext uri="{28A0092B-C50C-407E-A947-70E740481C1C}">
                  <a14:useLocalDpi xmlns:a14="http://schemas.microsoft.com/office/drawing/2010/main" val="0"/>
                </a:ext>
              </a:extLst>
            </a:blip>
            <a:srcRect/>
            <a:stretch>
              <a:fillRect/>
            </a:stretch>
          </p:blipFill>
          <p:spPr bwMode="auto">
            <a:xfrm>
              <a:off x="7639000" y="1869951"/>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descr="o"/>
            <p:cNvPicPr>
              <a:picLocks noChangeAspect="1" noChangeArrowheads="1" noCrop="1"/>
            </p:cNvPicPr>
            <p:nvPr/>
          </p:nvPicPr>
          <p:blipFill>
            <a:blip r:embed="rId14">
              <a:biLevel thresh="25000"/>
              <a:extLst>
                <a:ext uri="{28A0092B-C50C-407E-A947-70E740481C1C}">
                  <a14:useLocalDpi xmlns:a14="http://schemas.microsoft.com/office/drawing/2010/main" val="0"/>
                </a:ext>
              </a:extLst>
            </a:blip>
            <a:srcRect/>
            <a:stretch>
              <a:fillRect/>
            </a:stretch>
          </p:blipFill>
          <p:spPr bwMode="auto">
            <a:xfrm>
              <a:off x="6916185" y="2668119"/>
              <a:ext cx="4953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mc:Choice xmlns:p14="http://schemas.microsoft.com/office/powerpoint/2010/main" Requires="p14">
      <p:transition spd="slow" p14:dur="2000">
        <p14:doors dir="vert"/>
        <p:sndAc>
          <p:stSnd loop="1">
            <p:snd r:embed="rId2" name="Christmas midley - Paul Mauriat.wav"/>
          </p:stSnd>
        </p:sndAc>
      </p:transition>
    </mc:Choice>
    <mc:Fallback>
      <p:transition spd="slow">
        <p:fade/>
        <p:sndAc>
          <p:stSnd loop="1">
            <p:snd r:embed="rId2" name="Christmas midley - Paul Mauri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up)">
                                      <p:cBhvr>
                                        <p:cTn id="12" dur="1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Fondos Navidad\Bola roja.jpg"/>
          <p:cNvPicPr>
            <a:picLocks noChangeAspect="1" noChangeArrowheads="1"/>
          </p:cNvPicPr>
          <p:nvPr/>
        </p:nvPicPr>
        <p:blipFill rotWithShape="1">
          <a:blip r:embed="rId2">
            <a:extLst>
              <a:ext uri="{28A0092B-C50C-407E-A947-70E740481C1C}">
                <a14:useLocalDpi xmlns:a14="http://schemas.microsoft.com/office/drawing/2010/main" val="0"/>
              </a:ext>
            </a:extLst>
          </a:blip>
          <a:srcRect t="18055"/>
          <a:stretch/>
        </p:blipFill>
        <p:spPr bwMode="auto">
          <a:xfrm>
            <a:off x="0" y="1"/>
            <a:ext cx="9144000" cy="5139322"/>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395536" y="1066547"/>
            <a:ext cx="4176464" cy="2585323"/>
          </a:xfrm>
          <a:prstGeom prst="rect">
            <a:avLst/>
          </a:prstGeom>
        </p:spPr>
        <p:txBody>
          <a:bodyPr wrap="square">
            <a:spAutoFit/>
          </a:bodyPr>
          <a:lstStyle/>
          <a:p>
            <a:pPr algn="ctr"/>
            <a:r>
              <a:rPr lang="es-CO" b="1" dirty="0">
                <a:solidFill>
                  <a:schemeClr val="bg1"/>
                </a:solidFill>
                <a:effectLst>
                  <a:glow rad="101600">
                    <a:srgbClr val="003300"/>
                  </a:glow>
                </a:effectLst>
                <a:latin typeface="+mj-lt"/>
              </a:rPr>
              <a:t>Navidad de a dos, es una idea que acompaña a muchos como condición para pasar bien estas fechas especiales. Y claro que la presencia de alguien a quien se ama y donde se siente el amor correspondido es una bendición, pero también es cierto que eso no es una condición para disfrutar del espíritu navideño que adorna estas épocas.</a:t>
            </a: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Fondos Navidad\A 2 columnas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14" t="519" r="114" b="803"/>
          <a:stretch/>
        </p:blipFill>
        <p:spPr bwMode="auto">
          <a:xfrm>
            <a:off x="1" y="0"/>
            <a:ext cx="9144000" cy="5143501"/>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55776" y="555526"/>
            <a:ext cx="3960440" cy="4093428"/>
          </a:xfrm>
          <a:prstGeom prst="rect">
            <a:avLst/>
          </a:prstGeom>
        </p:spPr>
        <p:txBody>
          <a:bodyPr wrap="square">
            <a:spAutoFit/>
          </a:bodyPr>
          <a:lstStyle/>
          <a:p>
            <a:pPr algn="ctr"/>
            <a:r>
              <a:rPr lang="es-CO" sz="2000" b="1" dirty="0">
                <a:solidFill>
                  <a:schemeClr val="bg1"/>
                </a:solidFill>
                <a:latin typeface="+mj-lt"/>
              </a:rPr>
              <a:t>Para muchos la navidad termina siendo un dolor de cabeza, Gracias a su Pareja, o peor, Gracias a ti, para tu pareja la Navidad termina siendo su pequeño infierno de fin de año. Si tienes pareja, confúndete en un abrazo con ella frente al arbolito, las luces navideñas, las figuras de un pesebre cualquiera sea la idea que tengas de esto, mira con ojos renovados al lado de esa persona que amas y te ama estas épocas.</a:t>
            </a: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Fondos Navidad\A 2 columnas05.jpg"/>
          <p:cNvPicPr>
            <a:picLocks noChangeAspect="1" noChangeArrowheads="1"/>
          </p:cNvPicPr>
          <p:nvPr/>
        </p:nvPicPr>
        <p:blipFill rotWithShape="1">
          <a:blip r:embed="rId2">
            <a:extLst>
              <a:ext uri="{28A0092B-C50C-407E-A947-70E740481C1C}">
                <a14:useLocalDpi xmlns:a14="http://schemas.microsoft.com/office/drawing/2010/main" val="0"/>
              </a:ext>
            </a:extLst>
          </a:blip>
          <a:srcRect l="68" t="4647" r="68" b="192"/>
          <a:stretch/>
        </p:blipFill>
        <p:spPr bwMode="auto">
          <a:xfrm>
            <a:off x="0" y="1"/>
            <a:ext cx="9144000" cy="5143500"/>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2627784" y="239033"/>
            <a:ext cx="3888432" cy="4708981"/>
          </a:xfrm>
          <a:prstGeom prst="rect">
            <a:avLst/>
          </a:prstGeom>
        </p:spPr>
        <p:txBody>
          <a:bodyPr wrap="square">
            <a:spAutoFit/>
          </a:bodyPr>
          <a:lstStyle/>
          <a:p>
            <a:pPr algn="ctr"/>
            <a:r>
              <a:rPr lang="es-CO" sz="2000" b="1" dirty="0">
                <a:solidFill>
                  <a:schemeClr val="bg1"/>
                </a:solidFill>
                <a:effectLst>
                  <a:glow rad="88900">
                    <a:srgbClr val="8A001A"/>
                  </a:glow>
                </a:effectLst>
                <a:latin typeface="+mj-lt"/>
              </a:rPr>
              <a:t>Renueva tu discurso interior y sonríe, dale el mejor regalo de navidad a esa persona que ha decidido compartir contigo, a ser tu compañía, dale tu realización, tu alegría, tu espontaneidad, regálale la liberación de ese peso muerto que cargas sobre tus hombros, dicho sea de otro modo, muéstrale como dejas de lado tus esquemas, tus ideas, tus complicaciones, tu mal temperamento y dale el placer de una sonrisa al verte disfrutar plenamente la vida que tienen ahora los dos.</a:t>
            </a: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Fondos Navidad\A 2 columnas01.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12569" r="182"/>
          <a:stretch/>
        </p:blipFill>
        <p:spPr bwMode="auto">
          <a:xfrm>
            <a:off x="0" y="0"/>
            <a:ext cx="9144001" cy="5143500"/>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2286000" y="555526"/>
            <a:ext cx="4572000" cy="4093428"/>
          </a:xfrm>
          <a:prstGeom prst="rect">
            <a:avLst/>
          </a:prstGeom>
        </p:spPr>
        <p:txBody>
          <a:bodyPr>
            <a:spAutoFit/>
          </a:bodyPr>
          <a:lstStyle/>
          <a:p>
            <a:pPr algn="ctr"/>
            <a:r>
              <a:rPr lang="es-CO" sz="2000" b="1" dirty="0">
                <a:solidFill>
                  <a:schemeClr val="bg1"/>
                </a:solidFill>
                <a:effectLst>
                  <a:glow rad="76200">
                    <a:srgbClr val="003300"/>
                  </a:glow>
                </a:effectLst>
                <a:latin typeface="+mj-lt"/>
              </a:rPr>
              <a:t>Recibe de ella su amor, su afecto, su cariño y llegado el momento cuando el reloj marque las doce y el cielo se ilumine de colores dense un profundo abrazo que diga lo que las palabras no dicen: TE AMO, GRACIAS POR ESTAR AQUÍ, GRACIAS POR ESTAR CONMIGO, POR EXISTIR y no la sueltes, no permitas que se te escape ese momento, porque recuerda que los momentos no vuelven, así que vívelos plenamente, bébelos como el sediento cuando por fin puede calmar su sed.</a:t>
            </a: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Fondos Navidad\Bola y reloj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14" t="10836" r="114" b="5803"/>
          <a:stretch/>
        </p:blipFill>
        <p:spPr bwMode="auto">
          <a:xfrm>
            <a:off x="1" y="0"/>
            <a:ext cx="9144000" cy="5143500"/>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83968" y="566554"/>
            <a:ext cx="4392488" cy="4093428"/>
          </a:xfrm>
          <a:prstGeom prst="rect">
            <a:avLst/>
          </a:prstGeom>
        </p:spPr>
        <p:txBody>
          <a:bodyPr wrap="square">
            <a:spAutoFit/>
          </a:bodyPr>
          <a:lstStyle/>
          <a:p>
            <a:pPr algn="ctr"/>
            <a:r>
              <a:rPr lang="es-CO" sz="2000" b="1" dirty="0">
                <a:solidFill>
                  <a:schemeClr val="bg1"/>
                </a:solidFill>
                <a:effectLst>
                  <a:glow rad="63500">
                    <a:srgbClr val="663300"/>
                  </a:glow>
                </a:effectLst>
                <a:latin typeface="+mj-lt"/>
              </a:rPr>
              <a:t>Que sea un pretexto. Que esta navidad sea el pretexto de la renovación de ustedes, no miren para mañana, no guarden reservas, no ahorren su realización, no piensen en pequeño, sean plenos, y denle a este momento razones de sobra para saber que cuentan con alguien al lado con quien pueden ser. Suelten las ataduras que los encadenan a la discusión, la rabia y el distanciamiento, recuerden que alguna vez vivieron navidades felices, ¿por qué no intentarlo otra vez</a:t>
            </a:r>
            <a:r>
              <a:rPr lang="es-CO" sz="2000" b="1" dirty="0" smtClean="0">
                <a:solidFill>
                  <a:schemeClr val="bg1"/>
                </a:solidFill>
                <a:effectLst>
                  <a:glow rad="63500">
                    <a:srgbClr val="663300"/>
                  </a:glow>
                </a:effectLst>
                <a:latin typeface="+mj-lt"/>
              </a:rPr>
              <a:t>?.</a:t>
            </a:r>
            <a:endParaRPr lang="es-CO" sz="2000" b="1" dirty="0">
              <a:solidFill>
                <a:schemeClr val="bg1"/>
              </a:solidFill>
              <a:effectLst>
                <a:glow rad="63500">
                  <a:srgbClr val="663300"/>
                </a:glow>
              </a:effectLst>
              <a:latin typeface="+mj-lt"/>
            </a:endParaRP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Fondos Navidad\Para tex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55576" y="1171654"/>
            <a:ext cx="7632848" cy="3416320"/>
          </a:xfrm>
          <a:prstGeom prst="rect">
            <a:avLst/>
          </a:prstGeom>
        </p:spPr>
        <p:txBody>
          <a:bodyPr wrap="square">
            <a:spAutoFit/>
          </a:bodyPr>
          <a:lstStyle/>
          <a:p>
            <a:pPr algn="ctr"/>
            <a:r>
              <a:rPr lang="es-CO" b="1" dirty="0">
                <a:solidFill>
                  <a:schemeClr val="bg1"/>
                </a:solidFill>
                <a:effectLst>
                  <a:glow rad="101600">
                    <a:srgbClr val="336600"/>
                  </a:glow>
                </a:effectLst>
                <a:latin typeface="+mj-lt"/>
              </a:rPr>
              <a:t>Entre los asistentes a la reunión hay uno o algunos que no van acompañados, que están allí, degustando de la compañía de personas que les dieron la bienvenida. ¡Qué Bien! Más que ser el alma de esa reunión, se el alma, la vida de tu vida, aprende y comprende que si quieres compañía, no te afanes ya llegará, pero ahora y si de verdad deseas esa compañía, dale razones a la existencia para merecerla. Es decir, demuestra porqué eres digno de tenerla, viviendo estos días saboreando el espíritu navideño, adornando el árbol y decorando tu existencia de madurez que te da la fortuna de gozar cada instante que se te ha dado, entre esos, la navidad con sus aguinaldos, los trineos, la Sagrada Familia en </a:t>
            </a:r>
            <a:r>
              <a:rPr lang="es-CO" b="1" dirty="0" err="1">
                <a:solidFill>
                  <a:schemeClr val="bg1"/>
                </a:solidFill>
                <a:effectLst>
                  <a:glow rad="101600">
                    <a:srgbClr val="336600"/>
                  </a:glow>
                </a:effectLst>
                <a:latin typeface="+mj-lt"/>
              </a:rPr>
              <a:t>Nazareth</a:t>
            </a:r>
            <a:r>
              <a:rPr lang="es-CO" b="1" dirty="0">
                <a:solidFill>
                  <a:schemeClr val="bg1"/>
                </a:solidFill>
                <a:effectLst>
                  <a:glow rad="101600">
                    <a:srgbClr val="336600"/>
                  </a:glow>
                </a:effectLst>
                <a:latin typeface="+mj-lt"/>
              </a:rPr>
              <a:t> y la bendición de la compañía. No te dañes la noche, y no oscurezcas los días claros, vive bien, siéntete bien. Hay un pretexto para ser feliz, muchos lo hacen, ¿por qué no tú</a:t>
            </a:r>
            <a:r>
              <a:rPr lang="es-CO" b="1" dirty="0" smtClean="0">
                <a:solidFill>
                  <a:schemeClr val="bg1"/>
                </a:solidFill>
                <a:effectLst>
                  <a:glow rad="101600">
                    <a:srgbClr val="336600"/>
                  </a:glow>
                </a:effectLst>
                <a:latin typeface="+mj-lt"/>
              </a:rPr>
              <a:t>?.</a:t>
            </a:r>
            <a:endParaRPr lang="es-CO" b="1" dirty="0">
              <a:solidFill>
                <a:schemeClr val="bg1"/>
              </a:solidFill>
              <a:effectLst>
                <a:glow rad="101600">
                  <a:srgbClr val="336600"/>
                </a:glow>
              </a:effectLst>
              <a:latin typeface="+mj-lt"/>
            </a:endParaRP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Fondos Navidad\A 2 columnas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9124" r="182" b="1606"/>
          <a:stretch/>
        </p:blipFill>
        <p:spPr bwMode="auto">
          <a:xfrm>
            <a:off x="1" y="1"/>
            <a:ext cx="9144000" cy="5143499"/>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43514" y="411510"/>
            <a:ext cx="4572000" cy="4401205"/>
          </a:xfrm>
          <a:prstGeom prst="rect">
            <a:avLst/>
          </a:prstGeom>
        </p:spPr>
        <p:txBody>
          <a:bodyPr>
            <a:spAutoFit/>
          </a:bodyPr>
          <a:lstStyle/>
          <a:p>
            <a:pPr algn="ctr"/>
            <a:r>
              <a:rPr lang="es-CO" sz="2000" b="1" dirty="0">
                <a:solidFill>
                  <a:schemeClr val="bg1"/>
                </a:solidFill>
                <a:effectLst>
                  <a:glow rad="101600">
                    <a:srgbClr val="663300"/>
                  </a:glow>
                </a:effectLst>
                <a:latin typeface="+mj-lt"/>
              </a:rPr>
              <a:t>¿Y si estás solo, sin compañía? Pues prende las luces, adorna tu espacio, que la alegría que vive en ti se materialice a tu alrededor, no dilates y maltrates la riqueza que guarda tu corazón con racionamientos que en lugar de hacerte más humano te distancian de esa realidad. Eres tú el que hace de tus momentos, momentos de alegría o de tristeza. Ve pues y en tu espacio, solo en tu soledad y vive, prende las luces, sonríe, da gracias, estás vivo, sólo los hombres y mujeres maduros están por encima de sus propias circunstancias.</a:t>
            </a: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r="182"/>
          <a:stretch/>
        </p:blipFill>
        <p:spPr bwMode="auto">
          <a:xfrm>
            <a:off x="1" y="0"/>
            <a:ext cx="9144000" cy="5145088"/>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43808" y="1491630"/>
            <a:ext cx="3456384" cy="2123658"/>
          </a:xfrm>
          <a:prstGeom prst="rect">
            <a:avLst/>
          </a:prstGeom>
        </p:spPr>
        <p:txBody>
          <a:bodyPr wrap="square">
            <a:spAutoFit/>
          </a:bodyPr>
          <a:lstStyle/>
          <a:p>
            <a:pPr algn="ctr"/>
            <a:r>
              <a:rPr lang="es-CO" sz="2200" b="1" dirty="0">
                <a:solidFill>
                  <a:schemeClr val="bg1"/>
                </a:solidFill>
                <a:effectLst>
                  <a:glow rad="101600">
                    <a:srgbClr val="006699"/>
                  </a:glow>
                </a:effectLst>
                <a:latin typeface="+mj-lt"/>
              </a:rPr>
              <a:t>Elévate, pasa por encima de los pretextos para sentirse mal porque estás solo en tu soledad, hazte gigante, muestra de qué estás hecho y sé feliz</a:t>
            </a:r>
            <a:r>
              <a:rPr lang="es-CO" sz="2200" b="1" dirty="0" smtClean="0">
                <a:solidFill>
                  <a:schemeClr val="bg1"/>
                </a:solidFill>
                <a:effectLst>
                  <a:glow rad="101600">
                    <a:srgbClr val="006699"/>
                  </a:glow>
                </a:effectLst>
                <a:latin typeface="+mj-lt"/>
              </a:rPr>
              <a:t>.</a:t>
            </a:r>
            <a:endParaRPr lang="es-CO" sz="2200" b="1" dirty="0">
              <a:solidFill>
                <a:schemeClr val="bg1"/>
              </a:solidFill>
              <a:effectLst>
                <a:glow rad="101600">
                  <a:srgbClr val="006699"/>
                </a:glow>
              </a:effectLst>
              <a:latin typeface="+mj-lt"/>
            </a:endParaRP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Fondos Navidad\Para título ppal.01.jpg"/>
          <p:cNvPicPr>
            <a:picLocks noChangeAspect="1" noChangeArrowheads="1"/>
          </p:cNvPicPr>
          <p:nvPr/>
        </p:nvPicPr>
        <p:blipFill rotWithShape="1">
          <a:blip r:embed="rId2">
            <a:extLst>
              <a:ext uri="{28A0092B-C50C-407E-A947-70E740481C1C}">
                <a14:useLocalDpi xmlns:a14="http://schemas.microsoft.com/office/drawing/2010/main" val="0"/>
              </a:ext>
            </a:extLst>
          </a:blip>
          <a:srcRect l="183" t="185" r="199" b="8740"/>
          <a:stretch/>
        </p:blipFill>
        <p:spPr bwMode="auto">
          <a:xfrm>
            <a:off x="1" y="0"/>
            <a:ext cx="9144000" cy="5143500"/>
          </a:xfrm>
          <a:prstGeom prst="rect">
            <a:avLst/>
          </a:prstGeom>
          <a:noFill/>
          <a:scene3d>
            <a:camera prst="orthographicFront"/>
            <a:lightRig rig="threePt" dir="t"/>
          </a:scene3d>
          <a:sp3d>
            <a:bevelT w="101600" prst="relaxedInset"/>
          </a:sp3d>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a:off x="107504" y="1667292"/>
            <a:ext cx="8928992" cy="3242106"/>
            <a:chOff x="107504" y="1667292"/>
            <a:chExt cx="8928992" cy="3242106"/>
          </a:xfrm>
        </p:grpSpPr>
        <p:sp>
          <p:nvSpPr>
            <p:cNvPr id="2" name="1 Rectángulo"/>
            <p:cNvSpPr/>
            <p:nvPr/>
          </p:nvSpPr>
          <p:spPr>
            <a:xfrm>
              <a:off x="251520" y="1667292"/>
              <a:ext cx="4896544" cy="2139047"/>
            </a:xfrm>
            <a:prstGeom prst="rect">
              <a:avLst/>
            </a:prstGeom>
          </p:spPr>
          <p:txBody>
            <a:bodyPr wrap="square">
              <a:spAutoFit/>
            </a:bodyPr>
            <a:lstStyle/>
            <a:p>
              <a:pPr algn="ctr"/>
              <a:r>
                <a:rPr lang="es-CO" sz="1900" b="1" dirty="0">
                  <a:solidFill>
                    <a:schemeClr val="bg1"/>
                  </a:solidFill>
                  <a:effectLst>
                    <a:glow rad="88900">
                      <a:srgbClr val="800000"/>
                    </a:glow>
                  </a:effectLst>
                  <a:latin typeface="+mj-lt"/>
                </a:rPr>
                <a:t>A las parejas FELIZ, FELIZ, FELIZ NAVIDAD, abrácense, rían, miren la navidad y canten de júbilo porque juntos reciben el año nuevo así no estén cerca en ese momento el uno del otro, la felicidad de estas fiestas en pareja es una cuestión de a dos. SEAN </a:t>
              </a:r>
              <a:r>
                <a:rPr lang="es-CO" sz="1900" b="1" dirty="0" smtClean="0">
                  <a:solidFill>
                    <a:schemeClr val="bg1"/>
                  </a:solidFill>
                  <a:effectLst>
                    <a:glow rad="88900">
                      <a:srgbClr val="800000"/>
                    </a:glow>
                  </a:effectLst>
                  <a:latin typeface="+mj-lt"/>
                </a:rPr>
                <a:t>FELICES,</a:t>
              </a:r>
            </a:p>
            <a:p>
              <a:pPr algn="ctr"/>
              <a:r>
                <a:rPr lang="es-CO" sz="1900" b="1" dirty="0" smtClean="0">
                  <a:solidFill>
                    <a:schemeClr val="bg1"/>
                  </a:solidFill>
                  <a:effectLst>
                    <a:glow rad="88900">
                      <a:srgbClr val="800000"/>
                    </a:glow>
                  </a:effectLst>
                  <a:latin typeface="+mj-lt"/>
                </a:rPr>
                <a:t>FELICES FIESTAS.</a:t>
              </a:r>
            </a:p>
          </p:txBody>
        </p:sp>
        <p:sp>
          <p:nvSpPr>
            <p:cNvPr id="4" name="3 Rectángulo"/>
            <p:cNvSpPr/>
            <p:nvPr/>
          </p:nvSpPr>
          <p:spPr>
            <a:xfrm>
              <a:off x="107504" y="3939902"/>
              <a:ext cx="8928992" cy="969496"/>
            </a:xfrm>
            <a:prstGeom prst="rect">
              <a:avLst/>
            </a:prstGeom>
          </p:spPr>
          <p:txBody>
            <a:bodyPr wrap="square">
              <a:spAutoFit/>
            </a:bodyPr>
            <a:lstStyle/>
            <a:p>
              <a:pPr algn="ctr"/>
              <a:r>
                <a:rPr lang="es-CO" sz="1900" b="1" dirty="0">
                  <a:solidFill>
                    <a:schemeClr val="bg1"/>
                  </a:solidFill>
                  <a:effectLst>
                    <a:glow rad="88900">
                      <a:srgbClr val="800000"/>
                    </a:glow>
                  </a:effectLst>
                  <a:latin typeface="+mj-lt"/>
                </a:rPr>
                <a:t>Y los que están solos, FELIZ </a:t>
              </a:r>
              <a:r>
                <a:rPr lang="es-CO" sz="1900" b="1" dirty="0" smtClean="0">
                  <a:solidFill>
                    <a:schemeClr val="bg1"/>
                  </a:solidFill>
                  <a:effectLst>
                    <a:glow rad="88900">
                      <a:srgbClr val="800000"/>
                    </a:glow>
                  </a:effectLst>
                  <a:latin typeface="+mj-lt"/>
                </a:rPr>
                <a:t>NAVIDAD 2013 </a:t>
              </a:r>
              <a:r>
                <a:rPr lang="es-CO" sz="1900" b="1" dirty="0">
                  <a:solidFill>
                    <a:schemeClr val="bg1"/>
                  </a:solidFill>
                  <a:effectLst>
                    <a:glow rad="88900">
                      <a:srgbClr val="800000"/>
                    </a:glow>
                  </a:effectLst>
                  <a:latin typeface="+mj-lt"/>
                </a:rPr>
                <a:t>Y PRÓSPERO </a:t>
              </a:r>
              <a:r>
                <a:rPr lang="es-CO" sz="1900" b="1" dirty="0" smtClean="0">
                  <a:solidFill>
                    <a:schemeClr val="bg1"/>
                  </a:solidFill>
                  <a:effectLst>
                    <a:glow rad="88900">
                      <a:srgbClr val="800000"/>
                    </a:glow>
                  </a:effectLst>
                  <a:latin typeface="+mj-lt"/>
                </a:rPr>
                <a:t>AÑO 2014, </a:t>
              </a:r>
              <a:r>
                <a:rPr lang="es-CO" sz="1900" b="1" dirty="0">
                  <a:solidFill>
                    <a:schemeClr val="bg1"/>
                  </a:solidFill>
                  <a:effectLst>
                    <a:glow rad="88900">
                      <a:srgbClr val="800000"/>
                    </a:glow>
                  </a:effectLst>
                  <a:latin typeface="+mj-lt"/>
                </a:rPr>
                <a:t>den gracias por la fortuna de tenerse a sí mismos para quien no quiere estar solo, ya llegará quien te acompañe, ánimo y muchas felicidades.</a:t>
              </a:r>
            </a:p>
          </p:txBody>
        </p:sp>
      </p:gr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Fondos Navidad\Png34.png"/>
          <p:cNvPicPr>
            <a:picLocks noChangeAspect="1" noChangeArrowheads="1"/>
          </p:cNvPicPr>
          <p:nvPr/>
        </p:nvPicPr>
        <p:blipFill rotWithShape="1">
          <a:blip r:embed="rId2">
            <a:extLst>
              <a:ext uri="{28A0092B-C50C-407E-A947-70E740481C1C}">
                <a14:useLocalDpi xmlns:a14="http://schemas.microsoft.com/office/drawing/2010/main" val="0"/>
              </a:ext>
            </a:extLst>
          </a:blip>
          <a:srcRect l="165" t="173" r="183" b="201"/>
          <a:stretch/>
        </p:blipFill>
        <p:spPr bwMode="auto">
          <a:xfrm>
            <a:off x="0" y="0"/>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1288977">
            <a:off x="752200" y="1049612"/>
            <a:ext cx="2856182" cy="3416320"/>
          </a:xfrm>
          <a:prstGeom prst="rect">
            <a:avLst/>
          </a:prstGeom>
        </p:spPr>
        <p:txBody>
          <a:bodyPr wrap="square">
            <a:spAutoFit/>
          </a:bodyPr>
          <a:lstStyle/>
          <a:p>
            <a:pPr algn="ctr"/>
            <a:r>
              <a:rPr lang="es-CO" b="1" dirty="0">
                <a:latin typeface="+mj-lt"/>
              </a:rPr>
              <a:t>Y a los que gustan de su soledad FELIZ NAVIDAD, FELICES FIESTAS, qué agradable es ver personas que disfrutan de esa decisión que han optado por estilo de vida, pues disfrutan su soledad, la degustan, la viven y contagian a todos de su </a:t>
            </a:r>
            <a:r>
              <a:rPr lang="es-CO" b="1" dirty="0" smtClean="0">
                <a:latin typeface="+mj-lt"/>
              </a:rPr>
              <a:t>alegría.</a:t>
            </a:r>
          </a:p>
          <a:p>
            <a:pPr algn="ctr"/>
            <a:r>
              <a:rPr lang="es-CO" b="1" dirty="0" smtClean="0">
                <a:latin typeface="+mj-lt"/>
              </a:rPr>
              <a:t>FELICIDADES</a:t>
            </a:r>
            <a:r>
              <a:rPr lang="es-CO" b="1" dirty="0">
                <a:latin typeface="+mj-lt"/>
              </a:rPr>
              <a:t>.</a:t>
            </a:r>
          </a:p>
        </p:txBody>
      </p:sp>
      <p:sp>
        <p:nvSpPr>
          <p:cNvPr id="5" name="4 Rectángulo"/>
          <p:cNvSpPr/>
          <p:nvPr/>
        </p:nvSpPr>
        <p:spPr>
          <a:xfrm rot="201288">
            <a:off x="5504205" y="606741"/>
            <a:ext cx="3006080" cy="1415772"/>
          </a:xfrm>
          <a:prstGeom prst="rect">
            <a:avLst/>
          </a:prstGeom>
        </p:spPr>
        <p:txBody>
          <a:bodyPr wrap="square">
            <a:spAutoFit/>
          </a:bodyPr>
          <a:lstStyle/>
          <a:p>
            <a:pPr algn="ctr"/>
            <a:r>
              <a:rPr lang="es-CO" b="1" dirty="0">
                <a:latin typeface="+mj-lt"/>
              </a:rPr>
              <a:t>De corazón para las parejas y para los desposados con su </a:t>
            </a:r>
            <a:r>
              <a:rPr lang="es-CO" b="1" dirty="0" smtClean="0">
                <a:latin typeface="+mj-lt"/>
              </a:rPr>
              <a:t>soledad, FELICES,</a:t>
            </a:r>
          </a:p>
          <a:p>
            <a:pPr algn="ctr"/>
            <a:r>
              <a:rPr lang="es-CO" b="1" dirty="0" smtClean="0">
                <a:latin typeface="+mj-lt"/>
              </a:rPr>
              <a:t>FELICES FIESTAS.</a:t>
            </a:r>
          </a:p>
          <a:p>
            <a:pPr algn="ctr"/>
            <a:r>
              <a:rPr lang="es-CO" sz="1400" b="1" i="1" dirty="0" smtClean="0">
                <a:latin typeface="+mj-lt"/>
              </a:rPr>
              <a:t>Héctor Leonardo Mora</a:t>
            </a:r>
            <a:endParaRPr lang="es-CO" sz="1400" b="1" i="1" dirty="0">
              <a:latin typeface="+mj-lt"/>
            </a:endParaRPr>
          </a:p>
        </p:txBody>
      </p:sp>
      <p:sp>
        <p:nvSpPr>
          <p:cNvPr id="6" name="5 CuadroTexto"/>
          <p:cNvSpPr txBox="1"/>
          <p:nvPr/>
        </p:nvSpPr>
        <p:spPr>
          <a:xfrm rot="233421">
            <a:off x="5640424" y="2332551"/>
            <a:ext cx="2331920" cy="1169551"/>
          </a:xfrm>
          <a:prstGeom prst="rect">
            <a:avLst/>
          </a:prstGeom>
          <a:noFill/>
        </p:spPr>
        <p:txBody>
          <a:bodyPr wrap="none" rtlCol="0">
            <a:spAutoFit/>
          </a:bodyPr>
          <a:lstStyle/>
          <a:p>
            <a:pPr algn="ctr"/>
            <a:r>
              <a:rPr lang="es-CO" sz="1400" b="1" dirty="0" smtClean="0">
                <a:latin typeface="+mj-lt"/>
              </a:rPr>
              <a:t>Música</a:t>
            </a:r>
            <a:r>
              <a:rPr lang="es-CO" sz="1400" b="1" dirty="0" smtClean="0">
                <a:latin typeface="+mj-lt"/>
              </a:rPr>
              <a:t>:</a:t>
            </a:r>
          </a:p>
          <a:p>
            <a:pPr algn="ctr"/>
            <a:r>
              <a:rPr lang="es-CO" sz="1400" b="1" dirty="0">
                <a:latin typeface="+mj-lt"/>
              </a:rPr>
              <a:t>Christmas </a:t>
            </a:r>
            <a:r>
              <a:rPr lang="es-CO" sz="1400" b="1" dirty="0" smtClean="0">
                <a:latin typeface="+mj-lt"/>
              </a:rPr>
              <a:t>mix </a:t>
            </a:r>
            <a:r>
              <a:rPr lang="es-CO" sz="1400" b="1" dirty="0">
                <a:latin typeface="+mj-lt"/>
              </a:rPr>
              <a:t>- </a:t>
            </a:r>
            <a:r>
              <a:rPr lang="es-CO" sz="1400" b="1" i="1" dirty="0">
                <a:latin typeface="+mj-lt"/>
              </a:rPr>
              <a:t>Paul </a:t>
            </a:r>
            <a:r>
              <a:rPr lang="es-CO" sz="1400" b="1" i="1" dirty="0" err="1">
                <a:latin typeface="+mj-lt"/>
              </a:rPr>
              <a:t>Mauriat</a:t>
            </a:r>
            <a:endParaRPr lang="es-CO" sz="1400" b="1" i="1" dirty="0" smtClean="0">
              <a:latin typeface="+mj-lt"/>
            </a:endParaRPr>
          </a:p>
          <a:p>
            <a:pPr algn="ctr"/>
            <a:r>
              <a:rPr lang="es-CO" sz="1400" b="1" dirty="0" smtClean="0">
                <a:latin typeface="+mj-lt"/>
              </a:rPr>
              <a:t>Realización general:</a:t>
            </a:r>
          </a:p>
          <a:p>
            <a:pPr algn="ctr"/>
            <a:r>
              <a:rPr lang="es-CO" sz="1400" b="1" i="1" dirty="0" smtClean="0">
                <a:latin typeface="+mj-lt"/>
              </a:rPr>
              <a:t>Rodrigo Valencia C.</a:t>
            </a:r>
          </a:p>
          <a:p>
            <a:pPr algn="ctr"/>
            <a:r>
              <a:rPr lang="es-CO" sz="1400" b="1" dirty="0" smtClean="0">
                <a:latin typeface="+mj-lt"/>
              </a:rPr>
              <a:t>Medellín-Colombia</a:t>
            </a:r>
            <a:endParaRPr lang="es-CO" sz="1400" b="1" dirty="0">
              <a:latin typeface="+mj-lt"/>
            </a:endParaRPr>
          </a:p>
        </p:txBody>
      </p:sp>
    </p:spTree>
  </p:cSld>
  <p:clrMapOvr>
    <a:masterClrMapping/>
  </p:clrMapOvr>
  <mc:AlternateContent xmlns:mc="http://schemas.openxmlformats.org/markup-compatibility/2006">
    <mc:Choice xmlns:p14="http://schemas.microsoft.com/office/powerpoint/2010/main" Requires="p14">
      <p:transition spd="slow" p14:dur="20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629</TotalTime>
  <Words>1008</Words>
  <Application>Microsoft Office PowerPoint</Application>
  <PresentationFormat>Presentación en pantalla (16:9)</PresentationFormat>
  <Paragraphs>49</Paragraphs>
  <Slides>12</Slides>
  <Notes>0</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41</cp:revision>
  <dcterms:created xsi:type="dcterms:W3CDTF">2013-05-29T02:56:16Z</dcterms:created>
  <dcterms:modified xsi:type="dcterms:W3CDTF">2013-12-21T22:59:08Z</dcterms:modified>
</cp:coreProperties>
</file>