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0" r:id="rId2"/>
  </p:sldMasterIdLst>
  <p:notesMasterIdLst>
    <p:notesMasterId r:id="rId34"/>
  </p:notesMasterIdLst>
  <p:sldIdLst>
    <p:sldId id="287" r:id="rId3"/>
    <p:sldId id="272" r:id="rId4"/>
    <p:sldId id="294" r:id="rId5"/>
    <p:sldId id="257" r:id="rId6"/>
    <p:sldId id="270" r:id="rId7"/>
    <p:sldId id="267" r:id="rId8"/>
    <p:sldId id="274" r:id="rId9"/>
    <p:sldId id="268" r:id="rId10"/>
    <p:sldId id="278" r:id="rId11"/>
    <p:sldId id="285" r:id="rId12"/>
    <p:sldId id="263" r:id="rId13"/>
    <p:sldId id="258" r:id="rId14"/>
    <p:sldId id="280" r:id="rId15"/>
    <p:sldId id="261" r:id="rId16"/>
    <p:sldId id="276" r:id="rId17"/>
    <p:sldId id="262" r:id="rId18"/>
    <p:sldId id="281" r:id="rId19"/>
    <p:sldId id="259" r:id="rId20"/>
    <p:sldId id="264" r:id="rId21"/>
    <p:sldId id="275" r:id="rId22"/>
    <p:sldId id="279" r:id="rId23"/>
    <p:sldId id="273" r:id="rId24"/>
    <p:sldId id="260" r:id="rId25"/>
    <p:sldId id="266" r:id="rId26"/>
    <p:sldId id="282" r:id="rId27"/>
    <p:sldId id="277" r:id="rId28"/>
    <p:sldId id="292" r:id="rId29"/>
    <p:sldId id="293" r:id="rId30"/>
    <p:sldId id="286" r:id="rId31"/>
    <p:sldId id="291" r:id="rId32"/>
    <p:sldId id="296" r:id="rId33"/>
  </p:sldIdLst>
  <p:sldSz cx="9144000" cy="6858000" type="screen4x3"/>
  <p:notesSz cx="6858000" cy="9144000"/>
  <p:defaultText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100000" saltData="oTJ0KPs0r6wvzbV9fzCCRA==" hashData="UkAi7qGuiUlBxYFPT7DwJ4pCP5U="/>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330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5620"/>
    <p:restoredTop sz="99634" autoAdjust="0"/>
  </p:normalViewPr>
  <p:slideViewPr>
    <p:cSldViewPr>
      <p:cViewPr varScale="1">
        <p:scale>
          <a:sx n="71" d="100"/>
          <a:sy n="71" d="100"/>
        </p:scale>
        <p:origin x="-966" y="-102"/>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notesMaster" Target="notesMasters/notesMaster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tableStyles" Target="tableStyle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ES"/>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D9338C31-E866-4C86-B025-28877F5D06FB}" type="datetimeFigureOut">
              <a:rPr lang="es-ES" smtClean="0"/>
              <a:pPr/>
              <a:t>05/01/2015</a:t>
            </a:fld>
            <a:endParaRPr lang="es-ES"/>
          </a:p>
        </p:txBody>
      </p:sp>
      <p:sp>
        <p:nvSpPr>
          <p:cNvPr id="4" name="3 Marcador de imagen de diapositiva"/>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s-ES"/>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ES"/>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88086CAC-2C2A-4F50-A71C-66E7DE790062}" type="slidenum">
              <a:rPr lang="es-ES" smtClean="0"/>
              <a:pPr/>
              <a:t>‹Nº›</a:t>
            </a:fld>
            <a:endParaRPr lang="es-E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dirty="0"/>
          </a:p>
        </p:txBody>
      </p:sp>
      <p:sp>
        <p:nvSpPr>
          <p:cNvPr id="4" name="3 Marcador de número de diapositiva"/>
          <p:cNvSpPr>
            <a:spLocks noGrp="1"/>
          </p:cNvSpPr>
          <p:nvPr>
            <p:ph type="sldNum" sz="quarter" idx="10"/>
          </p:nvPr>
        </p:nvSpPr>
        <p:spPr/>
        <p:txBody>
          <a:bodyPr/>
          <a:lstStyle/>
          <a:p>
            <a:fld id="{94644E67-1756-4389-B1C1-F7E8ADBE92E6}" type="slidenum">
              <a:rPr lang="es-ES" smtClean="0"/>
              <a:pPr/>
              <a:t>1</a:t>
            </a:fld>
            <a:endParaRPr lang="es-E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p>
            <a:fld id="{8CF43B8B-2624-4EB4-B9C1-21D7FC2CA582}" type="datetimeFigureOut">
              <a:rPr lang="es-ES" smtClean="0"/>
              <a:pPr/>
              <a:t>05/01/2015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DAFA16-8019-4570-B6BA-4313A2A1A399}" type="slidenum">
              <a:rPr lang="es-ES" smtClean="0"/>
              <a:pPr/>
              <a:t>‹Nº›</a:t>
            </a:fld>
            <a:endParaRPr lang="es-E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CF43B8B-2624-4EB4-B9C1-21D7FC2CA582}" type="datetimeFigureOut">
              <a:rPr lang="es-ES" smtClean="0"/>
              <a:pPr/>
              <a:t>05/01/2015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DAFA16-8019-4570-B6BA-4313A2A1A399}" type="slidenum">
              <a:rPr lang="es-ES" smtClean="0"/>
              <a:pPr/>
              <a:t>‹Nº›</a:t>
            </a:fld>
            <a:endParaRPr lang="es-E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CF43B8B-2624-4EB4-B9C1-21D7FC2CA582}" type="datetimeFigureOut">
              <a:rPr lang="es-ES" smtClean="0"/>
              <a:pPr/>
              <a:t>05/01/2015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DAFA16-8019-4570-B6BA-4313A2A1A399}" type="slidenum">
              <a:rPr lang="es-ES" smtClean="0"/>
              <a:pPr/>
              <a:t>‹Nº›</a:t>
            </a:fld>
            <a:endParaRPr lang="es-E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p>
            <a:fld id="{8CF43B8B-2624-4EB4-B9C1-21D7FC2CA582}" type="datetimeFigureOut">
              <a:rPr lang="es-ES" smtClean="0"/>
              <a:pPr/>
              <a:t>05/01/2015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2DAFA16-8019-4570-B6BA-4313A2A1A399}" type="slidenum">
              <a:rPr lang="es-ES" smtClean="0"/>
              <a:pPr/>
              <a:t>‹Nº›</a:t>
            </a:fld>
            <a:endParaRPr lang="es-E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p>
            <a:fld id="{8CF43B8B-2624-4EB4-B9C1-21D7FC2CA582}" type="datetimeFigureOut">
              <a:rPr lang="es-ES" smtClean="0"/>
              <a:pPr/>
              <a:t>05/01/2015</a:t>
            </a:fld>
            <a:endParaRPr lang="es-ES"/>
          </a:p>
        </p:txBody>
      </p:sp>
      <p:sp>
        <p:nvSpPr>
          <p:cNvPr id="8" name="7 Marcador de pie de página"/>
          <p:cNvSpPr>
            <a:spLocks noGrp="1"/>
          </p:cNvSpPr>
          <p:nvPr>
            <p:ph type="ftr" sz="quarter" idx="11"/>
          </p:nvPr>
        </p:nvSpPr>
        <p:spPr/>
        <p:txBody>
          <a:bodyPr/>
          <a:lstStyle/>
          <a:p>
            <a:endParaRPr lang="es-ES"/>
          </a:p>
        </p:txBody>
      </p:sp>
      <p:sp>
        <p:nvSpPr>
          <p:cNvPr id="9" name="8 Marcador de número de diapositiva"/>
          <p:cNvSpPr>
            <a:spLocks noGrp="1"/>
          </p:cNvSpPr>
          <p:nvPr>
            <p:ph type="sldNum" sz="quarter" idx="12"/>
          </p:nvPr>
        </p:nvSpPr>
        <p:spPr/>
        <p:txBody>
          <a:bodyPr/>
          <a:lstStyle/>
          <a:p>
            <a:fld id="{12DAFA16-8019-4570-B6BA-4313A2A1A399}" type="slidenum">
              <a:rPr lang="es-ES" smtClean="0"/>
              <a:pPr/>
              <a:t>‹Nº›</a:t>
            </a:fld>
            <a:endParaRPr lang="es-E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p>
            <a:fld id="{8CF43B8B-2624-4EB4-B9C1-21D7FC2CA582}" type="datetimeFigureOut">
              <a:rPr lang="es-ES" smtClean="0"/>
              <a:pPr/>
              <a:t>05/01/2015</a:t>
            </a:fld>
            <a:endParaRPr lang="es-ES"/>
          </a:p>
        </p:txBody>
      </p:sp>
      <p:sp>
        <p:nvSpPr>
          <p:cNvPr id="4" name="3 Marcador de pie de página"/>
          <p:cNvSpPr>
            <a:spLocks noGrp="1"/>
          </p:cNvSpPr>
          <p:nvPr>
            <p:ph type="ftr" sz="quarter" idx="11"/>
          </p:nvPr>
        </p:nvSpPr>
        <p:spPr/>
        <p:txBody>
          <a:bodyPr/>
          <a:lstStyle/>
          <a:p>
            <a:endParaRPr lang="es-ES"/>
          </a:p>
        </p:txBody>
      </p:sp>
      <p:sp>
        <p:nvSpPr>
          <p:cNvPr id="5" name="4 Marcador de número de diapositiva"/>
          <p:cNvSpPr>
            <a:spLocks noGrp="1"/>
          </p:cNvSpPr>
          <p:nvPr>
            <p:ph type="sldNum" sz="quarter" idx="12"/>
          </p:nvPr>
        </p:nvSpPr>
        <p:spPr/>
        <p:txBody>
          <a:bodyPr/>
          <a:lstStyle/>
          <a:p>
            <a:fld id="{12DAFA16-8019-4570-B6BA-4313A2A1A399}" type="slidenum">
              <a:rPr lang="es-ES" smtClean="0"/>
              <a:pPr/>
              <a:t>‹Nº›</a:t>
            </a:fld>
            <a:endParaRPr lang="es-E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CF43B8B-2624-4EB4-B9C1-21D7FC2CA582}" type="datetimeFigureOut">
              <a:rPr lang="es-ES" smtClean="0"/>
              <a:pPr/>
              <a:t>05/01/2015</a:t>
            </a:fld>
            <a:endParaRPr lang="es-ES"/>
          </a:p>
        </p:txBody>
      </p:sp>
      <p:sp>
        <p:nvSpPr>
          <p:cNvPr id="3" name="2 Marcador de pie de página"/>
          <p:cNvSpPr>
            <a:spLocks noGrp="1"/>
          </p:cNvSpPr>
          <p:nvPr>
            <p:ph type="ftr" sz="quarter" idx="11"/>
          </p:nvPr>
        </p:nvSpPr>
        <p:spPr/>
        <p:txBody>
          <a:bodyPr/>
          <a:lstStyle/>
          <a:p>
            <a:endParaRPr lang="es-ES"/>
          </a:p>
        </p:txBody>
      </p:sp>
      <p:sp>
        <p:nvSpPr>
          <p:cNvPr id="4" name="3 Marcador de número de diapositiva"/>
          <p:cNvSpPr>
            <a:spLocks noGrp="1"/>
          </p:cNvSpPr>
          <p:nvPr>
            <p:ph type="sldNum" sz="quarter" idx="12"/>
          </p:nvPr>
        </p:nvSpPr>
        <p:spPr/>
        <p:txBody>
          <a:bodyPr/>
          <a:lstStyle/>
          <a:p>
            <a:fld id="{12DAFA16-8019-4570-B6BA-4313A2A1A399}" type="slidenum">
              <a:rPr lang="es-ES" smtClean="0"/>
              <a:pPr/>
              <a:t>‹Nº›</a:t>
            </a:fld>
            <a:endParaRPr lang="es-E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CF43B8B-2624-4EB4-B9C1-21D7FC2CA582}" type="datetimeFigureOut">
              <a:rPr lang="es-ES" smtClean="0"/>
              <a:pPr/>
              <a:t>05/01/2015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2DAFA16-8019-4570-B6BA-4313A2A1A399}" type="slidenum">
              <a:rPr lang="es-ES" smtClean="0"/>
              <a:pPr/>
              <a:t>‹Nº›</a:t>
            </a:fld>
            <a:endParaRPr lang="es-E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CF43B8B-2624-4EB4-B9C1-21D7FC2CA582}" type="datetimeFigureOut">
              <a:rPr lang="es-ES" smtClean="0"/>
              <a:pPr/>
              <a:t>05/01/2015</a:t>
            </a:fld>
            <a:endParaRPr lang="es-ES"/>
          </a:p>
        </p:txBody>
      </p:sp>
      <p:sp>
        <p:nvSpPr>
          <p:cNvPr id="6" name="5 Marcador de pie de página"/>
          <p:cNvSpPr>
            <a:spLocks noGrp="1"/>
          </p:cNvSpPr>
          <p:nvPr>
            <p:ph type="ftr" sz="quarter" idx="11"/>
          </p:nvPr>
        </p:nvSpPr>
        <p:spPr/>
        <p:txBody>
          <a:bodyPr/>
          <a:lstStyle/>
          <a:p>
            <a:endParaRPr lang="es-ES"/>
          </a:p>
        </p:txBody>
      </p:sp>
      <p:sp>
        <p:nvSpPr>
          <p:cNvPr id="7" name="6 Marcador de número de diapositiva"/>
          <p:cNvSpPr>
            <a:spLocks noGrp="1"/>
          </p:cNvSpPr>
          <p:nvPr>
            <p:ph type="sldNum" sz="quarter" idx="12"/>
          </p:nvPr>
        </p:nvSpPr>
        <p:spPr/>
        <p:txBody>
          <a:bodyPr/>
          <a:lstStyle/>
          <a:p>
            <a:fld id="{12DAFA16-8019-4570-B6BA-4313A2A1A399}" type="slidenum">
              <a:rPr lang="es-ES" smtClean="0"/>
              <a:pPr/>
              <a:t>‹Nº›</a:t>
            </a:fld>
            <a:endParaRPr lang="es-E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CF43B8B-2624-4EB4-B9C1-21D7FC2CA582}" type="datetimeFigureOut">
              <a:rPr lang="es-ES" smtClean="0"/>
              <a:pPr/>
              <a:t>05/01/2015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DAFA16-8019-4570-B6BA-4313A2A1A399}" type="slidenum">
              <a:rPr lang="es-ES" smtClean="0"/>
              <a:pPr/>
              <a:t>‹Nº›</a:t>
            </a:fld>
            <a:endParaRPr lang="es-E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274638"/>
            <a:ext cx="2057400" cy="5851525"/>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457200" y="274638"/>
            <a:ext cx="6019800" cy="5851525"/>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p>
            <a:fld id="{8CF43B8B-2624-4EB4-B9C1-21D7FC2CA582}" type="datetimeFigureOut">
              <a:rPr lang="es-ES" smtClean="0"/>
              <a:pPr/>
              <a:t>05/01/2015</a:t>
            </a:fld>
            <a:endParaRPr lang="es-ES"/>
          </a:p>
        </p:txBody>
      </p:sp>
      <p:sp>
        <p:nvSpPr>
          <p:cNvPr id="5" name="4 Marcador de pie de página"/>
          <p:cNvSpPr>
            <a:spLocks noGrp="1"/>
          </p:cNvSpPr>
          <p:nvPr>
            <p:ph type="ftr" sz="quarter" idx="11"/>
          </p:nvPr>
        </p:nvSpPr>
        <p:spPr/>
        <p:txBody>
          <a:bodyPr/>
          <a:lstStyle/>
          <a:p>
            <a:endParaRPr lang="es-ES"/>
          </a:p>
        </p:txBody>
      </p:sp>
      <p:sp>
        <p:nvSpPr>
          <p:cNvPr id="6" name="5 Marcador de número de diapositiva"/>
          <p:cNvSpPr>
            <a:spLocks noGrp="1"/>
          </p:cNvSpPr>
          <p:nvPr>
            <p:ph type="sldNum" sz="quarter" idx="12"/>
          </p:nvPr>
        </p:nvSpPr>
        <p:spPr/>
        <p:txBody>
          <a:bodyPr/>
          <a:lstStyle/>
          <a:p>
            <a:fld id="{12DAFA16-8019-4570-B6BA-4313A2A1A399}" type="slidenum">
              <a:rPr lang="es-ES" smtClean="0"/>
              <a:pPr/>
              <a:t>‹Nº›</a:t>
            </a:fld>
            <a:endParaRPr lang="es-E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2130425"/>
            <a:ext cx="7772400" cy="1470025"/>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solidFill>
                <a:srgbClr val="000000"/>
              </a:solidFill>
            </a:endParaRPr>
          </a:p>
        </p:txBody>
      </p:sp>
      <p:sp>
        <p:nvSpPr>
          <p:cNvPr id="5" name="4 Marcador de pie de página"/>
          <p:cNvSpPr>
            <a:spLocks noGrp="1"/>
          </p:cNvSpPr>
          <p:nvPr>
            <p:ph type="ftr" sz="quarter" idx="11"/>
          </p:nvPr>
        </p:nvSpPr>
        <p:spPr/>
        <p:txBody>
          <a:bodyPr/>
          <a:lstStyle>
            <a:lvl1pPr>
              <a:defRPr/>
            </a:lvl1pPr>
          </a:lstStyle>
          <a:p>
            <a:endParaRPr lang="es-ES_tradnl">
              <a:solidFill>
                <a:srgbClr val="000000"/>
              </a:solidFill>
            </a:endParaRPr>
          </a:p>
        </p:txBody>
      </p:sp>
      <p:sp>
        <p:nvSpPr>
          <p:cNvPr id="6" name="5 Marcador de número de diapositiva"/>
          <p:cNvSpPr>
            <a:spLocks noGrp="1"/>
          </p:cNvSpPr>
          <p:nvPr>
            <p:ph type="sldNum" sz="quarter" idx="12"/>
          </p:nvPr>
        </p:nvSpPr>
        <p:spPr/>
        <p:txBody>
          <a:bodyPr/>
          <a:lstStyle>
            <a:lvl1pPr>
              <a:defRPr/>
            </a:lvl1pPr>
          </a:lstStyle>
          <a:p>
            <a:fld id="{97CEC657-01C1-46FE-BEE9-4628021A8776}" type="slidenum">
              <a:rPr lang="es-ES_tradnl">
                <a:solidFill>
                  <a:srgbClr val="000000"/>
                </a:solidFill>
              </a:rPr>
              <a:pPr/>
              <a:t>‹Nº›</a:t>
            </a:fld>
            <a:endParaRPr lang="es-ES_tradnl">
              <a:solidFill>
                <a:srgbClr val="000000"/>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663300"/>
        </a:solidFill>
        <a:effectLst/>
      </p:bgPr>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F43B8B-2624-4EB4-B9C1-21D7FC2CA582}" type="datetimeFigureOut">
              <a:rPr lang="es-ES" smtClean="0"/>
              <a:pPr/>
              <a:t>05/01/2015</a:t>
            </a:fld>
            <a:endParaRPr lang="es-ES"/>
          </a:p>
        </p:txBody>
      </p:sp>
      <p:sp>
        <p:nvSpPr>
          <p:cNvPr id="5" name="4 Marcador de pie de página"/>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ES"/>
          </a:p>
        </p:txBody>
      </p:sp>
      <p:sp>
        <p:nvSpPr>
          <p:cNvPr id="6" name="5 Marcador de número de diapositiva"/>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2DAFA16-8019-4570-B6BA-4313A2A1A399}" type="slidenum">
              <a:rPr lang="es-ES" smtClean="0"/>
              <a:pPr/>
              <a:t>‹Nº›</a:t>
            </a:fld>
            <a:endParaRPr lang="es-E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pPr fontAlgn="base">
              <a:spcBef>
                <a:spcPct val="0"/>
              </a:spcBef>
              <a:spcAft>
                <a:spcPct val="0"/>
              </a:spcAft>
            </a:pPr>
            <a:endParaRPr lang="es-ES_tradnl" smtClean="0">
              <a:solidFill>
                <a:srgbClr val="000000"/>
              </a:solidFill>
            </a:endParaRP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a:defRPr sz="1400"/>
            </a:lvl1pPr>
          </a:lstStyle>
          <a:p>
            <a:pPr fontAlgn="base">
              <a:spcBef>
                <a:spcPct val="0"/>
              </a:spcBef>
              <a:spcAft>
                <a:spcPct val="0"/>
              </a:spcAft>
            </a:pPr>
            <a:endParaRPr lang="es-ES_tradnl" smtClean="0">
              <a:solidFill>
                <a:srgbClr val="000000"/>
              </a:solidFill>
            </a:endParaRPr>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400"/>
            </a:lvl1pPr>
          </a:lstStyle>
          <a:p>
            <a:pPr fontAlgn="base">
              <a:spcBef>
                <a:spcPct val="0"/>
              </a:spcBef>
              <a:spcAft>
                <a:spcPct val="0"/>
              </a:spcAft>
            </a:pPr>
            <a:fld id="{980CF85A-B903-4B78-8814-46E61D25FDE6}" type="slidenum">
              <a:rPr lang="es-ES_tradnl" smtClean="0">
                <a:solidFill>
                  <a:srgbClr val="000000"/>
                </a:solidFill>
              </a:rPr>
              <a:pPr fontAlgn="base">
                <a:spcBef>
                  <a:spcPct val="0"/>
                </a:spcBef>
                <a:spcAft>
                  <a:spcPct val="0"/>
                </a:spcAft>
              </a:pPr>
              <a:t>‹Nº›</a:t>
            </a:fld>
            <a:endParaRPr lang="es-ES_tradnl" smtClean="0">
              <a:solidFill>
                <a:srgbClr val="000000"/>
              </a:solidFill>
            </a:endParaRPr>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defRPr>
      </a:lvl2pPr>
      <a:lvl3pPr algn="ctr" rtl="0" fontAlgn="base">
        <a:spcBef>
          <a:spcPct val="0"/>
        </a:spcBef>
        <a:spcAft>
          <a:spcPct val="0"/>
        </a:spcAft>
        <a:defRPr sz="4400">
          <a:solidFill>
            <a:schemeClr val="tx2"/>
          </a:solidFill>
          <a:latin typeface="Arial" charset="0"/>
        </a:defRPr>
      </a:lvl3pPr>
      <a:lvl4pPr algn="ctr" rtl="0" fontAlgn="base">
        <a:spcBef>
          <a:spcPct val="0"/>
        </a:spcBef>
        <a:spcAft>
          <a:spcPct val="0"/>
        </a:spcAft>
        <a:defRPr sz="4400">
          <a:solidFill>
            <a:schemeClr val="tx2"/>
          </a:solidFill>
          <a:latin typeface="Arial" charset="0"/>
        </a:defRPr>
      </a:lvl4pPr>
      <a:lvl5pPr algn="ctr" rtl="0" fontAlgn="base">
        <a:spcBef>
          <a:spcPct val="0"/>
        </a:spcBef>
        <a:spcAft>
          <a:spcPct val="0"/>
        </a:spcAft>
        <a:defRPr sz="4400">
          <a:solidFill>
            <a:schemeClr val="tx2"/>
          </a:solidFill>
          <a:latin typeface="Arial" charset="0"/>
        </a:defRPr>
      </a:lvl5pPr>
      <a:lvl6pPr marL="457200" algn="ctr" rtl="0" fontAlgn="base">
        <a:spcBef>
          <a:spcPct val="0"/>
        </a:spcBef>
        <a:spcAft>
          <a:spcPct val="0"/>
        </a:spcAft>
        <a:defRPr sz="4400">
          <a:solidFill>
            <a:schemeClr val="tx2"/>
          </a:solidFill>
          <a:latin typeface="Arial" charset="0"/>
        </a:defRPr>
      </a:lvl6pPr>
      <a:lvl7pPr marL="914400" algn="ctr" rtl="0" fontAlgn="base">
        <a:spcBef>
          <a:spcPct val="0"/>
        </a:spcBef>
        <a:spcAft>
          <a:spcPct val="0"/>
        </a:spcAft>
        <a:defRPr sz="4400">
          <a:solidFill>
            <a:schemeClr val="tx2"/>
          </a:solidFill>
          <a:latin typeface="Arial" charset="0"/>
        </a:defRPr>
      </a:lvl7pPr>
      <a:lvl8pPr marL="1371600" algn="ctr" rtl="0" fontAlgn="base">
        <a:spcBef>
          <a:spcPct val="0"/>
        </a:spcBef>
        <a:spcAft>
          <a:spcPct val="0"/>
        </a:spcAft>
        <a:defRPr sz="4400">
          <a:solidFill>
            <a:schemeClr val="tx2"/>
          </a:solidFill>
          <a:latin typeface="Arial" charset="0"/>
        </a:defRPr>
      </a:lvl8pPr>
      <a:lvl9pPr marL="1828800" algn="ctr" rtl="0" fontAlgn="base">
        <a:spcBef>
          <a:spcPct val="0"/>
        </a:spcBef>
        <a:spcAft>
          <a:spcPct val="0"/>
        </a:spcAft>
        <a:defRPr sz="4400">
          <a:solidFill>
            <a:schemeClr val="tx2"/>
          </a:solidFill>
          <a:latin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defRPr>
      </a:lvl2pPr>
      <a:lvl3pPr marL="1143000" indent="-228600" algn="l" rtl="0" fontAlgn="base">
        <a:spcBef>
          <a:spcPct val="20000"/>
        </a:spcBef>
        <a:spcAft>
          <a:spcPct val="0"/>
        </a:spcAft>
        <a:buChar char="•"/>
        <a:defRPr sz="2400">
          <a:solidFill>
            <a:schemeClr val="tx1"/>
          </a:solidFill>
          <a:latin typeface="+mn-lt"/>
        </a:defRPr>
      </a:lvl3pPr>
      <a:lvl4pPr marL="1600200" indent="-228600" algn="l" rtl="0" fontAlgn="base">
        <a:spcBef>
          <a:spcPct val="20000"/>
        </a:spcBef>
        <a:spcAft>
          <a:spcPct val="0"/>
        </a:spcAft>
        <a:buChar char="–"/>
        <a:defRPr sz="2000">
          <a:solidFill>
            <a:schemeClr val="tx1"/>
          </a:solidFill>
          <a:latin typeface="+mn-lt"/>
        </a:defRPr>
      </a:lvl4pPr>
      <a:lvl5pPr marL="2057400" indent="-228600" algn="l" rtl="0" fontAlgn="base">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5.gif"/><Relationship Id="rId3" Type="http://schemas.openxmlformats.org/officeDocument/2006/relationships/audio" Target="../media/audio1.wav"/><Relationship Id="rId7" Type="http://schemas.openxmlformats.org/officeDocument/2006/relationships/image" Target="../media/image4.jpeg"/><Relationship Id="rId2" Type="http://schemas.openxmlformats.org/officeDocument/2006/relationships/notesSlide" Target="../notesSlides/notesSlide1.xml"/><Relationship Id="rId1" Type="http://schemas.openxmlformats.org/officeDocument/2006/relationships/slideLayout" Target="../slideLayouts/slideLayout7.xml"/><Relationship Id="rId6" Type="http://schemas.openxmlformats.org/officeDocument/2006/relationships/image" Target="../media/image3.gif"/><Relationship Id="rId5" Type="http://schemas.openxmlformats.org/officeDocument/2006/relationships/image" Target="../media/image2.gif"/><Relationship Id="rId10" Type="http://schemas.openxmlformats.org/officeDocument/2006/relationships/image" Target="../media/image7.gif"/><Relationship Id="rId4" Type="http://schemas.openxmlformats.org/officeDocument/2006/relationships/image" Target="../media/image1.gif"/><Relationship Id="rId9" Type="http://schemas.openxmlformats.org/officeDocument/2006/relationships/image" Target="../media/image6.gif"/></Relationships>
</file>

<file path=ppt/slides/_rels/slide2.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6.gif"/><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7.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0.gi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7.gif"/><Relationship Id="rId2" Type="http://schemas.openxmlformats.org/officeDocument/2006/relationships/image" Target="../media/image1.gif"/><Relationship Id="rId1" Type="http://schemas.openxmlformats.org/officeDocument/2006/relationships/slideLayout" Target="../slideLayouts/slideLayout7.xml"/><Relationship Id="rId5" Type="http://schemas.openxmlformats.org/officeDocument/2006/relationships/image" Target="../media/image28.jpeg"/><Relationship Id="rId4" Type="http://schemas.openxmlformats.org/officeDocument/2006/relationships/image" Target="../media/image3.gif"/></Relationships>
</file>

<file path=ppt/slides/_rels/slide31.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29.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0.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1.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3" descr="illusion-010"/>
          <p:cNvPicPr>
            <a:picLocks noChangeAspect="1" noChangeArrowheads="1"/>
          </p:cNvPicPr>
          <p:nvPr/>
        </p:nvPicPr>
        <p:blipFill>
          <a:blip r:embed="rId4" cstate="print">
            <a:duotone>
              <a:schemeClr val="accent6">
                <a:shade val="45000"/>
                <a:satMod val="135000"/>
              </a:schemeClr>
              <a:prstClr val="white"/>
            </a:duotone>
          </a:blip>
          <a:srcRect/>
          <a:stretch>
            <a:fillRect/>
          </a:stretch>
        </p:blipFill>
        <p:spPr bwMode="auto">
          <a:xfrm>
            <a:off x="0" y="0"/>
            <a:ext cx="9144000" cy="6858000"/>
          </a:xfrm>
          <a:prstGeom prst="rect">
            <a:avLst/>
          </a:prstGeom>
          <a:noFill/>
          <a:ln w="9525">
            <a:noFill/>
            <a:miter lim="800000"/>
            <a:headEnd/>
            <a:tailEnd/>
          </a:ln>
        </p:spPr>
      </p:pic>
      <p:pic>
        <p:nvPicPr>
          <p:cNvPr id="2053" name="Picture 8"/>
          <p:cNvPicPr>
            <a:picLocks noChangeAspect="1" noChangeArrowheads="1"/>
          </p:cNvPicPr>
          <p:nvPr/>
        </p:nvPicPr>
        <p:blipFill>
          <a:blip r:embed="rId5" cstate="print"/>
          <a:srcRect/>
          <a:stretch>
            <a:fillRect/>
          </a:stretch>
        </p:blipFill>
        <p:spPr bwMode="auto">
          <a:xfrm>
            <a:off x="683568" y="5733256"/>
            <a:ext cx="1025525" cy="723900"/>
          </a:xfrm>
          <a:prstGeom prst="rect">
            <a:avLst/>
          </a:prstGeom>
          <a:noFill/>
          <a:ln w="9525">
            <a:noFill/>
            <a:round/>
            <a:headEnd/>
            <a:tailEnd/>
          </a:ln>
        </p:spPr>
      </p:pic>
      <p:pic>
        <p:nvPicPr>
          <p:cNvPr id="2054" name="Image 2" descr="swirlrainbw3.gif"/>
          <p:cNvPicPr>
            <a:picLocks noChangeAspect="1"/>
          </p:cNvPicPr>
          <p:nvPr/>
        </p:nvPicPr>
        <p:blipFill>
          <a:blip r:embed="rId6" cstate="print"/>
          <a:srcRect/>
          <a:stretch>
            <a:fillRect/>
          </a:stretch>
        </p:blipFill>
        <p:spPr bwMode="auto">
          <a:xfrm rot="10800000">
            <a:off x="0" y="0"/>
            <a:ext cx="9144000" cy="69850"/>
          </a:xfrm>
          <a:prstGeom prst="rect">
            <a:avLst/>
          </a:prstGeom>
          <a:noFill/>
          <a:ln w="9525">
            <a:noFill/>
            <a:miter lim="800000"/>
            <a:headEnd/>
            <a:tailEnd/>
          </a:ln>
        </p:spPr>
      </p:pic>
      <p:pic>
        <p:nvPicPr>
          <p:cNvPr id="2055" name="Image 2" descr="swirlrainbw3.gif"/>
          <p:cNvPicPr>
            <a:picLocks noChangeAspect="1"/>
          </p:cNvPicPr>
          <p:nvPr/>
        </p:nvPicPr>
        <p:blipFill>
          <a:blip r:embed="rId6" cstate="print"/>
          <a:srcRect/>
          <a:stretch>
            <a:fillRect/>
          </a:stretch>
        </p:blipFill>
        <p:spPr bwMode="auto">
          <a:xfrm rot="10800000">
            <a:off x="0" y="6788150"/>
            <a:ext cx="9144000" cy="69850"/>
          </a:xfrm>
          <a:prstGeom prst="rect">
            <a:avLst/>
          </a:prstGeom>
          <a:noFill/>
          <a:ln w="9525">
            <a:noFill/>
            <a:miter lim="800000"/>
            <a:headEnd/>
            <a:tailEnd/>
          </a:ln>
        </p:spPr>
      </p:pic>
      <p:pic>
        <p:nvPicPr>
          <p:cNvPr id="2056" name="Image 2" descr="swirlrainbw3.gif"/>
          <p:cNvPicPr>
            <a:picLocks noChangeAspect="1"/>
          </p:cNvPicPr>
          <p:nvPr/>
        </p:nvPicPr>
        <p:blipFill>
          <a:blip r:embed="rId6"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2057" name="Image 2" descr="swirlrainbw3.gif"/>
          <p:cNvPicPr>
            <a:picLocks noChangeAspect="1"/>
          </p:cNvPicPr>
          <p:nvPr/>
        </p:nvPicPr>
        <p:blipFill>
          <a:blip r:embed="rId6"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2058" name="Picture 2" descr="CARA"/>
          <p:cNvPicPr>
            <a:picLocks noChangeAspect="1" noChangeArrowheads="1"/>
          </p:cNvPicPr>
          <p:nvPr/>
        </p:nvPicPr>
        <p:blipFill>
          <a:blip r:embed="rId7" cstate="print"/>
          <a:srcRect/>
          <a:stretch>
            <a:fillRect/>
          </a:stretch>
        </p:blipFill>
        <p:spPr bwMode="auto">
          <a:xfrm>
            <a:off x="8028384" y="5589240"/>
            <a:ext cx="794853" cy="836488"/>
          </a:xfrm>
          <a:prstGeom prst="rect">
            <a:avLst/>
          </a:prstGeom>
          <a:noFill/>
          <a:ln w="38100">
            <a:solidFill>
              <a:srgbClr val="1CDEF8"/>
            </a:solidFill>
            <a:miter lim="800000"/>
            <a:headEnd/>
            <a:tailEnd/>
          </a:ln>
        </p:spPr>
      </p:pic>
      <p:sp>
        <p:nvSpPr>
          <p:cNvPr id="15" name="14 Rectángulo"/>
          <p:cNvSpPr/>
          <p:nvPr/>
        </p:nvSpPr>
        <p:spPr>
          <a:xfrm>
            <a:off x="5148064" y="6021288"/>
            <a:ext cx="3071834" cy="461665"/>
          </a:xfrm>
          <a:prstGeom prst="rect">
            <a:avLst/>
          </a:prstGeom>
          <a:ln>
            <a:noFill/>
          </a:ln>
        </p:spPr>
        <p:txBody>
          <a:bodyPr>
            <a:spAutoFit/>
          </a:bodyPr>
          <a:lstStyle/>
          <a:p>
            <a:pPr algn="ctr">
              <a:defRPr/>
            </a:pPr>
            <a:r>
              <a:rPr lang="es-ES" sz="2400" b="1" kern="10" dirty="0">
                <a:ln w="9525">
                  <a:solidFill>
                    <a:srgbClr val="1CDEF8"/>
                  </a:solidFill>
                  <a:round/>
                  <a:headEnd/>
                  <a:tailEnd/>
                </a:ln>
                <a:blipFill dpi="0" rotWithShape="1">
                  <a:blip r:embed="rId8"/>
                  <a:srcRect/>
                  <a:stretch>
                    <a:fillRect/>
                  </a:stretch>
                </a:blipFill>
                <a:effectLst>
                  <a:outerShdw dist="35921" dir="2700000" algn="ctr" rotWithShape="0">
                    <a:schemeClr val="folHlink">
                      <a:alpha val="80000"/>
                    </a:schemeClr>
                  </a:outerShdw>
                </a:effectLst>
                <a:latin typeface="Snap ITC"/>
              </a:rPr>
              <a:t>JOSE LUIS</a:t>
            </a:r>
          </a:p>
        </p:txBody>
      </p:sp>
      <p:pic>
        <p:nvPicPr>
          <p:cNvPr id="13" name="Picture 12" descr="Image1"/>
          <p:cNvPicPr>
            <a:picLocks noChangeAspect="1" noChangeArrowheads="1" noCrop="1"/>
          </p:cNvPicPr>
          <p:nvPr/>
        </p:nvPicPr>
        <p:blipFill>
          <a:blip r:embed="rId9" cstate="print"/>
          <a:srcRect/>
          <a:stretch>
            <a:fillRect/>
          </a:stretch>
        </p:blipFill>
        <p:spPr bwMode="auto">
          <a:xfrm flipH="1">
            <a:off x="467544" y="5301208"/>
            <a:ext cx="731118" cy="1066800"/>
          </a:xfrm>
          <a:prstGeom prst="rect">
            <a:avLst/>
          </a:prstGeom>
          <a:noFill/>
          <a:ln w="9525">
            <a:noFill/>
            <a:miter lim="800000"/>
            <a:headEnd/>
            <a:tailEnd/>
          </a:ln>
        </p:spPr>
      </p:pic>
      <p:pic>
        <p:nvPicPr>
          <p:cNvPr id="17" name="Picture 2" descr="C:\Documents and Settings\Dell\Escritorio\610px-Pergamino.gif"/>
          <p:cNvPicPr>
            <a:picLocks noChangeAspect="1" noChangeArrowheads="1"/>
          </p:cNvPicPr>
          <p:nvPr/>
        </p:nvPicPr>
        <p:blipFill>
          <a:blip r:embed="rId10" cstate="print"/>
          <a:srcRect/>
          <a:stretch>
            <a:fillRect/>
          </a:stretch>
        </p:blipFill>
        <p:spPr bwMode="auto">
          <a:xfrm>
            <a:off x="1259632" y="620688"/>
            <a:ext cx="6696744" cy="4945260"/>
          </a:xfrm>
          <a:prstGeom prst="rect">
            <a:avLst/>
          </a:prstGeom>
          <a:noFill/>
        </p:spPr>
      </p:pic>
      <p:sp>
        <p:nvSpPr>
          <p:cNvPr id="18" name="17 Rectángulo"/>
          <p:cNvSpPr/>
          <p:nvPr/>
        </p:nvSpPr>
        <p:spPr>
          <a:xfrm>
            <a:off x="2339752" y="1844824"/>
            <a:ext cx="4572000" cy="2800767"/>
          </a:xfrm>
          <a:prstGeom prst="rect">
            <a:avLst/>
          </a:prstGeom>
        </p:spPr>
        <p:txBody>
          <a:bodyPr>
            <a:spAutoFit/>
          </a:bodyPr>
          <a:lstStyle/>
          <a:p>
            <a:r>
              <a:rPr lang="es-ES" sz="8800" b="1" dirty="0" smtClean="0">
                <a:solidFill>
                  <a:srgbClr val="663300"/>
                </a:solidFill>
                <a:latin typeface="Old English Text MT" pitchFamily="66" charset="0"/>
              </a:rPr>
              <a:t>Navidad </a:t>
            </a:r>
          </a:p>
          <a:p>
            <a:r>
              <a:rPr lang="es-ES" sz="8800" b="1" dirty="0" smtClean="0">
                <a:solidFill>
                  <a:srgbClr val="663300"/>
                </a:solidFill>
                <a:latin typeface="Old English Text MT" pitchFamily="66" charset="0"/>
              </a:rPr>
              <a:t>en Enero</a:t>
            </a:r>
            <a:endParaRPr lang="es-ES" sz="8800" b="1" dirty="0">
              <a:solidFill>
                <a:srgbClr val="663300"/>
              </a:solidFill>
              <a:latin typeface="Old English Text MT" pitchFamily="66" charset="0"/>
            </a:endParaRPr>
          </a:p>
        </p:txBody>
      </p:sp>
    </p:spTree>
  </p:cSld>
  <p:clrMapOvr>
    <a:masterClrMapping/>
  </p:clrMapOvr>
  <p:transition advClick="0" advTm="10000">
    <p:sndAc>
      <p:stSnd loop="1">
        <p:snd r:embed="rId3" name="aÑo nuevo(2).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14"/>
                                        </p:tgtEl>
                                        <p:attrNameLst>
                                          <p:attrName>style.opacity</p:attrName>
                                        </p:attrNameLst>
                                      </p:cBhvr>
                                      <p:to>
                                        <p:strVal val="0.5"/>
                                      </p:to>
                                    </p:set>
                                    <p:animEffect filter="image" prLst="opacity: 0.5">
                                      <p:cBhvr rctx="IE">
                                        <p:cTn id="7" dur="indefinite"/>
                                        <p:tgtEl>
                                          <p:spTgt spid="1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Imagen1.jpg"/>
          <p:cNvPicPr>
            <a:picLocks noChangeAspect="1" noChangeArrowheads="1"/>
          </p:cNvPicPr>
          <p:nvPr/>
        </p:nvPicPr>
        <p:blipFill>
          <a:blip r:embed="rId2" cstate="print"/>
          <a:srcRect/>
          <a:stretch>
            <a:fillRect/>
          </a:stretch>
        </p:blipFill>
        <p:spPr bwMode="auto">
          <a:xfrm>
            <a:off x="0" y="0"/>
            <a:ext cx="9163050" cy="6877050"/>
          </a:xfrm>
          <a:prstGeom prst="rect">
            <a:avLst/>
          </a:prstGeom>
          <a:noFill/>
        </p:spPr>
      </p:pic>
      <p:sp>
        <p:nvSpPr>
          <p:cNvPr id="3" name="2 CuadroTexto"/>
          <p:cNvSpPr txBox="1"/>
          <p:nvPr/>
        </p:nvSpPr>
        <p:spPr>
          <a:xfrm>
            <a:off x="539552" y="6309320"/>
            <a:ext cx="1793440" cy="461665"/>
          </a:xfrm>
          <a:prstGeom prst="rect">
            <a:avLst/>
          </a:prstGeom>
          <a:noFill/>
          <a:ln>
            <a:solidFill>
              <a:srgbClr val="FFC000"/>
            </a:solidFill>
          </a:ln>
        </p:spPr>
        <p:txBody>
          <a:bodyPr wrap="none" rtlCol="0">
            <a:spAutoFit/>
          </a:bodyPr>
          <a:lstStyle/>
          <a:p>
            <a:r>
              <a:rPr lang="es-ES" sz="2400" b="1" dirty="0" smtClean="0">
                <a:solidFill>
                  <a:srgbClr val="FF0000"/>
                </a:solidFill>
              </a:rPr>
              <a:t>PASALAS TU </a:t>
            </a:r>
            <a:endParaRPr lang="es-ES" sz="2400" b="1" dirty="0">
              <a:solidFill>
                <a:srgbClr val="FF0000"/>
              </a:solidFill>
            </a:endParaRP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KP1_2_~1.JPG"/>
          <p:cNvPicPr>
            <a:picLocks noChangeAspect="1" noChangeArrowheads="1"/>
          </p:cNvPicPr>
          <p:nvPr/>
        </p:nvPicPr>
        <p:blipFill>
          <a:blip r:embed="rId2" cstate="print"/>
          <a:srcRect/>
          <a:stretch>
            <a:fillRect/>
          </a:stretch>
        </p:blipFill>
        <p:spPr bwMode="auto">
          <a:xfrm>
            <a:off x="0" y="0"/>
            <a:ext cx="9441212" cy="7029400"/>
          </a:xfrm>
          <a:prstGeom prst="rect">
            <a:avLst/>
          </a:prstGeom>
          <a:noFill/>
        </p:spPr>
      </p:pic>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610px-Pergamino.gif"/>
          <p:cNvPicPr>
            <a:picLocks noChangeAspect="1" noChangeArrowheads="1"/>
          </p:cNvPicPr>
          <p:nvPr/>
        </p:nvPicPr>
        <p:blipFill>
          <a:blip r:embed="rId3" cstate="print"/>
          <a:srcRect/>
          <a:stretch>
            <a:fillRect/>
          </a:stretch>
        </p:blipFill>
        <p:spPr bwMode="auto">
          <a:xfrm>
            <a:off x="1619672" y="836712"/>
            <a:ext cx="7251011" cy="5354563"/>
          </a:xfrm>
          <a:prstGeom prst="rect">
            <a:avLst/>
          </a:prstGeom>
          <a:noFill/>
        </p:spPr>
      </p:pic>
      <p:sp>
        <p:nvSpPr>
          <p:cNvPr id="2" name="1 Rectángulo"/>
          <p:cNvSpPr/>
          <p:nvPr/>
        </p:nvSpPr>
        <p:spPr>
          <a:xfrm>
            <a:off x="2627784" y="2132856"/>
            <a:ext cx="5184576" cy="3477875"/>
          </a:xfrm>
          <a:prstGeom prst="rect">
            <a:avLst/>
          </a:prstGeom>
        </p:spPr>
        <p:txBody>
          <a:bodyPr wrap="square">
            <a:spAutoFit/>
          </a:bodyPr>
          <a:lstStyle/>
          <a:p>
            <a:pPr algn="ctr"/>
            <a:r>
              <a:rPr lang="es-ES" sz="2400" b="1" dirty="0">
                <a:solidFill>
                  <a:srgbClr val="663300"/>
                </a:solidFill>
                <a:latin typeface="Old English Text MT" pitchFamily="66" charset="0"/>
              </a:rPr>
              <a:t>Las medidas propuestas por los próceres de este mundo no nos sacarán de la crisis, señoras y señores. ¡Qué lástima ver los timones del mundo virados por grumetes sin ideas ni preparación! Sólo los grandes filósofos estamos en condiciones de ayudar al mundo de vez en cuando.</a:t>
            </a:r>
          </a:p>
          <a:p>
            <a:r>
              <a:rPr lang="es-ES" sz="2800"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Imagen3.jpg"/>
          <p:cNvPicPr>
            <a:picLocks noChangeAspect="1" noChangeArrowheads="1"/>
          </p:cNvPicPr>
          <p:nvPr/>
        </p:nvPicPr>
        <p:blipFill>
          <a:blip r:embed="rId2" cstate="print"/>
          <a:srcRect/>
          <a:stretch>
            <a:fillRect/>
          </a:stretch>
        </p:blipFill>
        <p:spPr bwMode="auto">
          <a:xfrm>
            <a:off x="-366071" y="-1035496"/>
            <a:ext cx="9803329" cy="8136904"/>
          </a:xfrm>
          <a:prstGeom prst="rect">
            <a:avLst/>
          </a:prstGeom>
          <a:noFill/>
        </p:spPr>
      </p:pic>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descr="C:\Documents and Settings\Dell\Escritorio\untitled.bmp"/>
          <p:cNvPicPr>
            <a:picLocks noChangeAspect="1" noChangeArrowheads="1"/>
          </p:cNvPicPr>
          <p:nvPr/>
        </p:nvPicPr>
        <p:blipFill>
          <a:blip r:embed="rId2" cstate="print"/>
          <a:srcRect/>
          <a:stretch>
            <a:fillRect/>
          </a:stretch>
        </p:blipFill>
        <p:spPr bwMode="auto">
          <a:xfrm>
            <a:off x="-1" y="0"/>
            <a:ext cx="9144497" cy="6858000"/>
          </a:xfrm>
          <a:prstGeom prst="rect">
            <a:avLst/>
          </a:prstGeom>
          <a:noFill/>
        </p:spPr>
      </p:pic>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610px-Pergamino.gif"/>
          <p:cNvPicPr>
            <a:picLocks noChangeAspect="1" noChangeArrowheads="1"/>
          </p:cNvPicPr>
          <p:nvPr/>
        </p:nvPicPr>
        <p:blipFill>
          <a:blip r:embed="rId3" cstate="print"/>
          <a:srcRect/>
          <a:stretch>
            <a:fillRect/>
          </a:stretch>
        </p:blipFill>
        <p:spPr bwMode="auto">
          <a:xfrm>
            <a:off x="1475656" y="908720"/>
            <a:ext cx="7251011" cy="5805264"/>
          </a:xfrm>
          <a:prstGeom prst="rect">
            <a:avLst/>
          </a:prstGeom>
          <a:noFill/>
        </p:spPr>
      </p:pic>
      <p:sp>
        <p:nvSpPr>
          <p:cNvPr id="2" name="1 Rectángulo"/>
          <p:cNvSpPr/>
          <p:nvPr/>
        </p:nvSpPr>
        <p:spPr>
          <a:xfrm>
            <a:off x="2699792" y="1556792"/>
            <a:ext cx="5076056" cy="4154984"/>
          </a:xfrm>
          <a:prstGeom prst="rect">
            <a:avLst/>
          </a:prstGeom>
        </p:spPr>
        <p:txBody>
          <a:bodyPr wrap="square">
            <a:spAutoFit/>
          </a:bodyPr>
          <a:lstStyle/>
          <a:p>
            <a:r>
              <a:rPr lang="es-ES" sz="2400" b="1" dirty="0">
                <a:solidFill>
                  <a:srgbClr val="663300"/>
                </a:solidFill>
                <a:latin typeface="Old English Text MT" pitchFamily="66" charset="0"/>
              </a:rPr>
              <a:t>          </a:t>
            </a:r>
          </a:p>
          <a:p>
            <a:r>
              <a:rPr lang="es-ES" sz="2400" b="1" dirty="0">
                <a:solidFill>
                  <a:srgbClr val="663300"/>
                </a:solidFill>
                <a:latin typeface="Old English Text MT" pitchFamily="66" charset="0"/>
              </a:rPr>
              <a:t>Y yo, para reivindicar para mí el título de tal, propondré algunas soluciones eficaces para que conservemos en nuestros bolsillos el poco dinero que aún no tienen los bancos.</a:t>
            </a:r>
          </a:p>
          <a:p>
            <a:r>
              <a:rPr lang="es-ES" sz="2400" b="1" dirty="0">
                <a:solidFill>
                  <a:srgbClr val="663300"/>
                </a:solidFill>
                <a:latin typeface="Old English Text MT" pitchFamily="66" charset="0"/>
              </a:rPr>
              <a:t>       </a:t>
            </a:r>
          </a:p>
          <a:p>
            <a:r>
              <a:rPr lang="es-ES" sz="2400" b="1" dirty="0">
                <a:solidFill>
                  <a:srgbClr val="663300"/>
                </a:solidFill>
                <a:latin typeface="Old English Text MT" pitchFamily="66" charset="0"/>
              </a:rPr>
              <a:t>La medida que hoy les ofrezco consiste simplemente en que pospongamos la celebración de las Navidades al mes de enero. Es cosa harto sencilla.</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Dell\Escritorio\Imagen2.jpg"/>
          <p:cNvPicPr>
            <a:picLocks noChangeAspect="1" noChangeArrowheads="1"/>
          </p:cNvPicPr>
          <p:nvPr/>
        </p:nvPicPr>
        <p:blipFill>
          <a:blip r:embed="rId2" cstate="print"/>
          <a:srcRect/>
          <a:stretch>
            <a:fillRect/>
          </a:stretch>
        </p:blipFill>
        <p:spPr bwMode="auto">
          <a:xfrm>
            <a:off x="-19051" y="-19050"/>
            <a:ext cx="9391426" cy="7048450"/>
          </a:xfrm>
          <a:prstGeom prst="rect">
            <a:avLst/>
          </a:prstGeom>
          <a:noFill/>
        </p:spPr>
      </p:pic>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fichero_120565_20141221.jpg"/>
          <p:cNvPicPr>
            <a:picLocks noChangeAspect="1" noChangeArrowheads="1"/>
          </p:cNvPicPr>
          <p:nvPr/>
        </p:nvPicPr>
        <p:blipFill>
          <a:blip r:embed="rId2" cstate="print"/>
          <a:srcRect/>
          <a:stretch>
            <a:fillRect/>
          </a:stretch>
        </p:blipFill>
        <p:spPr bwMode="auto">
          <a:xfrm>
            <a:off x="0" y="0"/>
            <a:ext cx="9144001" cy="6858000"/>
          </a:xfrm>
          <a:prstGeom prst="rect">
            <a:avLst/>
          </a:prstGeom>
          <a:noFill/>
        </p:spPr>
      </p:pic>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610px-Pergamino.gif"/>
          <p:cNvPicPr>
            <a:picLocks noChangeAspect="1" noChangeArrowheads="1"/>
          </p:cNvPicPr>
          <p:nvPr/>
        </p:nvPicPr>
        <p:blipFill>
          <a:blip r:embed="rId3" cstate="print"/>
          <a:srcRect/>
          <a:stretch>
            <a:fillRect/>
          </a:stretch>
        </p:blipFill>
        <p:spPr bwMode="auto">
          <a:xfrm>
            <a:off x="899592" y="1196752"/>
            <a:ext cx="7899083" cy="5661248"/>
          </a:xfrm>
          <a:prstGeom prst="rect">
            <a:avLst/>
          </a:prstGeom>
          <a:noFill/>
        </p:spPr>
      </p:pic>
      <p:sp>
        <p:nvSpPr>
          <p:cNvPr id="2" name="1 Rectángulo"/>
          <p:cNvSpPr/>
          <p:nvPr/>
        </p:nvSpPr>
        <p:spPr>
          <a:xfrm>
            <a:off x="2123728" y="2564904"/>
            <a:ext cx="5760640" cy="3323987"/>
          </a:xfrm>
          <a:prstGeom prst="rect">
            <a:avLst/>
          </a:prstGeom>
        </p:spPr>
        <p:txBody>
          <a:bodyPr wrap="square">
            <a:spAutoFit/>
          </a:bodyPr>
          <a:lstStyle/>
          <a:p>
            <a:r>
              <a:rPr lang="es-ES" sz="2400" b="1" dirty="0" smtClean="0">
                <a:solidFill>
                  <a:srgbClr val="663300"/>
                </a:solidFill>
                <a:latin typeface="Old English Text MT" pitchFamily="66" charset="0"/>
              </a:rPr>
              <a:t>Para </a:t>
            </a:r>
            <a:r>
              <a:rPr lang="es-ES" sz="2400" b="1" dirty="0">
                <a:solidFill>
                  <a:srgbClr val="663300"/>
                </a:solidFill>
                <a:latin typeface="Old English Text MT" pitchFamily="66" charset="0"/>
              </a:rPr>
              <a:t>empezar, durante el mes de diciembre no saldremos de casa en absoluto (bueno, el que tenga un empleo tiene permiso para ir a trabajar, pero a ningún otro sitio). Esto elimina un verdadero montón de gastos en cenas de empresa, compras de regalos y de lotería, desplazamientos a casa parientes y compromisos sociales de toda índole.</a:t>
            </a:r>
          </a:p>
          <a:p>
            <a:r>
              <a:rPr lang="es-ES"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Decimos-Loteria-Navidad_TINIMA20111222_0087_5.jpg"/>
          <p:cNvPicPr>
            <a:picLocks noChangeAspect="1" noChangeArrowheads="1"/>
          </p:cNvPicPr>
          <p:nvPr/>
        </p:nvPicPr>
        <p:blipFill>
          <a:blip r:embed="rId2" cstate="print"/>
          <a:srcRect/>
          <a:stretch>
            <a:fillRect/>
          </a:stretch>
        </p:blipFill>
        <p:spPr bwMode="auto">
          <a:xfrm>
            <a:off x="0" y="0"/>
            <a:ext cx="9186248" cy="6858000"/>
          </a:xfrm>
          <a:prstGeom prst="rect">
            <a:avLst/>
          </a:prstGeom>
          <a:noFill/>
        </p:spPr>
      </p:pic>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610px-Pergamino.gif"/>
          <p:cNvPicPr>
            <a:picLocks noChangeAspect="1" noChangeArrowheads="1"/>
          </p:cNvPicPr>
          <p:nvPr/>
        </p:nvPicPr>
        <p:blipFill>
          <a:blip r:embed="rId3" cstate="print"/>
          <a:srcRect/>
          <a:stretch>
            <a:fillRect/>
          </a:stretch>
        </p:blipFill>
        <p:spPr bwMode="auto">
          <a:xfrm>
            <a:off x="1547664" y="836712"/>
            <a:ext cx="7251011" cy="5354563"/>
          </a:xfrm>
          <a:prstGeom prst="rect">
            <a:avLst/>
          </a:prstGeom>
          <a:noFill/>
        </p:spPr>
      </p:pic>
      <p:sp>
        <p:nvSpPr>
          <p:cNvPr id="2" name="1 Rectángulo"/>
          <p:cNvSpPr/>
          <p:nvPr/>
        </p:nvSpPr>
        <p:spPr>
          <a:xfrm>
            <a:off x="2915816" y="2132856"/>
            <a:ext cx="4680520" cy="3323987"/>
          </a:xfrm>
          <a:prstGeom prst="rect">
            <a:avLst/>
          </a:prstGeom>
        </p:spPr>
        <p:txBody>
          <a:bodyPr wrap="square">
            <a:spAutoFit/>
          </a:bodyPr>
          <a:lstStyle/>
          <a:p>
            <a:r>
              <a:rPr lang="es-ES" sz="2400" b="1" dirty="0">
                <a:solidFill>
                  <a:srgbClr val="663300"/>
                </a:solidFill>
                <a:latin typeface="Old English Text MT" pitchFamily="66" charset="0"/>
              </a:rPr>
              <a:t>No hace falta que convenzamos a todos de que lo hagan: bastará que lo haga individualmente el que quiera ahorrar. </a:t>
            </a:r>
            <a:endParaRPr lang="es-ES" sz="2400" b="1" dirty="0" smtClean="0">
              <a:solidFill>
                <a:srgbClr val="663300"/>
              </a:solidFill>
              <a:latin typeface="Old English Text MT" pitchFamily="66" charset="0"/>
            </a:endParaRPr>
          </a:p>
          <a:p>
            <a:r>
              <a:rPr lang="es-ES" sz="2400" b="1" dirty="0" smtClean="0">
                <a:solidFill>
                  <a:srgbClr val="663300"/>
                </a:solidFill>
                <a:latin typeface="Old English Text MT" pitchFamily="66" charset="0"/>
              </a:rPr>
              <a:t>Está </a:t>
            </a:r>
            <a:r>
              <a:rPr lang="es-ES" sz="2400" b="1" dirty="0">
                <a:solidFill>
                  <a:srgbClr val="663300"/>
                </a:solidFill>
                <a:latin typeface="Old English Text MT" pitchFamily="66" charset="0"/>
              </a:rPr>
              <a:t>en nuestra mano y es medida de simple aplicación, como paso a explicar prolijamente.</a:t>
            </a:r>
          </a:p>
          <a:p>
            <a:r>
              <a:rPr lang="es-ES" sz="2400" b="1" dirty="0">
                <a:latin typeface="Old English Text MT" pitchFamily="66" charset="0"/>
              </a:rPr>
              <a:t>          </a:t>
            </a:r>
          </a:p>
          <a:p>
            <a:r>
              <a:rPr lang="es-ES"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descr="C:\Documents and Settings\Dell\Escritorio\mesa_navidad-474x356.jpg"/>
          <p:cNvPicPr>
            <a:picLocks noChangeAspect="1" noChangeArrowheads="1"/>
          </p:cNvPicPr>
          <p:nvPr/>
        </p:nvPicPr>
        <p:blipFill>
          <a:blip r:embed="rId2" cstate="print"/>
          <a:srcRect/>
          <a:stretch>
            <a:fillRect/>
          </a:stretch>
        </p:blipFill>
        <p:spPr bwMode="auto">
          <a:xfrm>
            <a:off x="-1" y="0"/>
            <a:ext cx="9396537" cy="6858000"/>
          </a:xfrm>
          <a:prstGeom prst="rect">
            <a:avLst/>
          </a:prstGeom>
          <a:noFill/>
        </p:spPr>
      </p:pic>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C:\Documents and Settings\Dell\Escritorio\mobiliario-de-la-habitacion-de-un-adolescente.jpg"/>
          <p:cNvPicPr>
            <a:picLocks noChangeAspect="1" noChangeArrowheads="1"/>
          </p:cNvPicPr>
          <p:nvPr/>
        </p:nvPicPr>
        <p:blipFill>
          <a:blip r:embed="rId2" cstate="print"/>
          <a:srcRect/>
          <a:stretch>
            <a:fillRect/>
          </a:stretch>
        </p:blipFill>
        <p:spPr bwMode="auto">
          <a:xfrm>
            <a:off x="-1" y="0"/>
            <a:ext cx="9143999" cy="6858000"/>
          </a:xfrm>
          <a:prstGeom prst="rect">
            <a:avLst/>
          </a:prstGeom>
          <a:noFill/>
        </p:spPr>
      </p:pic>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610px-Pergamino.gif"/>
          <p:cNvPicPr>
            <a:picLocks noChangeAspect="1" noChangeArrowheads="1"/>
          </p:cNvPicPr>
          <p:nvPr/>
        </p:nvPicPr>
        <p:blipFill>
          <a:blip r:embed="rId3" cstate="print"/>
          <a:srcRect/>
          <a:stretch>
            <a:fillRect/>
          </a:stretch>
        </p:blipFill>
        <p:spPr bwMode="auto">
          <a:xfrm>
            <a:off x="539552" y="0"/>
            <a:ext cx="8331131" cy="6858000"/>
          </a:xfrm>
          <a:prstGeom prst="rect">
            <a:avLst/>
          </a:prstGeom>
          <a:noFill/>
        </p:spPr>
      </p:pic>
      <p:sp>
        <p:nvSpPr>
          <p:cNvPr id="2" name="1 Rectángulo"/>
          <p:cNvSpPr/>
          <p:nvPr/>
        </p:nvSpPr>
        <p:spPr>
          <a:xfrm>
            <a:off x="1763688" y="908720"/>
            <a:ext cx="6048672" cy="5170646"/>
          </a:xfrm>
          <a:prstGeom prst="rect">
            <a:avLst/>
          </a:prstGeom>
        </p:spPr>
        <p:txBody>
          <a:bodyPr wrap="square">
            <a:spAutoFit/>
          </a:bodyPr>
          <a:lstStyle/>
          <a:p>
            <a:r>
              <a:rPr lang="es-ES" dirty="0">
                <a:solidFill>
                  <a:srgbClr val="663300"/>
                </a:solidFill>
              </a:rPr>
              <a:t>          </a:t>
            </a:r>
          </a:p>
          <a:p>
            <a:r>
              <a:rPr lang="es-ES" sz="2400" b="1" dirty="0">
                <a:solidFill>
                  <a:srgbClr val="663300"/>
                </a:solidFill>
                <a:latin typeface="Old English Text MT" pitchFamily="66" charset="0"/>
              </a:rPr>
              <a:t>Si os preguntan por vuestra ausencia de tales eventos, decid que vosotros desde siempre celebráis la Navidad en enero. Para justificaros podéis aducir, sin faltar a la más estricta verdad, que durante los primeros siglos del cristianismo el nacimiento de Jesús se celebraba el día seis de enero y que únicamente después de varios siglos, se trasladó al veinticinco de diciembre, solsticio que celebraban los antiguos paganos y cuya importancia quiso capitalizar el cristianismo. Así os las daréis de cultos y de puristas, y no parecerá que queréis ofender a nadie en sus creencias religiosas.</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Reyes_Magos.jpg"/>
          <p:cNvPicPr>
            <a:picLocks noChangeAspect="1" noChangeArrowheads="1"/>
          </p:cNvPicPr>
          <p:nvPr/>
        </p:nvPicPr>
        <p:blipFill>
          <a:blip r:embed="rId2" cstate="print"/>
          <a:srcRect/>
          <a:stretch>
            <a:fillRect/>
          </a:stretch>
        </p:blipFill>
        <p:spPr bwMode="auto">
          <a:xfrm>
            <a:off x="0" y="0"/>
            <a:ext cx="9180106" cy="6858000"/>
          </a:xfrm>
          <a:prstGeom prst="rect">
            <a:avLst/>
          </a:prstGeom>
          <a:noFill/>
        </p:spPr>
      </p:pic>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22_11 (27).JPG"/>
          <p:cNvPicPr>
            <a:picLocks noChangeAspect="1" noChangeArrowheads="1"/>
          </p:cNvPicPr>
          <p:nvPr/>
        </p:nvPicPr>
        <p:blipFill>
          <a:blip r:embed="rId2" cstate="print"/>
          <a:srcRect/>
          <a:stretch>
            <a:fillRect/>
          </a:stretch>
        </p:blipFill>
        <p:spPr bwMode="auto">
          <a:xfrm>
            <a:off x="-1" y="0"/>
            <a:ext cx="9271133" cy="7101408"/>
          </a:xfrm>
          <a:prstGeom prst="rect">
            <a:avLst/>
          </a:prstGeom>
          <a:noFill/>
        </p:spPr>
      </p:pic>
    </p:spTree>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610px-Pergamino.gif"/>
          <p:cNvPicPr>
            <a:picLocks noChangeAspect="1" noChangeArrowheads="1"/>
          </p:cNvPicPr>
          <p:nvPr/>
        </p:nvPicPr>
        <p:blipFill>
          <a:blip r:embed="rId3" cstate="print"/>
          <a:srcRect/>
          <a:stretch>
            <a:fillRect/>
          </a:stretch>
        </p:blipFill>
        <p:spPr bwMode="auto">
          <a:xfrm>
            <a:off x="683568" y="305272"/>
            <a:ext cx="8115107" cy="6552728"/>
          </a:xfrm>
          <a:prstGeom prst="rect">
            <a:avLst/>
          </a:prstGeom>
          <a:noFill/>
        </p:spPr>
      </p:pic>
      <p:sp>
        <p:nvSpPr>
          <p:cNvPr id="2" name="1 Rectángulo"/>
          <p:cNvSpPr/>
          <p:nvPr/>
        </p:nvSpPr>
        <p:spPr>
          <a:xfrm>
            <a:off x="1979712" y="1484784"/>
            <a:ext cx="5688632" cy="4431983"/>
          </a:xfrm>
          <a:prstGeom prst="rect">
            <a:avLst/>
          </a:prstGeom>
        </p:spPr>
        <p:txBody>
          <a:bodyPr wrap="square">
            <a:spAutoFit/>
          </a:bodyPr>
          <a:lstStyle/>
          <a:p>
            <a:r>
              <a:rPr lang="es-ES" sz="2400" b="1" dirty="0">
                <a:solidFill>
                  <a:srgbClr val="663300"/>
                </a:solidFill>
                <a:latin typeface="Old English Text MT" pitchFamily="66" charset="0"/>
              </a:rPr>
              <a:t>Llegado el mes de enero, procederéis entonces a celebrar vuestras navidades particulares con un mes justo de retraso. Invitaréis a cenar a todos vuestros parientes el día 25 de enero, que probablemente será laborable. Muchos no acudirán a la cena por estar ocupados y porque al día siguiente tendrán que madrugar; otros no irán, sencillamente, porque les parecerá ridículo o una tomadura de pelo. Así es que tendréis que preparar muy poca comida. Ahorraréis dinero.</a:t>
            </a:r>
          </a:p>
          <a:p>
            <a:r>
              <a:rPr lang="es-ES"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8" name="Picture 2" descr="C:\Documents and Settings\Dell\Escritorio\foto-de-billetes-de-euros.pn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610px-Pergamino.gif"/>
          <p:cNvPicPr>
            <a:picLocks noChangeAspect="1" noChangeArrowheads="1"/>
          </p:cNvPicPr>
          <p:nvPr/>
        </p:nvPicPr>
        <p:blipFill>
          <a:blip r:embed="rId3" cstate="print"/>
          <a:srcRect/>
          <a:stretch>
            <a:fillRect/>
          </a:stretch>
        </p:blipFill>
        <p:spPr bwMode="auto">
          <a:xfrm>
            <a:off x="1619672" y="836712"/>
            <a:ext cx="7251011" cy="5354563"/>
          </a:xfrm>
          <a:prstGeom prst="rect">
            <a:avLst/>
          </a:prstGeom>
          <a:noFill/>
        </p:spPr>
      </p:pic>
      <p:sp>
        <p:nvSpPr>
          <p:cNvPr id="2" name="1 Rectángulo"/>
          <p:cNvSpPr/>
          <p:nvPr/>
        </p:nvSpPr>
        <p:spPr>
          <a:xfrm>
            <a:off x="2915816" y="1484784"/>
            <a:ext cx="5004048" cy="3785652"/>
          </a:xfrm>
          <a:prstGeom prst="rect">
            <a:avLst/>
          </a:prstGeom>
        </p:spPr>
        <p:txBody>
          <a:bodyPr wrap="square">
            <a:spAutoFit/>
          </a:bodyPr>
          <a:lstStyle/>
          <a:p>
            <a:r>
              <a:rPr lang="es-ES" sz="2400" b="1" dirty="0">
                <a:solidFill>
                  <a:srgbClr val="663300"/>
                </a:solidFill>
                <a:latin typeface="Old English Text MT" pitchFamily="66" charset="0"/>
              </a:rPr>
              <a:t>          </a:t>
            </a:r>
          </a:p>
          <a:p>
            <a:r>
              <a:rPr lang="es-ES" sz="2400" b="1" dirty="0">
                <a:solidFill>
                  <a:srgbClr val="663300"/>
                </a:solidFill>
                <a:latin typeface="Old English Text MT" pitchFamily="66" charset="0"/>
              </a:rPr>
              <a:t>En cuanto a los regalos, ya habréis recibido los vuestros, bien en Navidad o en el día de Reyes. Lo único que tenéis que hacer es volverlos a regalar a vuestra vez, cuidando únicamente de barajarlos bien para no regalarle a un pariente justo lo que ese pariente os ha regalado antes a vosotros. Ahorraréis todavía más montones de dinero.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0" name="Picture 2" descr="C:\Documents and Settings\Dell\Escritorio\regalos-para-navidas.jpg"/>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Imagen4.jpg"/>
          <p:cNvPicPr>
            <a:picLocks noChangeAspect="1" noChangeArrowheads="1"/>
          </p:cNvPicPr>
          <p:nvPr/>
        </p:nvPicPr>
        <p:blipFill>
          <a:blip r:embed="rId2" cstate="print"/>
          <a:srcRect/>
          <a:stretch>
            <a:fillRect/>
          </a:stretch>
        </p:blipFill>
        <p:spPr bwMode="auto">
          <a:xfrm>
            <a:off x="0" y="-19050"/>
            <a:ext cx="9324528" cy="6998242"/>
          </a:xfrm>
          <a:prstGeom prst="rect">
            <a:avLst/>
          </a:prstGeom>
          <a:noFill/>
        </p:spPr>
      </p:pic>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610px-Pergamino.gif"/>
          <p:cNvPicPr>
            <a:picLocks noChangeAspect="1" noChangeArrowheads="1"/>
          </p:cNvPicPr>
          <p:nvPr/>
        </p:nvPicPr>
        <p:blipFill>
          <a:blip r:embed="rId3" cstate="print"/>
          <a:srcRect/>
          <a:stretch>
            <a:fillRect/>
          </a:stretch>
        </p:blipFill>
        <p:spPr bwMode="auto">
          <a:xfrm>
            <a:off x="1619672" y="836712"/>
            <a:ext cx="7251011" cy="5354563"/>
          </a:xfrm>
          <a:prstGeom prst="rect">
            <a:avLst/>
          </a:prstGeom>
          <a:noFill/>
        </p:spPr>
      </p:pic>
      <p:sp>
        <p:nvSpPr>
          <p:cNvPr id="2" name="1 Rectángulo"/>
          <p:cNvSpPr/>
          <p:nvPr/>
        </p:nvSpPr>
        <p:spPr>
          <a:xfrm>
            <a:off x="2843808" y="2060848"/>
            <a:ext cx="4572000" cy="2954655"/>
          </a:xfrm>
          <a:prstGeom prst="rect">
            <a:avLst/>
          </a:prstGeom>
        </p:spPr>
        <p:txBody>
          <a:bodyPr>
            <a:spAutoFit/>
          </a:bodyPr>
          <a:lstStyle/>
          <a:p>
            <a:r>
              <a:rPr lang="es-ES" sz="2400" b="1" dirty="0">
                <a:solidFill>
                  <a:srgbClr val="663300"/>
                </a:solidFill>
                <a:latin typeface="Old English Text MT" pitchFamily="66" charset="0"/>
              </a:rPr>
              <a:t>En cuanto al turrón, en enero lo venden de saldo en los grandes almacenes: se pueden comprar hasta tres pastillas por el precio de una, pues no lo pueden guardar hasta el año siguiente y quieren, como es lógico, liquidar las existencias.</a:t>
            </a:r>
          </a:p>
          <a:p>
            <a:r>
              <a:rPr lang="es-ES" dirty="0"/>
              <a:t>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146" name="Picture 2" descr="C:\Documents and Settings\Dell\Escritorio\Turrones.jpg"/>
          <p:cNvPicPr>
            <a:picLocks noChangeAspect="1" noChangeArrowheads="1"/>
          </p:cNvPicPr>
          <p:nvPr/>
        </p:nvPicPr>
        <p:blipFill>
          <a:blip r:embed="rId2" cstate="print"/>
          <a:srcRect/>
          <a:stretch>
            <a:fillRect/>
          </a:stretch>
        </p:blipFill>
        <p:spPr bwMode="auto">
          <a:xfrm>
            <a:off x="-180528" y="0"/>
            <a:ext cx="9408264" cy="6858000"/>
          </a:xfrm>
          <a:prstGeom prst="rect">
            <a:avLst/>
          </a:prstGeom>
          <a:noFill/>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122" name="Picture 2" descr="C:\Documents and Settings\Dell\Escritorio\untitled.bmp"/>
          <p:cNvPicPr>
            <a:picLocks noChangeAspect="1" noChangeArrowheads="1"/>
          </p:cNvPicPr>
          <p:nvPr/>
        </p:nvPicPr>
        <p:blipFill>
          <a:blip r:embed="rId2" cstate="print"/>
          <a:srcRect/>
          <a:stretch>
            <a:fillRect/>
          </a:stretch>
        </p:blipFill>
        <p:spPr bwMode="auto">
          <a:xfrm>
            <a:off x="0" y="0"/>
            <a:ext cx="9144000" cy="6858000"/>
          </a:xfrm>
          <a:prstGeom prst="rect">
            <a:avLst/>
          </a:prstGeom>
          <a:noFill/>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610px-Pergamino.gif"/>
          <p:cNvPicPr>
            <a:picLocks noChangeAspect="1" noChangeArrowheads="1"/>
          </p:cNvPicPr>
          <p:nvPr/>
        </p:nvPicPr>
        <p:blipFill>
          <a:blip r:embed="rId3" cstate="print"/>
          <a:srcRect/>
          <a:stretch>
            <a:fillRect/>
          </a:stretch>
        </p:blipFill>
        <p:spPr bwMode="auto">
          <a:xfrm>
            <a:off x="1619672" y="836712"/>
            <a:ext cx="7251011" cy="5832648"/>
          </a:xfrm>
          <a:prstGeom prst="rect">
            <a:avLst/>
          </a:prstGeom>
          <a:noFill/>
        </p:spPr>
      </p:pic>
      <p:sp>
        <p:nvSpPr>
          <p:cNvPr id="2" name="1 Rectángulo"/>
          <p:cNvSpPr/>
          <p:nvPr/>
        </p:nvSpPr>
        <p:spPr>
          <a:xfrm>
            <a:off x="2699792" y="1556792"/>
            <a:ext cx="5040560" cy="4154984"/>
          </a:xfrm>
          <a:prstGeom prst="rect">
            <a:avLst/>
          </a:prstGeom>
        </p:spPr>
        <p:txBody>
          <a:bodyPr wrap="square">
            <a:spAutoFit/>
          </a:bodyPr>
          <a:lstStyle/>
          <a:p>
            <a:r>
              <a:rPr lang="es-ES" sz="2400" b="1" dirty="0">
                <a:solidFill>
                  <a:srgbClr val="663300"/>
                </a:solidFill>
                <a:latin typeface="Old English Text MT" pitchFamily="66" charset="0"/>
              </a:rPr>
              <a:t>          </a:t>
            </a:r>
          </a:p>
          <a:p>
            <a:r>
              <a:rPr lang="es-ES" sz="2400" b="1" dirty="0">
                <a:solidFill>
                  <a:srgbClr val="663300"/>
                </a:solidFill>
                <a:latin typeface="Old English Text MT" pitchFamily="66" charset="0"/>
              </a:rPr>
              <a:t>Como veis, mi plan sólo tiene ventajas.</a:t>
            </a:r>
          </a:p>
          <a:p>
            <a:r>
              <a:rPr lang="es-ES" sz="2400" b="1" dirty="0">
                <a:solidFill>
                  <a:srgbClr val="663300"/>
                </a:solidFill>
                <a:latin typeface="Old English Text MT" pitchFamily="66" charset="0"/>
              </a:rPr>
              <a:t>          </a:t>
            </a:r>
          </a:p>
          <a:p>
            <a:r>
              <a:rPr lang="es-ES" sz="2400" b="1" dirty="0">
                <a:solidFill>
                  <a:srgbClr val="663300"/>
                </a:solidFill>
                <a:latin typeface="Old English Text MT" pitchFamily="66" charset="0"/>
              </a:rPr>
              <a:t>El único inconveniente es que todo el mundo piense que sois unos grandísimos imbéciles. Pero os podéis consolar con el pensamiento de que seguramente ya lo creían así mucho antes de que pusieseis en marcha vuestro plan </a:t>
            </a:r>
            <a:endParaRPr lang="es-ES" sz="2400" b="1" dirty="0" smtClean="0">
              <a:solidFill>
                <a:srgbClr val="663300"/>
              </a:solidFill>
              <a:latin typeface="Old English Text MT" pitchFamily="66" charset="0"/>
            </a:endParaRPr>
          </a:p>
          <a:p>
            <a:r>
              <a:rPr lang="es-ES" sz="2400" b="1" dirty="0" smtClean="0">
                <a:solidFill>
                  <a:srgbClr val="663300"/>
                </a:solidFill>
                <a:latin typeface="Old English Text MT" pitchFamily="66" charset="0"/>
              </a:rPr>
              <a:t>«</a:t>
            </a:r>
            <a:r>
              <a:rPr lang="es-ES" sz="2400" b="1" dirty="0">
                <a:solidFill>
                  <a:srgbClr val="663300"/>
                </a:solidFill>
                <a:latin typeface="Old English Text MT" pitchFamily="66" charset="0"/>
              </a:rPr>
              <a:t>Navidad en enero».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5"/>
                                      </p:to>
                                    </p:set>
                                    <p:animEffect filter="image" prLst="opacity: 0.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8" name="Picture 4" descr="C:\Documents and Settings\Dell\Escritorio\Imagen1.jpg"/>
          <p:cNvPicPr>
            <a:picLocks noChangeAspect="1" noChangeArrowheads="1"/>
          </p:cNvPicPr>
          <p:nvPr/>
        </p:nvPicPr>
        <p:blipFill>
          <a:blip r:embed="rId2" cstate="print"/>
          <a:srcRect/>
          <a:stretch>
            <a:fillRect/>
          </a:stretch>
        </p:blipFill>
        <p:spPr bwMode="auto">
          <a:xfrm>
            <a:off x="-17462" y="-17463"/>
            <a:ext cx="9485800" cy="7118871"/>
          </a:xfrm>
          <a:prstGeom prst="rect">
            <a:avLst/>
          </a:prstGeom>
          <a:noFill/>
        </p:spPr>
      </p:pic>
      <p:pic>
        <p:nvPicPr>
          <p:cNvPr id="1027" name="Picture 3" descr="C:\Documents and Settings\Dell\Escritorio\ib1eHhi6GYwzX3.gif"/>
          <p:cNvPicPr>
            <a:picLocks noChangeAspect="1" noChangeArrowheads="1" noCrop="1"/>
          </p:cNvPicPr>
          <p:nvPr/>
        </p:nvPicPr>
        <p:blipFill>
          <a:blip r:embed="rId3" cstate="print"/>
          <a:srcRect/>
          <a:stretch>
            <a:fillRect/>
          </a:stretch>
        </p:blipFill>
        <p:spPr bwMode="auto">
          <a:xfrm>
            <a:off x="5868144" y="332656"/>
            <a:ext cx="2771775" cy="1543050"/>
          </a:xfrm>
          <a:prstGeom prst="rect">
            <a:avLst/>
          </a:prstGeom>
          <a:noFill/>
        </p:spPr>
      </p:pic>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2050" name="Picture 2" descr="C:\Documents and Settings\Dell\Escritorio\vpCbM.gif"/>
          <p:cNvPicPr>
            <a:picLocks noChangeAspect="1" noChangeArrowheads="1" noCrop="1"/>
          </p:cNvPicPr>
          <p:nvPr/>
        </p:nvPicPr>
        <p:blipFill>
          <a:blip r:embed="rId3" cstate="print"/>
          <a:srcRect/>
          <a:stretch>
            <a:fillRect/>
          </a:stretch>
        </p:blipFill>
        <p:spPr bwMode="auto">
          <a:xfrm>
            <a:off x="1403648" y="332656"/>
            <a:ext cx="6089839" cy="6336704"/>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5"/>
                                      </p:to>
                                    </p:set>
                                    <p:animEffect filter="image" prLst="opacity: 0.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7"/>
          <p:cNvPicPr>
            <a:picLocks noChangeAspect="1" noChangeArrowheads="1" noCrop="1"/>
          </p:cNvPicPr>
          <p:nvPr/>
        </p:nvPicPr>
        <p:blipFill>
          <a:blip r:embed="rId2" cstate="print">
            <a:duotone>
              <a:schemeClr val="accent6">
                <a:shade val="45000"/>
                <a:satMod val="135000"/>
              </a:schemeClr>
              <a:prstClr val="white"/>
            </a:duotone>
          </a:blip>
          <a:srcRect/>
          <a:stretch>
            <a:fillRect/>
          </a:stretch>
        </p:blipFill>
        <p:spPr bwMode="auto">
          <a:xfrm>
            <a:off x="0" y="0"/>
            <a:ext cx="9144000" cy="6877050"/>
          </a:xfrm>
          <a:prstGeom prst="rect">
            <a:avLst/>
          </a:prstGeom>
          <a:noFill/>
          <a:ln w="9525">
            <a:noFill/>
            <a:miter lim="800000"/>
            <a:headEnd/>
            <a:tailEnd/>
          </a:ln>
        </p:spPr>
      </p:pic>
      <p:pic>
        <p:nvPicPr>
          <p:cNvPr id="3" name="Picture 2" descr="C:\Documents and Settings\Dell\Escritorio\610px-Pergamino.gif"/>
          <p:cNvPicPr>
            <a:picLocks noChangeAspect="1" noChangeArrowheads="1"/>
          </p:cNvPicPr>
          <p:nvPr/>
        </p:nvPicPr>
        <p:blipFill>
          <a:blip r:embed="rId3" cstate="print"/>
          <a:srcRect/>
          <a:stretch>
            <a:fillRect/>
          </a:stretch>
        </p:blipFill>
        <p:spPr bwMode="auto">
          <a:xfrm>
            <a:off x="1547664" y="836712"/>
            <a:ext cx="7251011" cy="5354563"/>
          </a:xfrm>
          <a:prstGeom prst="rect">
            <a:avLst/>
          </a:prstGeom>
          <a:noFill/>
        </p:spPr>
      </p:pic>
      <p:sp>
        <p:nvSpPr>
          <p:cNvPr id="4" name="3 Rectángulo"/>
          <p:cNvSpPr/>
          <p:nvPr/>
        </p:nvSpPr>
        <p:spPr>
          <a:xfrm>
            <a:off x="3923928" y="2564904"/>
            <a:ext cx="2204450" cy="1569660"/>
          </a:xfrm>
          <a:prstGeom prst="rect">
            <a:avLst/>
          </a:prstGeom>
        </p:spPr>
        <p:txBody>
          <a:bodyPr wrap="none">
            <a:spAutoFit/>
          </a:bodyPr>
          <a:lstStyle/>
          <a:p>
            <a:r>
              <a:rPr lang="es-ES" sz="9600" b="1" dirty="0" smtClean="0">
                <a:solidFill>
                  <a:srgbClr val="663300"/>
                </a:solidFill>
                <a:latin typeface="Old English Text MT" pitchFamily="66" charset="0"/>
              </a:rPr>
              <a:t>Fin</a:t>
            </a:r>
            <a:endParaRPr lang="es-ES" sz="9600" b="1" dirty="0">
              <a:solidFill>
                <a:srgbClr val="663300"/>
              </a:solidFill>
              <a:latin typeface="Old English Text MT" pitchFamily="66"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5"/>
                                      </p:to>
                                    </p:set>
                                    <p:animEffect filter="image" prLst="opacity: 0.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0"/>
          <p:cNvPicPr>
            <a:picLocks noChangeAspect="1" noChangeArrowheads="1"/>
          </p:cNvPicPr>
          <p:nvPr/>
        </p:nvPicPr>
        <p:blipFill>
          <a:blip r:embed="rId2" cstate="print">
            <a:duotone>
              <a:schemeClr val="accent6">
                <a:shade val="45000"/>
                <a:satMod val="135000"/>
              </a:schemeClr>
              <a:prstClr val="white"/>
            </a:duotone>
            <a:lum bright="-36000" contrast="-2000"/>
          </a:blip>
          <a:srcRect/>
          <a:stretch>
            <a:fillRect/>
          </a:stretch>
        </p:blipFill>
        <p:spPr bwMode="auto">
          <a:xfrm>
            <a:off x="0" y="0"/>
            <a:ext cx="9144000" cy="6858000"/>
          </a:xfrm>
          <a:prstGeom prst="rect">
            <a:avLst/>
          </a:prstGeom>
          <a:noFill/>
          <a:ln w="9525">
            <a:noFill/>
            <a:miter lim="800000"/>
            <a:headEnd/>
            <a:tailEnd/>
          </a:ln>
        </p:spPr>
      </p:pic>
      <p:pic>
        <p:nvPicPr>
          <p:cNvPr id="10" name="Picture 2" descr="C:\Documents and Settings\Dell\Escritorio\610px-Pergamino.gif"/>
          <p:cNvPicPr>
            <a:picLocks noChangeAspect="1" noChangeArrowheads="1"/>
          </p:cNvPicPr>
          <p:nvPr/>
        </p:nvPicPr>
        <p:blipFill>
          <a:blip r:embed="rId3" cstate="print"/>
          <a:srcRect/>
          <a:stretch>
            <a:fillRect/>
          </a:stretch>
        </p:blipFill>
        <p:spPr bwMode="auto">
          <a:xfrm>
            <a:off x="1043608" y="0"/>
            <a:ext cx="7251011" cy="6858000"/>
          </a:xfrm>
          <a:prstGeom prst="rect">
            <a:avLst/>
          </a:prstGeom>
          <a:noFill/>
        </p:spPr>
      </p:pic>
      <p:sp>
        <p:nvSpPr>
          <p:cNvPr id="6" name="5 Rectángulo"/>
          <p:cNvSpPr/>
          <p:nvPr/>
        </p:nvSpPr>
        <p:spPr>
          <a:xfrm>
            <a:off x="971600" y="908720"/>
            <a:ext cx="7128792" cy="5016740"/>
          </a:xfrm>
          <a:prstGeom prst="rect">
            <a:avLst/>
          </a:prstGeom>
          <a:noFill/>
        </p:spPr>
        <p:txBody>
          <a:bodyPr wrap="square" lIns="91422" tIns="45711" rIns="91422" bIns="45711">
            <a:spAutoFit/>
          </a:bodyPr>
          <a:lstStyle/>
          <a:p>
            <a:pPr lvl="1" algn="ctr">
              <a:defRPr/>
            </a:pPr>
            <a:r>
              <a:rPr lang="es-ES" sz="8000" b="1" kern="10" dirty="0" smtClean="0">
                <a:ln w="25400">
                  <a:solidFill>
                    <a:srgbClr val="E31C07"/>
                  </a:solidFill>
                  <a:round/>
                  <a:headEnd/>
                  <a:tailEnd/>
                </a:ln>
                <a:solidFill>
                  <a:srgbClr val="663300"/>
                </a:solidFill>
                <a:latin typeface="Old English Text MT" pitchFamily="66" charset="0"/>
                <a:cs typeface="Times New Roman"/>
              </a:rPr>
              <a:t>Un fuerte abrazo</a:t>
            </a:r>
          </a:p>
          <a:p>
            <a:pPr lvl="1" algn="ctr">
              <a:defRPr/>
            </a:pPr>
            <a:r>
              <a:rPr lang="es-ES" sz="8000" b="1" kern="10" dirty="0" smtClean="0">
                <a:ln w="25400">
                  <a:solidFill>
                    <a:srgbClr val="E31C07"/>
                  </a:solidFill>
                  <a:round/>
                  <a:headEnd/>
                  <a:tailEnd/>
                </a:ln>
                <a:solidFill>
                  <a:srgbClr val="663300"/>
                </a:solidFill>
                <a:latin typeface="Old English Text MT" pitchFamily="66" charset="0"/>
                <a:cs typeface="Times New Roman"/>
              </a:rPr>
              <a:t>Que tengas</a:t>
            </a:r>
          </a:p>
          <a:p>
            <a:pPr lvl="1" algn="ctr">
              <a:defRPr/>
            </a:pPr>
            <a:r>
              <a:rPr lang="es-ES" sz="8000" b="1" kern="10" dirty="0" smtClean="0">
                <a:ln w="25400">
                  <a:solidFill>
                    <a:srgbClr val="E31C07"/>
                  </a:solidFill>
                  <a:round/>
                  <a:headEnd/>
                  <a:tailEnd/>
                </a:ln>
                <a:solidFill>
                  <a:srgbClr val="663300"/>
                </a:solidFill>
                <a:latin typeface="Old English Text MT" pitchFamily="66" charset="0"/>
                <a:cs typeface="Times New Roman"/>
              </a:rPr>
              <a:t>Un buen día</a:t>
            </a:r>
            <a:endParaRPr lang="es-ES" sz="8000" b="1" kern="10" dirty="0">
              <a:ln w="25400">
                <a:solidFill>
                  <a:srgbClr val="E31C07"/>
                </a:solidFill>
                <a:round/>
                <a:headEnd/>
                <a:tailEnd/>
              </a:ln>
              <a:solidFill>
                <a:srgbClr val="663300"/>
              </a:solidFill>
              <a:latin typeface="Old English Text MT" pitchFamily="66" charset="0"/>
              <a:cs typeface="Times New Roman"/>
            </a:endParaRPr>
          </a:p>
        </p:txBody>
      </p:sp>
      <p:pic>
        <p:nvPicPr>
          <p:cNvPr id="11268" name="Image 2" descr="swirlrainbw3.gif"/>
          <p:cNvPicPr>
            <a:picLocks noChangeAspect="1"/>
          </p:cNvPicPr>
          <p:nvPr/>
        </p:nvPicPr>
        <p:blipFill>
          <a:blip r:embed="rId4" cstate="print"/>
          <a:srcRect/>
          <a:stretch>
            <a:fillRect/>
          </a:stretch>
        </p:blipFill>
        <p:spPr bwMode="auto">
          <a:xfrm rot="10800000">
            <a:off x="0" y="0"/>
            <a:ext cx="9144000" cy="69850"/>
          </a:xfrm>
          <a:prstGeom prst="rect">
            <a:avLst/>
          </a:prstGeom>
          <a:noFill/>
          <a:ln w="9525">
            <a:noFill/>
            <a:miter lim="800000"/>
            <a:headEnd/>
            <a:tailEnd/>
          </a:ln>
        </p:spPr>
      </p:pic>
      <p:pic>
        <p:nvPicPr>
          <p:cNvPr id="11269" name="Image 2" descr="swirlrainbw3.gif"/>
          <p:cNvPicPr>
            <a:picLocks noChangeAspect="1"/>
          </p:cNvPicPr>
          <p:nvPr/>
        </p:nvPicPr>
        <p:blipFill>
          <a:blip r:embed="rId4" cstate="print"/>
          <a:srcRect/>
          <a:stretch>
            <a:fillRect/>
          </a:stretch>
        </p:blipFill>
        <p:spPr bwMode="auto">
          <a:xfrm rot="10800000">
            <a:off x="0" y="6788150"/>
            <a:ext cx="9144000" cy="69850"/>
          </a:xfrm>
          <a:prstGeom prst="rect">
            <a:avLst/>
          </a:prstGeom>
          <a:noFill/>
          <a:ln w="9525">
            <a:noFill/>
            <a:miter lim="800000"/>
            <a:headEnd/>
            <a:tailEnd/>
          </a:ln>
        </p:spPr>
      </p:pic>
      <p:pic>
        <p:nvPicPr>
          <p:cNvPr id="11270" name="Image 2" descr="swirlrainbw3.gif"/>
          <p:cNvPicPr>
            <a:picLocks noChangeAspect="1"/>
          </p:cNvPicPr>
          <p:nvPr/>
        </p:nvPicPr>
        <p:blipFill>
          <a:blip r:embed="rId4" cstate="print"/>
          <a:srcRect/>
          <a:stretch>
            <a:fillRect/>
          </a:stretch>
        </p:blipFill>
        <p:spPr bwMode="auto">
          <a:xfrm rot="5400000">
            <a:off x="-3394075" y="3394075"/>
            <a:ext cx="6858000" cy="69850"/>
          </a:xfrm>
          <a:prstGeom prst="rect">
            <a:avLst/>
          </a:prstGeom>
          <a:noFill/>
          <a:ln w="9525">
            <a:noFill/>
            <a:miter lim="800000"/>
            <a:headEnd/>
            <a:tailEnd/>
          </a:ln>
        </p:spPr>
      </p:pic>
      <p:pic>
        <p:nvPicPr>
          <p:cNvPr id="11271" name="Image 2" descr="swirlrainbw3.gif"/>
          <p:cNvPicPr>
            <a:picLocks noChangeAspect="1"/>
          </p:cNvPicPr>
          <p:nvPr/>
        </p:nvPicPr>
        <p:blipFill>
          <a:blip r:embed="rId4" cstate="print"/>
          <a:srcRect/>
          <a:stretch>
            <a:fillRect/>
          </a:stretch>
        </p:blipFill>
        <p:spPr bwMode="auto">
          <a:xfrm rot="5400000">
            <a:off x="5680075" y="3394075"/>
            <a:ext cx="6858000" cy="69850"/>
          </a:xfrm>
          <a:prstGeom prst="rect">
            <a:avLst/>
          </a:prstGeom>
          <a:noFill/>
          <a:ln w="9525">
            <a:noFill/>
            <a:miter lim="800000"/>
            <a:headEnd/>
            <a:tailEnd/>
          </a:ln>
        </p:spPr>
      </p:pic>
      <p:pic>
        <p:nvPicPr>
          <p:cNvPr id="11272" name="Picture 2" descr="CARA"/>
          <p:cNvPicPr>
            <a:picLocks noChangeAspect="1" noChangeArrowheads="1"/>
          </p:cNvPicPr>
          <p:nvPr/>
        </p:nvPicPr>
        <p:blipFill>
          <a:blip r:embed="rId5" cstate="print"/>
          <a:srcRect/>
          <a:stretch>
            <a:fillRect/>
          </a:stretch>
        </p:blipFill>
        <p:spPr bwMode="auto">
          <a:xfrm>
            <a:off x="7858125" y="5500688"/>
            <a:ext cx="1000125" cy="1052512"/>
          </a:xfrm>
          <a:prstGeom prst="rect">
            <a:avLst/>
          </a:prstGeom>
          <a:noFill/>
          <a:ln w="38100">
            <a:solidFill>
              <a:srgbClr val="1CDEF8"/>
            </a:solidFill>
            <a:miter lim="800000"/>
            <a:headEnd/>
            <a:tailEnd/>
          </a:ln>
        </p:spPr>
      </p:pic>
      <p:sp>
        <p:nvSpPr>
          <p:cNvPr id="15" name="14 Rectángulo"/>
          <p:cNvSpPr/>
          <p:nvPr/>
        </p:nvSpPr>
        <p:spPr>
          <a:xfrm>
            <a:off x="4572000" y="5929330"/>
            <a:ext cx="3071834" cy="584775"/>
          </a:xfrm>
          <a:prstGeom prst="rect">
            <a:avLst/>
          </a:prstGeom>
          <a:ln>
            <a:noFill/>
          </a:ln>
        </p:spPr>
        <p:txBody>
          <a:bodyPr>
            <a:spAutoFit/>
          </a:bodyPr>
          <a:lstStyle/>
          <a:p>
            <a:pPr algn="ctr">
              <a:defRPr/>
            </a:pPr>
            <a:r>
              <a:rPr lang="es-ES" sz="28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JOSE </a:t>
            </a:r>
            <a:r>
              <a:rPr lang="es-ES" sz="3200" b="1" kern="10" dirty="0">
                <a:ln w="9525">
                  <a:solidFill>
                    <a:srgbClr val="1CDEF8"/>
                  </a:solidFill>
                  <a:round/>
                  <a:headEnd/>
                  <a:tailEnd/>
                </a:ln>
                <a:solidFill>
                  <a:srgbClr val="663300"/>
                </a:solidFill>
                <a:effectLst>
                  <a:outerShdw dist="35921" dir="2700000" algn="ctr" rotWithShape="0">
                    <a:schemeClr val="folHlink">
                      <a:alpha val="80000"/>
                    </a:schemeClr>
                  </a:outerShdw>
                </a:effectLst>
                <a:latin typeface="Snap ITC"/>
              </a:rPr>
              <a:t>LUIS</a:t>
            </a:r>
          </a:p>
        </p:txBody>
      </p:sp>
    </p:spTree>
  </p:cSld>
  <p:clrMapOvr>
    <a:masterClrMapping/>
  </p:clrMapOvr>
  <p:transition advClick="0"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5"/>
                                      </p:to>
                                    </p:set>
                                    <p:animEffect filter="image" prLst="opacity: 0.5">
                                      <p:cBhvr rctx="IE">
                                        <p:cTn id="7" dur="indefinite"/>
                                        <p:tgtEl>
                                          <p:spTgt spid="9"/>
                                        </p:tgtEl>
                                      </p:cBhvr>
                                    </p:animEffect>
                                  </p:childTnLst>
                                </p:cTn>
                              </p:par>
                            </p:childTnLst>
                          </p:cTn>
                        </p:par>
                        <p:par>
                          <p:cTn id="8" fill="hold">
                            <p:stCondLst>
                              <p:cond delay="0"/>
                            </p:stCondLst>
                            <p:childTnLst>
                              <p:par>
                                <p:cTn id="9" presetID="23" presetClass="entr" presetSubtype="16" fill="hold" nodeType="afterEffect">
                                  <p:stCondLst>
                                    <p:cond delay="0"/>
                                  </p:stCondLst>
                                  <p:childTnLst>
                                    <p:set>
                                      <p:cBhvr>
                                        <p:cTn id="10" dur="1" fill="hold">
                                          <p:stCondLst>
                                            <p:cond delay="0"/>
                                          </p:stCondLst>
                                        </p:cTn>
                                        <p:tgtEl>
                                          <p:spTgt spid="6">
                                            <p:txEl>
                                              <p:pRg st="0" end="0"/>
                                            </p:txEl>
                                          </p:spTgt>
                                        </p:tgtEl>
                                        <p:attrNameLst>
                                          <p:attrName>style.visibility</p:attrName>
                                        </p:attrNameLst>
                                      </p:cBhvr>
                                      <p:to>
                                        <p:strVal val="visible"/>
                                      </p:to>
                                    </p:set>
                                    <p:anim calcmode="lin" valueType="num">
                                      <p:cBhvr>
                                        <p:cTn id="11" dur="5000" fill="hold"/>
                                        <p:tgtEl>
                                          <p:spTgt spid="6">
                                            <p:txEl>
                                              <p:pRg st="0" end="0"/>
                                            </p:txEl>
                                          </p:spTgt>
                                        </p:tgtEl>
                                        <p:attrNameLst>
                                          <p:attrName>ppt_w</p:attrName>
                                        </p:attrNameLst>
                                      </p:cBhvr>
                                      <p:tavLst>
                                        <p:tav tm="0">
                                          <p:val>
                                            <p:fltVal val="0"/>
                                          </p:val>
                                        </p:tav>
                                        <p:tav tm="100000">
                                          <p:val>
                                            <p:strVal val="#ppt_w"/>
                                          </p:val>
                                        </p:tav>
                                      </p:tavLst>
                                    </p:anim>
                                    <p:anim calcmode="lin" valueType="num">
                                      <p:cBhvr>
                                        <p:cTn id="12" dur="5000" fill="hold"/>
                                        <p:tgtEl>
                                          <p:spTgt spid="6">
                                            <p:txEl>
                                              <p:pRg st="0" end="0"/>
                                            </p:txEl>
                                          </p:spTgt>
                                        </p:tgtEl>
                                        <p:attrNameLst>
                                          <p:attrName>ppt_h</p:attrName>
                                        </p:attrNameLst>
                                      </p:cBhvr>
                                      <p:tavLst>
                                        <p:tav tm="0">
                                          <p:val>
                                            <p:fltVal val="0"/>
                                          </p:val>
                                        </p:tav>
                                        <p:tav tm="100000">
                                          <p:val>
                                            <p:strVal val="#ppt_h"/>
                                          </p:val>
                                        </p:tav>
                                      </p:tavLst>
                                    </p:anim>
                                  </p:childTnLst>
                                </p:cTn>
                              </p:par>
                              <p:par>
                                <p:cTn id="13" presetID="23" presetClass="entr" presetSubtype="16" fill="hold" nodeType="withEffect">
                                  <p:stCondLst>
                                    <p:cond delay="0"/>
                                  </p:stCondLst>
                                  <p:childTnLst>
                                    <p:set>
                                      <p:cBhvr>
                                        <p:cTn id="14" dur="1" fill="hold">
                                          <p:stCondLst>
                                            <p:cond delay="0"/>
                                          </p:stCondLst>
                                        </p:cTn>
                                        <p:tgtEl>
                                          <p:spTgt spid="6">
                                            <p:txEl>
                                              <p:pRg st="1" end="1"/>
                                            </p:txEl>
                                          </p:spTgt>
                                        </p:tgtEl>
                                        <p:attrNameLst>
                                          <p:attrName>style.visibility</p:attrName>
                                        </p:attrNameLst>
                                      </p:cBhvr>
                                      <p:to>
                                        <p:strVal val="visible"/>
                                      </p:to>
                                    </p:set>
                                    <p:anim calcmode="lin" valueType="num">
                                      <p:cBhvr>
                                        <p:cTn id="15" dur="5000" fill="hold"/>
                                        <p:tgtEl>
                                          <p:spTgt spid="6">
                                            <p:txEl>
                                              <p:pRg st="1" end="1"/>
                                            </p:txEl>
                                          </p:spTgt>
                                        </p:tgtEl>
                                        <p:attrNameLst>
                                          <p:attrName>ppt_w</p:attrName>
                                        </p:attrNameLst>
                                      </p:cBhvr>
                                      <p:tavLst>
                                        <p:tav tm="0">
                                          <p:val>
                                            <p:fltVal val="0"/>
                                          </p:val>
                                        </p:tav>
                                        <p:tav tm="100000">
                                          <p:val>
                                            <p:strVal val="#ppt_w"/>
                                          </p:val>
                                        </p:tav>
                                      </p:tavLst>
                                    </p:anim>
                                    <p:anim calcmode="lin" valueType="num">
                                      <p:cBhvr>
                                        <p:cTn id="16" dur="5000" fill="hold"/>
                                        <p:tgtEl>
                                          <p:spTgt spid="6">
                                            <p:txEl>
                                              <p:pRg st="1" end="1"/>
                                            </p:txEl>
                                          </p:spTgt>
                                        </p:tgtEl>
                                        <p:attrNameLst>
                                          <p:attrName>ppt_h</p:attrName>
                                        </p:attrNameLst>
                                      </p:cBhvr>
                                      <p:tavLst>
                                        <p:tav tm="0">
                                          <p:val>
                                            <p:fltVal val="0"/>
                                          </p:val>
                                        </p:tav>
                                        <p:tav tm="100000">
                                          <p:val>
                                            <p:strVal val="#ppt_h"/>
                                          </p:val>
                                        </p:tav>
                                      </p:tavLst>
                                    </p:anim>
                                  </p:childTnLst>
                                </p:cTn>
                              </p:par>
                              <p:par>
                                <p:cTn id="17" presetID="23" presetClass="entr" presetSubtype="16" fill="hold" nodeType="withEffect">
                                  <p:stCondLst>
                                    <p:cond delay="0"/>
                                  </p:stCondLst>
                                  <p:childTnLst>
                                    <p:set>
                                      <p:cBhvr>
                                        <p:cTn id="18" dur="1" fill="hold">
                                          <p:stCondLst>
                                            <p:cond delay="0"/>
                                          </p:stCondLst>
                                        </p:cTn>
                                        <p:tgtEl>
                                          <p:spTgt spid="6">
                                            <p:txEl>
                                              <p:pRg st="2" end="2"/>
                                            </p:txEl>
                                          </p:spTgt>
                                        </p:tgtEl>
                                        <p:attrNameLst>
                                          <p:attrName>style.visibility</p:attrName>
                                        </p:attrNameLst>
                                      </p:cBhvr>
                                      <p:to>
                                        <p:strVal val="visible"/>
                                      </p:to>
                                    </p:set>
                                    <p:anim calcmode="lin" valueType="num">
                                      <p:cBhvr>
                                        <p:cTn id="19" dur="5000" fill="hold"/>
                                        <p:tgtEl>
                                          <p:spTgt spid="6">
                                            <p:txEl>
                                              <p:pRg st="2" end="2"/>
                                            </p:txEl>
                                          </p:spTgt>
                                        </p:tgtEl>
                                        <p:attrNameLst>
                                          <p:attrName>ppt_w</p:attrName>
                                        </p:attrNameLst>
                                      </p:cBhvr>
                                      <p:tavLst>
                                        <p:tav tm="0">
                                          <p:val>
                                            <p:fltVal val="0"/>
                                          </p:val>
                                        </p:tav>
                                        <p:tav tm="100000">
                                          <p:val>
                                            <p:strVal val="#ppt_w"/>
                                          </p:val>
                                        </p:tav>
                                      </p:tavLst>
                                    </p:anim>
                                    <p:anim calcmode="lin" valueType="num">
                                      <p:cBhvr>
                                        <p:cTn id="20" dur="5000" fill="hold"/>
                                        <p:tgtEl>
                                          <p:spTgt spid="6">
                                            <p:txEl>
                                              <p:pRg st="2" end="2"/>
                                            </p:txEl>
                                          </p:spTgt>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9144000" cy="6858000"/>
          </a:xfrm>
          <a:prstGeom prst="rect">
            <a:avLst/>
          </a:prstGeom>
          <a:noFill/>
          <a:ln w="133350">
            <a:solidFill>
              <a:srgbClr val="FFFF00"/>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7" name="Rectangle 3"/>
          <p:cNvSpPr>
            <a:spLocks noChangeArrowheads="1"/>
          </p:cNvSpPr>
          <p:nvPr/>
        </p:nvSpPr>
        <p:spPr bwMode="auto">
          <a:xfrm>
            <a:off x="152400" y="152400"/>
            <a:ext cx="8839200" cy="6553200"/>
          </a:xfrm>
          <a:prstGeom prst="rect">
            <a:avLst/>
          </a:prstGeom>
          <a:noFill/>
          <a:ln w="127000">
            <a:solidFill>
              <a:srgbClr val="0000FF"/>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68" name="Rectangle 4"/>
          <p:cNvSpPr>
            <a:spLocks noChangeArrowheads="1"/>
          </p:cNvSpPr>
          <p:nvPr/>
        </p:nvSpPr>
        <p:spPr bwMode="auto">
          <a:xfrm>
            <a:off x="304800" y="304800"/>
            <a:ext cx="8534400" cy="6248400"/>
          </a:xfrm>
          <a:prstGeom prst="rect">
            <a:avLst/>
          </a:prstGeom>
          <a:noFill/>
          <a:ln w="120650">
            <a:solidFill>
              <a:schemeClr val="bg1"/>
            </a:solidFill>
            <a:miter lim="800000"/>
            <a:headEnd/>
            <a:tailEnd/>
          </a:ln>
          <a:effectLst/>
        </p:spPr>
        <p:txBody>
          <a:bodyPr wrap="none" anchor="ctr"/>
          <a:lstStyle/>
          <a:p>
            <a:pPr fontAlgn="base">
              <a:spcBef>
                <a:spcPct val="0"/>
              </a:spcBef>
              <a:spcAft>
                <a:spcPct val="0"/>
              </a:spcAft>
            </a:pPr>
            <a:endParaRPr lang="es-ES" smtClean="0">
              <a:solidFill>
                <a:srgbClr val="000000"/>
              </a:solidFill>
            </a:endParaRPr>
          </a:p>
        </p:txBody>
      </p:sp>
      <p:sp>
        <p:nvSpPr>
          <p:cNvPr id="11270" name="AutoShape 6" descr="postit"/>
          <p:cNvSpPr>
            <a:spLocks noChangeAspect="1" noChangeArrowheads="1"/>
          </p:cNvSpPr>
          <p:nvPr/>
        </p:nvSpPr>
        <p:spPr bwMode="auto">
          <a:xfrm>
            <a:off x="4191000" y="2209800"/>
            <a:ext cx="304800" cy="304800"/>
          </a:xfrm>
          <a:prstGeom prst="rect">
            <a:avLst/>
          </a:prstGeom>
          <a:noFill/>
        </p:spPr>
        <p:txBody>
          <a:bodyPr/>
          <a:lstStyle/>
          <a:p>
            <a:pPr fontAlgn="base">
              <a:spcBef>
                <a:spcPct val="0"/>
              </a:spcBef>
              <a:spcAft>
                <a:spcPct val="0"/>
              </a:spcAft>
            </a:pPr>
            <a:endParaRPr lang="es-ES" smtClean="0">
              <a:solidFill>
                <a:srgbClr val="000000"/>
              </a:solidFill>
            </a:endParaRPr>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2667000" y="5791200"/>
            <a:ext cx="3811588" cy="546100"/>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5486400"/>
            <a:ext cx="9144000" cy="274638"/>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sz="1200" b="1" smtClean="0">
                <a:solidFill>
                  <a:srgbClr val="04265C"/>
                </a:solidFill>
                <a:latin typeface="Berlin Sans FB Demi" pitchFamily="34" charset="0"/>
              </a:rPr>
              <a:t>Si deseas recibir pps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2971800" y="4572000"/>
            <a:ext cx="2540000" cy="1130300"/>
          </a:xfrm>
          <a:prstGeom prst="rect">
            <a:avLst/>
          </a:prstGeom>
          <a:noFill/>
        </p:spPr>
      </p:pic>
      <p:sp>
        <p:nvSpPr>
          <p:cNvPr id="11390" name="Text Box 126"/>
          <p:cNvSpPr txBox="1">
            <a:spLocks noChangeArrowheads="1"/>
          </p:cNvSpPr>
          <p:nvPr/>
        </p:nvSpPr>
        <p:spPr bwMode="auto">
          <a:xfrm>
            <a:off x="914400" y="2590800"/>
            <a:ext cx="1066800" cy="366713"/>
          </a:xfrm>
          <a:prstGeom prst="rect">
            <a:avLst/>
          </a:prstGeom>
          <a:noFill/>
          <a:ln w="9525">
            <a:noFill/>
            <a:miter lim="800000"/>
            <a:headEnd/>
            <a:tailEnd/>
          </a:ln>
          <a:effectLst/>
        </p:spPr>
        <p:txBody>
          <a:bodyPr>
            <a:spAutoFit/>
          </a:bodyPr>
          <a:lstStyle/>
          <a:p>
            <a:pPr fontAlgn="base">
              <a:spcBef>
                <a:spcPct val="50000"/>
              </a:spcBef>
              <a:spcAft>
                <a:spcPct val="0"/>
              </a:spcAft>
            </a:pPr>
            <a:endParaRPr lang="es-ES" smtClean="0">
              <a:solidFill>
                <a:srgbClr val="000000"/>
              </a:solidFill>
            </a:endParaRPr>
          </a:p>
        </p:txBody>
      </p:sp>
      <p:graphicFrame>
        <p:nvGraphicFramePr>
          <p:cNvPr id="11701" name="Group 437"/>
          <p:cNvGraphicFramePr>
            <a:graphicFrameLocks noGrp="1"/>
          </p:cNvGraphicFramePr>
          <p:nvPr/>
        </p:nvGraphicFramePr>
        <p:xfrm>
          <a:off x="5029200" y="3352800"/>
          <a:ext cx="3200400" cy="1536383"/>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6"/>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7"/>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8"/>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39846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9"/>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0"/>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1"/>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2"/>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3"/>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4"/>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4064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5"/>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6"/>
                        </a:rPr>
                        <a:t>Románticos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7"/>
                        </a:rPr>
                        <a:t>Salud</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9144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5029200" y="2895600"/>
            <a:ext cx="32004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u="sng" smtClean="0">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914400" y="3352800"/>
          <a:ext cx="3200400" cy="1517904"/>
        </p:xfrm>
        <a:graphic>
          <a:graphicData uri="http://schemas.openxmlformats.org/drawingml/2006/table">
            <a:tbl>
              <a:tblPr/>
              <a:tblGrid>
                <a:gridCol w="1106488"/>
                <a:gridCol w="1046162"/>
                <a:gridCol w="1047750"/>
              </a:tblGrid>
              <a:tr h="3048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2E49D5"/>
                          </a:solidFill>
                          <a:effectLst/>
                          <a:latin typeface="Arial" charset="0"/>
                          <a:hlinkClick r:id="rId18"/>
                        </a:rPr>
                        <a:t>Dedicatorias</a:t>
                      </a:r>
                      <a:endParaRPr kumimoji="0" lang="es-ES_tradnl" sz="900" b="1" i="0" u="none" strike="noStrike" cap="none" normalizeH="0" baseline="0" smtClean="0">
                        <a:ln>
                          <a:noFill/>
                        </a:ln>
                        <a:solidFill>
                          <a:srgbClr val="2E49D5"/>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19"/>
                        </a:rPr>
                        <a:t>Fechas Especiales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0"/>
                        </a:rPr>
                        <a:t>Graciosos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1"/>
                        </a:rPr>
                        <a:t>Historia y Arte</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2"/>
                        </a:rPr>
                        <a:t>Lugares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3"/>
                        </a:rPr>
                        <a:t>Musicales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228600">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4"/>
                        </a:rPr>
                        <a:t>Naturaleza y Ciencias</a:t>
                      </a: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5"/>
                        </a:rPr>
                        <a:t>Política</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6"/>
                        </a:rPr>
                        <a:t>Reflexión</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180975">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7"/>
                        </a:rPr>
                        <a:t>Religiosos</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8"/>
                        </a:rPr>
                        <a:t>Románticos</a:t>
                      </a: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900" b="1" i="0" u="none" strike="noStrike" cap="none" normalizeH="0" baseline="0" smtClean="0">
                          <a:ln>
                            <a:noFill/>
                          </a:ln>
                          <a:solidFill>
                            <a:srgbClr val="0000FF"/>
                          </a:solidFill>
                          <a:effectLst/>
                          <a:latin typeface="Arial" charset="0"/>
                          <a:hlinkClick r:id="rId29"/>
                        </a:rPr>
                        <a:t>Salud</a:t>
                      </a:r>
                      <a:endParaRPr kumimoji="0" lang="es-ES_tradnl" sz="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900" b="1" i="0" u="none" strike="noStrike" cap="none" normalizeH="0" baseline="0" smtClean="0">
                        <a:ln>
                          <a:noFill/>
                        </a:ln>
                        <a:solidFill>
                          <a:srgbClr val="0000FF"/>
                        </a:solidFill>
                        <a:effectLst/>
                        <a:latin typeface="Arial" charset="0"/>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609600" y="685800"/>
            <a:ext cx="7924800" cy="1295400"/>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152400" y="2362200"/>
            <a:ext cx="9144000" cy="366713"/>
          </a:xfrm>
          <a:prstGeom prst="rect">
            <a:avLst/>
          </a:prstGeom>
          <a:noFill/>
          <a:ln w="9525">
            <a:noFill/>
            <a:miter lim="800000"/>
            <a:headEnd/>
            <a:tailEnd/>
          </a:ln>
          <a:effectLst/>
        </p:spPr>
        <p:txBody>
          <a:bodyPr>
            <a:spAutoFit/>
          </a:bodyPr>
          <a:lstStyle/>
          <a:p>
            <a:pPr algn="ctr" fontAlgn="base">
              <a:spcBef>
                <a:spcPct val="50000"/>
              </a:spcBef>
              <a:spcAft>
                <a:spcPct val="0"/>
              </a:spcAft>
            </a:pPr>
            <a:r>
              <a:rPr lang="es-ES_tradnl" b="1" smtClean="0">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NAVIDAD EN ENERO">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NAVIDAD EN ENERO</Template>
  <TotalTime>37</TotalTime>
  <Words>368</Words>
  <Application>Microsoft Office PowerPoint</Application>
  <PresentationFormat>Presentación en pantalla (4:3)</PresentationFormat>
  <Paragraphs>63</Paragraphs>
  <Slides>31</Slides>
  <Notes>1</Notes>
  <HiddenSlides>0</HiddenSlides>
  <MMClips>0</MMClips>
  <ScaleCrop>false</ScaleCrop>
  <HeadingPairs>
    <vt:vector size="4" baseType="variant">
      <vt:variant>
        <vt:lpstr>Tema</vt:lpstr>
      </vt:variant>
      <vt:variant>
        <vt:i4>2</vt:i4>
      </vt:variant>
      <vt:variant>
        <vt:lpstr>Títulos de diapositiva</vt:lpstr>
      </vt:variant>
      <vt:variant>
        <vt:i4>31</vt:i4>
      </vt:variant>
    </vt:vector>
  </HeadingPairs>
  <TitlesOfParts>
    <vt:vector size="33" baseType="lpstr">
      <vt:lpstr>NAVIDAD EN ENERO</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2015-01-05T21:21:07Z</dcterms:created>
  <dcterms:modified xsi:type="dcterms:W3CDTF">2015-01-05T21:59:02Z</dcterms:modified>
</cp:coreProperties>
</file>