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theme/themeOverride12.xml" ContentType="application/vnd.openxmlformats-officedocument.themeOverr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Override5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Override17.xml" ContentType="application/vnd.openxmlformats-officedocument.themeOverride+xml"/>
  <Override PartName="/ppt/theme/themeOverride15.xml" ContentType="application/vnd.openxmlformats-officedocument.themeOverr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Override13.xml" ContentType="application/vnd.openxmlformats-officedocument.themeOverr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theme/themeOverride8.xml" ContentType="application/vnd.openxmlformats-officedocument.themeOverride+xml"/>
  <Override PartName="/ppt/theme/themeOverride11.xml" ContentType="application/vnd.openxmlformats-officedocument.themeOverr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theme/themeOverride6.xml" ContentType="application/vnd.openxmlformats-officedocument.themeOverr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theme/themeOverride4.xml" ContentType="application/vnd.openxmlformats-officedocument.themeOverr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theme/themeOverride18.xml" ContentType="application/vnd.openxmlformats-officedocument.themeOverride+xml"/>
  <Override PartName="/ppt/theme/themeOverride16.xml" ContentType="application/vnd.openxmlformats-officedocument.themeOverride+xml"/>
  <Override PartName="/ppt/slides/slide8.xml" ContentType="application/vnd.openxmlformats-officedocument.presentationml.slide+xml"/>
  <Override PartName="/ppt/theme/themeOverride9.xml" ContentType="application/vnd.openxmlformats-officedocument.themeOverride+xml"/>
  <Override PartName="/ppt/theme/themeOverride14.xml" ContentType="application/vnd.openxmlformats-officedocument.themeOverr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Override7.xml" ContentType="application/vnd.openxmlformats-officedocument.themeOverr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theme/themeOverride10.xml" ContentType="application/vnd.openxmlformats-officedocument.themeOverr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  <p:sldMasterId id="2147483684" r:id="rId3"/>
  </p:sldMasterIdLst>
  <p:notesMasterIdLst>
    <p:notesMasterId r:id="rId35"/>
  </p:notesMasterIdLst>
  <p:sldIdLst>
    <p:sldId id="305" r:id="rId4"/>
    <p:sldId id="304" r:id="rId5"/>
    <p:sldId id="295" r:id="rId6"/>
    <p:sldId id="275" r:id="rId7"/>
    <p:sldId id="307" r:id="rId8"/>
    <p:sldId id="308" r:id="rId9"/>
    <p:sldId id="277" r:id="rId10"/>
    <p:sldId id="311" r:id="rId11"/>
    <p:sldId id="261" r:id="rId12"/>
    <p:sldId id="302" r:id="rId13"/>
    <p:sldId id="324" r:id="rId14"/>
    <p:sldId id="267" r:id="rId15"/>
    <p:sldId id="322" r:id="rId16"/>
    <p:sldId id="332" r:id="rId17"/>
    <p:sldId id="326" r:id="rId18"/>
    <p:sldId id="323" r:id="rId19"/>
    <p:sldId id="331" r:id="rId20"/>
    <p:sldId id="333" r:id="rId21"/>
    <p:sldId id="279" r:id="rId22"/>
    <p:sldId id="315" r:id="rId23"/>
    <p:sldId id="330" r:id="rId24"/>
    <p:sldId id="265" r:id="rId25"/>
    <p:sldId id="329" r:id="rId26"/>
    <p:sldId id="328" r:id="rId27"/>
    <p:sldId id="321" r:id="rId28"/>
    <p:sldId id="320" r:id="rId29"/>
    <p:sldId id="262" r:id="rId30"/>
    <p:sldId id="314" r:id="rId31"/>
    <p:sldId id="334" r:id="rId32"/>
    <p:sldId id="318" r:id="rId33"/>
    <p:sldId id="336" r:id="rId3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15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30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45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61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5763" algn="l" defTabSz="91430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2915" algn="l" defTabSz="91430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068" algn="l" defTabSz="91430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220" algn="l" defTabSz="91430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2oVdupo95SXmpqgrBY/joA" hashData="GJrEcyr6LpIKRmAykuIfCHwOd7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1"/>
    <p:penClr>
      <a:srgbClr val="FF0000"/>
    </p:penClr>
  </p:showPr>
  <p:clrMru>
    <a:srgbClr val="3333FF"/>
    <a:srgbClr val="B2B189"/>
    <a:srgbClr val="000066"/>
    <a:srgbClr val="ACD98B"/>
    <a:srgbClr val="FF0000"/>
    <a:srgbClr val="6699FF"/>
    <a:srgbClr val="2E5313"/>
    <a:srgbClr val="9EC8C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637" autoAdjust="0"/>
  </p:normalViewPr>
  <p:slideViewPr>
    <p:cSldViewPr>
      <p:cViewPr>
        <p:scale>
          <a:sx n="60" d="100"/>
          <a:sy n="60" d="100"/>
        </p:scale>
        <p:origin x="-234" y="-3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56D0F00-FCB5-4247-8F03-40D9FF6A97BF}" type="datetimeFigureOut">
              <a:rPr lang="es-ES"/>
              <a:pPr>
                <a:defRPr/>
              </a:pPr>
              <a:t>23/12/2013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E145DB3E-1608-4581-A810-FAF45CE8F31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5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0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58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61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63" algn="l" defTabSz="91430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915" algn="l" defTabSz="91430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68" algn="l" defTabSz="91430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220" algn="l" defTabSz="91430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dirty="0" smtClean="0"/>
          </a:p>
        </p:txBody>
      </p:sp>
      <p:sp>
        <p:nvSpPr>
          <p:cNvPr id="235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4151EEC-1F1F-4222-9110-50E77F5192DE}" type="slidenum">
              <a:rPr lang="es-ES" smtClean="0"/>
              <a:pPr/>
              <a:t>2</a:t>
            </a:fld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145DB3E-1608-4581-A810-FAF45CE8F312}" type="slidenum">
              <a:rPr lang="es-ES" smtClean="0"/>
              <a:pPr>
                <a:defRPr/>
              </a:pPr>
              <a:t>22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1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53" indent="0" algn="ctr">
              <a:buNone/>
              <a:defRPr/>
            </a:lvl2pPr>
            <a:lvl3pPr marL="914305" indent="0" algn="ctr">
              <a:buNone/>
              <a:defRPr/>
            </a:lvl3pPr>
            <a:lvl4pPr marL="1371458" indent="0" algn="ctr">
              <a:buNone/>
              <a:defRPr/>
            </a:lvl4pPr>
            <a:lvl5pPr marL="1828610" indent="0" algn="ctr">
              <a:buNone/>
              <a:defRPr/>
            </a:lvl5pPr>
            <a:lvl6pPr marL="2285763" indent="0" algn="ctr">
              <a:buNone/>
              <a:defRPr/>
            </a:lvl6pPr>
            <a:lvl7pPr marL="2742915" indent="0" algn="ctr">
              <a:buNone/>
              <a:defRPr/>
            </a:lvl7pPr>
            <a:lvl8pPr marL="3200068" indent="0" algn="ctr">
              <a:buNone/>
              <a:defRPr/>
            </a:lvl8pPr>
            <a:lvl9pPr marL="365722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882EE0-F307-4767-84DF-2A8D108A18C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11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9AA459-A775-45C5-B29C-DA829F1B99F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11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53" indent="0">
              <a:buNone/>
              <a:defRPr sz="1800"/>
            </a:lvl2pPr>
            <a:lvl3pPr marL="914305" indent="0">
              <a:buNone/>
              <a:defRPr sz="1600"/>
            </a:lvl3pPr>
            <a:lvl4pPr marL="1371458" indent="0">
              <a:buNone/>
              <a:defRPr sz="1400"/>
            </a:lvl4pPr>
            <a:lvl5pPr marL="1828610" indent="0">
              <a:buNone/>
              <a:defRPr sz="1400"/>
            </a:lvl5pPr>
            <a:lvl6pPr marL="2285763" indent="0">
              <a:buNone/>
              <a:defRPr sz="1400"/>
            </a:lvl6pPr>
            <a:lvl7pPr marL="2742915" indent="0">
              <a:buNone/>
              <a:defRPr sz="1400"/>
            </a:lvl7pPr>
            <a:lvl8pPr marL="3200068" indent="0">
              <a:buNone/>
              <a:defRPr sz="1400"/>
            </a:lvl8pPr>
            <a:lvl9pPr marL="365722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C20184-2D23-4D05-8C82-7D7C4944C6B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11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20F7F0-B442-4F33-A324-0ED67BD8F0D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11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3" indent="0">
              <a:buNone/>
              <a:defRPr sz="2000" b="1"/>
            </a:lvl2pPr>
            <a:lvl3pPr marL="914305" indent="0">
              <a:buNone/>
              <a:defRPr sz="1800" b="1"/>
            </a:lvl3pPr>
            <a:lvl4pPr marL="1371458" indent="0">
              <a:buNone/>
              <a:defRPr sz="1600" b="1"/>
            </a:lvl4pPr>
            <a:lvl5pPr marL="1828610" indent="0">
              <a:buNone/>
              <a:defRPr sz="1600" b="1"/>
            </a:lvl5pPr>
            <a:lvl6pPr marL="2285763" indent="0">
              <a:buNone/>
              <a:defRPr sz="1600" b="1"/>
            </a:lvl6pPr>
            <a:lvl7pPr marL="2742915" indent="0">
              <a:buNone/>
              <a:defRPr sz="1600" b="1"/>
            </a:lvl7pPr>
            <a:lvl8pPr marL="3200068" indent="0">
              <a:buNone/>
              <a:defRPr sz="1600" b="1"/>
            </a:lvl8pPr>
            <a:lvl9pPr marL="365722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3" indent="0">
              <a:buNone/>
              <a:defRPr sz="2000" b="1"/>
            </a:lvl2pPr>
            <a:lvl3pPr marL="914305" indent="0">
              <a:buNone/>
              <a:defRPr sz="1800" b="1"/>
            </a:lvl3pPr>
            <a:lvl4pPr marL="1371458" indent="0">
              <a:buNone/>
              <a:defRPr sz="1600" b="1"/>
            </a:lvl4pPr>
            <a:lvl5pPr marL="1828610" indent="0">
              <a:buNone/>
              <a:defRPr sz="1600" b="1"/>
            </a:lvl5pPr>
            <a:lvl6pPr marL="2285763" indent="0">
              <a:buNone/>
              <a:defRPr sz="1600" b="1"/>
            </a:lvl6pPr>
            <a:lvl7pPr marL="2742915" indent="0">
              <a:buNone/>
              <a:defRPr sz="1600" b="1"/>
            </a:lvl7pPr>
            <a:lvl8pPr marL="3200068" indent="0">
              <a:buNone/>
              <a:defRPr sz="1600" b="1"/>
            </a:lvl8pPr>
            <a:lvl9pPr marL="365722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EAFB78-4A05-46A3-8843-520A0B48A41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11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7DC813-2FA9-4DED-AA3A-A6055D637C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11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D71049-01D7-4DB2-B984-9F70F998C41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11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1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53" indent="0">
              <a:buNone/>
              <a:defRPr sz="1200"/>
            </a:lvl2pPr>
            <a:lvl3pPr marL="914305" indent="0">
              <a:buNone/>
              <a:defRPr sz="1000"/>
            </a:lvl3pPr>
            <a:lvl4pPr marL="1371458" indent="0">
              <a:buNone/>
              <a:defRPr sz="900"/>
            </a:lvl4pPr>
            <a:lvl5pPr marL="1828610" indent="0">
              <a:buNone/>
              <a:defRPr sz="900"/>
            </a:lvl5pPr>
            <a:lvl6pPr marL="2285763" indent="0">
              <a:buNone/>
              <a:defRPr sz="900"/>
            </a:lvl6pPr>
            <a:lvl7pPr marL="2742915" indent="0">
              <a:buNone/>
              <a:defRPr sz="900"/>
            </a:lvl7pPr>
            <a:lvl8pPr marL="3200068" indent="0">
              <a:buNone/>
              <a:defRPr sz="900"/>
            </a:lvl8pPr>
            <a:lvl9pPr marL="365722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09F365-8260-4286-AF71-F5123E8FC64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11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53" indent="0">
              <a:buNone/>
              <a:defRPr sz="2800"/>
            </a:lvl2pPr>
            <a:lvl3pPr marL="914305" indent="0">
              <a:buNone/>
              <a:defRPr sz="2400"/>
            </a:lvl3pPr>
            <a:lvl4pPr marL="1371458" indent="0">
              <a:buNone/>
              <a:defRPr sz="2000"/>
            </a:lvl4pPr>
            <a:lvl5pPr marL="1828610" indent="0">
              <a:buNone/>
              <a:defRPr sz="2000"/>
            </a:lvl5pPr>
            <a:lvl6pPr marL="2285763" indent="0">
              <a:buNone/>
              <a:defRPr sz="2000"/>
            </a:lvl6pPr>
            <a:lvl7pPr marL="2742915" indent="0">
              <a:buNone/>
              <a:defRPr sz="2000"/>
            </a:lvl7pPr>
            <a:lvl8pPr marL="3200068" indent="0">
              <a:buNone/>
              <a:defRPr sz="2000"/>
            </a:lvl8pPr>
            <a:lvl9pPr marL="365722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53" indent="0">
              <a:buNone/>
              <a:defRPr sz="1200"/>
            </a:lvl2pPr>
            <a:lvl3pPr marL="914305" indent="0">
              <a:buNone/>
              <a:defRPr sz="1000"/>
            </a:lvl3pPr>
            <a:lvl4pPr marL="1371458" indent="0">
              <a:buNone/>
              <a:defRPr sz="900"/>
            </a:lvl4pPr>
            <a:lvl5pPr marL="1828610" indent="0">
              <a:buNone/>
              <a:defRPr sz="900"/>
            </a:lvl5pPr>
            <a:lvl6pPr marL="2285763" indent="0">
              <a:buNone/>
              <a:defRPr sz="900"/>
            </a:lvl6pPr>
            <a:lvl7pPr marL="2742915" indent="0">
              <a:buNone/>
              <a:defRPr sz="900"/>
            </a:lvl7pPr>
            <a:lvl8pPr marL="3200068" indent="0">
              <a:buNone/>
              <a:defRPr sz="900"/>
            </a:lvl8pPr>
            <a:lvl9pPr marL="365722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976579-8F32-4D90-BF3B-88F70927002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11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64561C-9050-4F25-8E89-FE644CB1338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11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5E38AF-693B-4368-9E70-F14A412482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11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1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53" indent="0" algn="ctr">
              <a:buNone/>
              <a:defRPr/>
            </a:lvl2pPr>
            <a:lvl3pPr marL="914305" indent="0" algn="ctr">
              <a:buNone/>
              <a:defRPr/>
            </a:lvl3pPr>
            <a:lvl4pPr marL="1371458" indent="0" algn="ctr">
              <a:buNone/>
              <a:defRPr/>
            </a:lvl4pPr>
            <a:lvl5pPr marL="1828610" indent="0" algn="ctr">
              <a:buNone/>
              <a:defRPr/>
            </a:lvl5pPr>
            <a:lvl6pPr marL="2285763" indent="0" algn="ctr">
              <a:buNone/>
              <a:defRPr/>
            </a:lvl6pPr>
            <a:lvl7pPr marL="2742915" indent="0" algn="ctr">
              <a:buNone/>
              <a:defRPr/>
            </a:lvl7pPr>
            <a:lvl8pPr marL="3200068" indent="0" algn="ctr">
              <a:buNone/>
              <a:defRPr/>
            </a:lvl8pPr>
            <a:lvl9pPr marL="365722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7AA6A2-0CD3-458A-AA55-09C6165BA1F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11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97B45A-BC26-46B4-97E9-779645BD7B1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11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53" indent="0">
              <a:buNone/>
              <a:defRPr sz="1800"/>
            </a:lvl2pPr>
            <a:lvl3pPr marL="914305" indent="0">
              <a:buNone/>
              <a:defRPr sz="1600"/>
            </a:lvl3pPr>
            <a:lvl4pPr marL="1371458" indent="0">
              <a:buNone/>
              <a:defRPr sz="1400"/>
            </a:lvl4pPr>
            <a:lvl5pPr marL="1828610" indent="0">
              <a:buNone/>
              <a:defRPr sz="1400"/>
            </a:lvl5pPr>
            <a:lvl6pPr marL="2285763" indent="0">
              <a:buNone/>
              <a:defRPr sz="1400"/>
            </a:lvl6pPr>
            <a:lvl7pPr marL="2742915" indent="0">
              <a:buNone/>
              <a:defRPr sz="1400"/>
            </a:lvl7pPr>
            <a:lvl8pPr marL="3200068" indent="0">
              <a:buNone/>
              <a:defRPr sz="1400"/>
            </a:lvl8pPr>
            <a:lvl9pPr marL="365722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610E6A-9526-45FE-8979-A3185067947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11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259E41-00DA-4C10-A4A8-B0CDB6CEA69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11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3" indent="0">
              <a:buNone/>
              <a:defRPr sz="2000" b="1"/>
            </a:lvl2pPr>
            <a:lvl3pPr marL="914305" indent="0">
              <a:buNone/>
              <a:defRPr sz="1800" b="1"/>
            </a:lvl3pPr>
            <a:lvl4pPr marL="1371458" indent="0">
              <a:buNone/>
              <a:defRPr sz="1600" b="1"/>
            </a:lvl4pPr>
            <a:lvl5pPr marL="1828610" indent="0">
              <a:buNone/>
              <a:defRPr sz="1600" b="1"/>
            </a:lvl5pPr>
            <a:lvl6pPr marL="2285763" indent="0">
              <a:buNone/>
              <a:defRPr sz="1600" b="1"/>
            </a:lvl6pPr>
            <a:lvl7pPr marL="2742915" indent="0">
              <a:buNone/>
              <a:defRPr sz="1600" b="1"/>
            </a:lvl7pPr>
            <a:lvl8pPr marL="3200068" indent="0">
              <a:buNone/>
              <a:defRPr sz="1600" b="1"/>
            </a:lvl8pPr>
            <a:lvl9pPr marL="365722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3" indent="0">
              <a:buNone/>
              <a:defRPr sz="2000" b="1"/>
            </a:lvl2pPr>
            <a:lvl3pPr marL="914305" indent="0">
              <a:buNone/>
              <a:defRPr sz="1800" b="1"/>
            </a:lvl3pPr>
            <a:lvl4pPr marL="1371458" indent="0">
              <a:buNone/>
              <a:defRPr sz="1600" b="1"/>
            </a:lvl4pPr>
            <a:lvl5pPr marL="1828610" indent="0">
              <a:buNone/>
              <a:defRPr sz="1600" b="1"/>
            </a:lvl5pPr>
            <a:lvl6pPr marL="2285763" indent="0">
              <a:buNone/>
              <a:defRPr sz="1600" b="1"/>
            </a:lvl6pPr>
            <a:lvl7pPr marL="2742915" indent="0">
              <a:buNone/>
              <a:defRPr sz="1600" b="1"/>
            </a:lvl7pPr>
            <a:lvl8pPr marL="3200068" indent="0">
              <a:buNone/>
              <a:defRPr sz="1600" b="1"/>
            </a:lvl8pPr>
            <a:lvl9pPr marL="365722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A7C5DE-0905-43B8-8335-07827978865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11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05075B-2B77-4140-B1C7-935E05FAFF1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11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9FDCC9-5523-4046-995A-29309FFF676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11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1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53" indent="0">
              <a:buNone/>
              <a:defRPr sz="1200"/>
            </a:lvl2pPr>
            <a:lvl3pPr marL="914305" indent="0">
              <a:buNone/>
              <a:defRPr sz="1000"/>
            </a:lvl3pPr>
            <a:lvl4pPr marL="1371458" indent="0">
              <a:buNone/>
              <a:defRPr sz="900"/>
            </a:lvl4pPr>
            <a:lvl5pPr marL="1828610" indent="0">
              <a:buNone/>
              <a:defRPr sz="900"/>
            </a:lvl5pPr>
            <a:lvl6pPr marL="2285763" indent="0">
              <a:buNone/>
              <a:defRPr sz="900"/>
            </a:lvl6pPr>
            <a:lvl7pPr marL="2742915" indent="0">
              <a:buNone/>
              <a:defRPr sz="900"/>
            </a:lvl7pPr>
            <a:lvl8pPr marL="3200068" indent="0">
              <a:buNone/>
              <a:defRPr sz="900"/>
            </a:lvl8pPr>
            <a:lvl9pPr marL="365722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2D0A22-4E59-4B49-9B64-E5ED20A5D68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11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53" indent="0">
              <a:buNone/>
              <a:defRPr sz="2800"/>
            </a:lvl2pPr>
            <a:lvl3pPr marL="914305" indent="0">
              <a:buNone/>
              <a:defRPr sz="2400"/>
            </a:lvl3pPr>
            <a:lvl4pPr marL="1371458" indent="0">
              <a:buNone/>
              <a:defRPr sz="2000"/>
            </a:lvl4pPr>
            <a:lvl5pPr marL="1828610" indent="0">
              <a:buNone/>
              <a:defRPr sz="2000"/>
            </a:lvl5pPr>
            <a:lvl6pPr marL="2285763" indent="0">
              <a:buNone/>
              <a:defRPr sz="2000"/>
            </a:lvl6pPr>
            <a:lvl7pPr marL="2742915" indent="0">
              <a:buNone/>
              <a:defRPr sz="2000"/>
            </a:lvl7pPr>
            <a:lvl8pPr marL="3200068" indent="0">
              <a:buNone/>
              <a:defRPr sz="2000"/>
            </a:lvl8pPr>
            <a:lvl9pPr marL="365722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53" indent="0">
              <a:buNone/>
              <a:defRPr sz="1200"/>
            </a:lvl2pPr>
            <a:lvl3pPr marL="914305" indent="0">
              <a:buNone/>
              <a:defRPr sz="1000"/>
            </a:lvl3pPr>
            <a:lvl4pPr marL="1371458" indent="0">
              <a:buNone/>
              <a:defRPr sz="900"/>
            </a:lvl4pPr>
            <a:lvl5pPr marL="1828610" indent="0">
              <a:buNone/>
              <a:defRPr sz="900"/>
            </a:lvl5pPr>
            <a:lvl6pPr marL="2285763" indent="0">
              <a:buNone/>
              <a:defRPr sz="900"/>
            </a:lvl6pPr>
            <a:lvl7pPr marL="2742915" indent="0">
              <a:buNone/>
              <a:defRPr sz="900"/>
            </a:lvl7pPr>
            <a:lvl8pPr marL="3200068" indent="0">
              <a:buNone/>
              <a:defRPr sz="900"/>
            </a:lvl8pPr>
            <a:lvl9pPr marL="365722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BF57D8-C6FB-4E58-A5C9-7CD52D444DB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11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DB9A14-8558-4F51-8B4A-31016D1DE61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11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27AC69-CC02-4BCB-86D3-C048E1DD980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11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0" tIns="45715" rIns="91430" bIns="4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0B6C8BAA-1F70-4D93-A36C-234107597C9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med" advClick="0" advTm="11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153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305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45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61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865" indent="-342865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2882" indent="-228577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034" indent="-228577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187" indent="-228577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340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492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645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5797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0" tIns="45715" rIns="91430" bIns="4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título del patrón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2682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2682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2682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0388102F-91DA-4ECA-A1DA-213F7810DDC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Click="0" advTm="11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153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305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45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61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865" indent="-342865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2882" indent="-228577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034" indent="-228577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187" indent="-228577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340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492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645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5797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5" Type="http://schemas.openxmlformats.org/officeDocument/2006/relationships/image" Target="../media/image12.gif"/><Relationship Id="rId10" Type="http://schemas.openxmlformats.org/officeDocument/2006/relationships/image" Target="../media/image7.jpeg"/><Relationship Id="rId4" Type="http://schemas.openxmlformats.org/officeDocument/2006/relationships/image" Target="../media/image1.jpeg"/><Relationship Id="rId9" Type="http://schemas.openxmlformats.org/officeDocument/2006/relationships/image" Target="../media/image6.png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4.gif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6.png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3.jpeg"/><Relationship Id="rId9" Type="http://schemas.openxmlformats.org/officeDocument/2006/relationships/image" Target="../media/image16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3" Type="http://schemas.openxmlformats.org/officeDocument/2006/relationships/image" Target="../media/image17.jpe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19.gif"/><Relationship Id="rId5" Type="http://schemas.openxmlformats.org/officeDocument/2006/relationships/image" Target="../media/image18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1.gif"/><Relationship Id="rId7" Type="http://schemas.openxmlformats.org/officeDocument/2006/relationships/image" Target="../media/image24.gif"/><Relationship Id="rId12" Type="http://schemas.openxmlformats.org/officeDocument/2006/relationships/image" Target="../media/image8.gif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2.gif"/><Relationship Id="rId11" Type="http://schemas.openxmlformats.org/officeDocument/2006/relationships/image" Target="../media/image7.jpeg"/><Relationship Id="rId5" Type="http://schemas.openxmlformats.org/officeDocument/2006/relationships/image" Target="../media/image23.gif"/><Relationship Id="rId10" Type="http://schemas.openxmlformats.org/officeDocument/2006/relationships/image" Target="../media/image26.gif"/><Relationship Id="rId4" Type="http://schemas.openxmlformats.org/officeDocument/2006/relationships/image" Target="../media/image22.jpeg"/><Relationship Id="rId9" Type="http://schemas.openxmlformats.org/officeDocument/2006/relationships/image" Target="../media/image25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gif"/><Relationship Id="rId3" Type="http://schemas.openxmlformats.org/officeDocument/2006/relationships/image" Target="../media/image27.jpeg"/><Relationship Id="rId7" Type="http://schemas.openxmlformats.org/officeDocument/2006/relationships/image" Target="../media/image29.gif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6.png"/><Relationship Id="rId5" Type="http://schemas.openxmlformats.org/officeDocument/2006/relationships/image" Target="../media/image28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31.jpeg"/><Relationship Id="rId7" Type="http://schemas.openxmlformats.org/officeDocument/2006/relationships/image" Target="../media/image33.gif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6.xml"/><Relationship Id="rId6" Type="http://schemas.openxmlformats.org/officeDocument/2006/relationships/image" Target="../media/image6.png"/><Relationship Id="rId11" Type="http://schemas.openxmlformats.org/officeDocument/2006/relationships/image" Target="../media/image35.gif"/><Relationship Id="rId5" Type="http://schemas.openxmlformats.org/officeDocument/2006/relationships/image" Target="../media/image32.gif"/><Relationship Id="rId10" Type="http://schemas.openxmlformats.org/officeDocument/2006/relationships/image" Target="../media/image34.gif"/><Relationship Id="rId4" Type="http://schemas.openxmlformats.org/officeDocument/2006/relationships/image" Target="../media/image2.gif"/><Relationship Id="rId9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gif"/><Relationship Id="rId13" Type="http://schemas.openxmlformats.org/officeDocument/2006/relationships/image" Target="../media/image8.gif"/><Relationship Id="rId3" Type="http://schemas.openxmlformats.org/officeDocument/2006/relationships/image" Target="../media/image36.jpeg"/><Relationship Id="rId7" Type="http://schemas.openxmlformats.org/officeDocument/2006/relationships/image" Target="../media/image39.gif"/><Relationship Id="rId12" Type="http://schemas.openxmlformats.org/officeDocument/2006/relationships/image" Target="../media/image7.jpeg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38.gif"/><Relationship Id="rId11" Type="http://schemas.openxmlformats.org/officeDocument/2006/relationships/image" Target="../media/image6.png"/><Relationship Id="rId5" Type="http://schemas.openxmlformats.org/officeDocument/2006/relationships/image" Target="../media/image37.gif"/><Relationship Id="rId10" Type="http://schemas.openxmlformats.org/officeDocument/2006/relationships/image" Target="../media/image42.gif"/><Relationship Id="rId4" Type="http://schemas.openxmlformats.org/officeDocument/2006/relationships/image" Target="../media/image2.gif"/><Relationship Id="rId9" Type="http://schemas.openxmlformats.org/officeDocument/2006/relationships/image" Target="../media/image41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43.pn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8.xml"/><Relationship Id="rId6" Type="http://schemas.openxmlformats.org/officeDocument/2006/relationships/image" Target="../media/image2.gif"/><Relationship Id="rId5" Type="http://schemas.openxmlformats.org/officeDocument/2006/relationships/image" Target="../media/image45.gif"/><Relationship Id="rId10" Type="http://schemas.openxmlformats.org/officeDocument/2006/relationships/image" Target="../media/image46.gif"/><Relationship Id="rId4" Type="http://schemas.openxmlformats.org/officeDocument/2006/relationships/image" Target="../media/image44.gif"/><Relationship Id="rId9" Type="http://schemas.openxmlformats.org/officeDocument/2006/relationships/image" Target="../media/image8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47.jpeg"/><Relationship Id="rId7" Type="http://schemas.openxmlformats.org/officeDocument/2006/relationships/image" Target="../media/image50.gif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9.xml"/><Relationship Id="rId6" Type="http://schemas.openxmlformats.org/officeDocument/2006/relationships/image" Target="../media/image49.gif"/><Relationship Id="rId5" Type="http://schemas.openxmlformats.org/officeDocument/2006/relationships/image" Target="../media/image48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51.jpe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10.xml"/><Relationship Id="rId6" Type="http://schemas.openxmlformats.org/officeDocument/2006/relationships/image" Target="../media/image53.gif"/><Relationship Id="rId5" Type="http://schemas.openxmlformats.org/officeDocument/2006/relationships/image" Target="../media/image52.gif"/><Relationship Id="rId4" Type="http://schemas.openxmlformats.org/officeDocument/2006/relationships/image" Target="../media/image2.gif"/><Relationship Id="rId9" Type="http://schemas.openxmlformats.org/officeDocument/2006/relationships/image" Target="../media/image8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55.gif"/><Relationship Id="rId7" Type="http://schemas.openxmlformats.org/officeDocument/2006/relationships/image" Target="../media/image7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.gif"/><Relationship Id="rId5" Type="http://schemas.openxmlformats.org/officeDocument/2006/relationships/image" Target="../media/image6.png"/><Relationship Id="rId4" Type="http://schemas.openxmlformats.org/officeDocument/2006/relationships/image" Target="../media/image56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57.jpeg"/><Relationship Id="rId7" Type="http://schemas.openxmlformats.org/officeDocument/2006/relationships/image" Target="../media/image60.gif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11.xml"/><Relationship Id="rId6" Type="http://schemas.openxmlformats.org/officeDocument/2006/relationships/image" Target="../media/image59.gif"/><Relationship Id="rId5" Type="http://schemas.openxmlformats.org/officeDocument/2006/relationships/image" Target="../media/image2.gif"/><Relationship Id="rId10" Type="http://schemas.openxmlformats.org/officeDocument/2006/relationships/image" Target="../media/image8.gif"/><Relationship Id="rId4" Type="http://schemas.openxmlformats.org/officeDocument/2006/relationships/image" Target="../media/image58.gif"/><Relationship Id="rId9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61.jpe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12.xml"/><Relationship Id="rId6" Type="http://schemas.openxmlformats.org/officeDocument/2006/relationships/image" Target="../media/image64.gif"/><Relationship Id="rId5" Type="http://schemas.openxmlformats.org/officeDocument/2006/relationships/image" Target="../media/image63.png"/><Relationship Id="rId10" Type="http://schemas.openxmlformats.org/officeDocument/2006/relationships/image" Target="../media/image65.gif"/><Relationship Id="rId4" Type="http://schemas.openxmlformats.org/officeDocument/2006/relationships/image" Target="../media/image62.gif"/><Relationship Id="rId9" Type="http://schemas.openxmlformats.org/officeDocument/2006/relationships/image" Target="../media/image8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67.gif"/><Relationship Id="rId7" Type="http://schemas.openxmlformats.org/officeDocument/2006/relationships/image" Target="../media/image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.gif"/><Relationship Id="rId5" Type="http://schemas.openxmlformats.org/officeDocument/2006/relationships/image" Target="../media/image6.png"/><Relationship Id="rId10" Type="http://schemas.openxmlformats.org/officeDocument/2006/relationships/image" Target="../media/image70.gif"/><Relationship Id="rId4" Type="http://schemas.openxmlformats.org/officeDocument/2006/relationships/image" Target="../media/image68.gif"/><Relationship Id="rId9" Type="http://schemas.openxmlformats.org/officeDocument/2006/relationships/image" Target="../media/image69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72.gif"/><Relationship Id="rId7" Type="http://schemas.openxmlformats.org/officeDocument/2006/relationships/image" Target="../media/image74.gif"/><Relationship Id="rId12" Type="http://schemas.openxmlformats.org/officeDocument/2006/relationships/image" Target="../media/image76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3.gif"/><Relationship Id="rId11" Type="http://schemas.openxmlformats.org/officeDocument/2006/relationships/image" Target="../media/image75.gif"/><Relationship Id="rId5" Type="http://schemas.openxmlformats.org/officeDocument/2006/relationships/image" Target="../media/image6.png"/><Relationship Id="rId10" Type="http://schemas.openxmlformats.org/officeDocument/2006/relationships/image" Target="../media/image2.gif"/><Relationship Id="rId4" Type="http://schemas.openxmlformats.org/officeDocument/2006/relationships/image" Target="../media/image68.gif"/><Relationship Id="rId9" Type="http://schemas.openxmlformats.org/officeDocument/2006/relationships/image" Target="../media/image8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78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.gif"/><Relationship Id="rId5" Type="http://schemas.openxmlformats.org/officeDocument/2006/relationships/image" Target="../media/image8.gif"/><Relationship Id="rId4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80.gif"/><Relationship Id="rId7" Type="http://schemas.openxmlformats.org/officeDocument/2006/relationships/image" Target="../media/image83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2.gif"/><Relationship Id="rId5" Type="http://schemas.openxmlformats.org/officeDocument/2006/relationships/image" Target="../media/image81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image" Target="../media/image85.gif"/><Relationship Id="rId7" Type="http://schemas.openxmlformats.org/officeDocument/2006/relationships/image" Target="../media/image8.gif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86.gif"/><Relationship Id="rId9" Type="http://schemas.openxmlformats.org/officeDocument/2006/relationships/image" Target="../media/image35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88.gif"/><Relationship Id="rId7" Type="http://schemas.openxmlformats.org/officeDocument/2006/relationships/image" Target="../media/image7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89.gif"/><Relationship Id="rId4" Type="http://schemas.openxmlformats.org/officeDocument/2006/relationships/image" Target="../media/image2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gif"/><Relationship Id="rId3" Type="http://schemas.openxmlformats.org/officeDocument/2006/relationships/audio" Target="../media/audio1.wav"/><Relationship Id="rId7" Type="http://schemas.openxmlformats.org/officeDocument/2006/relationships/image" Target="../media/image2.gif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13.xml"/><Relationship Id="rId6" Type="http://schemas.openxmlformats.org/officeDocument/2006/relationships/image" Target="../media/image91.gif"/><Relationship Id="rId11" Type="http://schemas.openxmlformats.org/officeDocument/2006/relationships/image" Target="../media/image8.gif"/><Relationship Id="rId5" Type="http://schemas.openxmlformats.org/officeDocument/2006/relationships/image" Target="../media/image90.jpeg"/><Relationship Id="rId10" Type="http://schemas.openxmlformats.org/officeDocument/2006/relationships/image" Target="../media/image7.jpeg"/><Relationship Id="rId4" Type="http://schemas.openxmlformats.org/officeDocument/2006/relationships/hyperlink" Target="http://commondatastorage.googleapis.com/static.panoramio.com/photos/original/1629801.jpg" TargetMode="External"/><Relationship Id="rId9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gif"/><Relationship Id="rId3" Type="http://schemas.openxmlformats.org/officeDocument/2006/relationships/image" Target="../media/image94.gif"/><Relationship Id="rId7" Type="http://schemas.openxmlformats.org/officeDocument/2006/relationships/image" Target="../media/image2.gif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.gif"/><Relationship Id="rId11" Type="http://schemas.openxmlformats.org/officeDocument/2006/relationships/image" Target="../media/image97.gif"/><Relationship Id="rId5" Type="http://schemas.openxmlformats.org/officeDocument/2006/relationships/image" Target="../media/image7.jpeg"/><Relationship Id="rId10" Type="http://schemas.openxmlformats.org/officeDocument/2006/relationships/image" Target="../media/image65.gif"/><Relationship Id="rId4" Type="http://schemas.openxmlformats.org/officeDocument/2006/relationships/image" Target="../media/image6.png"/><Relationship Id="rId9" Type="http://schemas.openxmlformats.org/officeDocument/2006/relationships/image" Target="../media/image9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gif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00.png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14.xml"/><Relationship Id="rId6" Type="http://schemas.openxmlformats.org/officeDocument/2006/relationships/image" Target="../media/image2.gif"/><Relationship Id="rId11" Type="http://schemas.openxmlformats.org/officeDocument/2006/relationships/image" Target="../media/image8.gif"/><Relationship Id="rId5" Type="http://schemas.openxmlformats.org/officeDocument/2006/relationships/image" Target="../media/image99.gif"/><Relationship Id="rId10" Type="http://schemas.openxmlformats.org/officeDocument/2006/relationships/image" Target="../media/image7.jpeg"/><Relationship Id="rId4" Type="http://schemas.openxmlformats.org/officeDocument/2006/relationships/image" Target="../media/image98.jpeg"/><Relationship Id="rId9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3.gif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.gif"/><Relationship Id="rId5" Type="http://schemas.openxmlformats.org/officeDocument/2006/relationships/image" Target="../media/image8.gif"/><Relationship Id="rId4" Type="http://schemas.openxmlformats.org/officeDocument/2006/relationships/image" Target="../media/image7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gif"/><Relationship Id="rId3" Type="http://schemas.openxmlformats.org/officeDocument/2006/relationships/image" Target="../media/image6.png"/><Relationship Id="rId7" Type="http://schemas.openxmlformats.org/officeDocument/2006/relationships/image" Target="../media/image105.gif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.gif"/><Relationship Id="rId5" Type="http://schemas.openxmlformats.org/officeDocument/2006/relationships/image" Target="../media/image7.jpeg"/><Relationship Id="rId4" Type="http://schemas.openxmlformats.org/officeDocument/2006/relationships/image" Target="../media/image2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07.png"/><Relationship Id="rId7" Type="http://schemas.openxmlformats.org/officeDocument/2006/relationships/image" Target="../media/image40.gif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15.xml"/><Relationship Id="rId6" Type="http://schemas.openxmlformats.org/officeDocument/2006/relationships/image" Target="../media/image109.gif"/><Relationship Id="rId11" Type="http://schemas.openxmlformats.org/officeDocument/2006/relationships/image" Target="../media/image8.gif"/><Relationship Id="rId5" Type="http://schemas.openxmlformats.org/officeDocument/2006/relationships/image" Target="../media/image108.gif"/><Relationship Id="rId10" Type="http://schemas.openxmlformats.org/officeDocument/2006/relationships/image" Target="../media/image7.jpeg"/><Relationship Id="rId4" Type="http://schemas.openxmlformats.org/officeDocument/2006/relationships/image" Target="../media/image2.gif"/><Relationship Id="rId9" Type="http://schemas.openxmlformats.org/officeDocument/2006/relationships/image" Target="../media/image56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10.png"/><Relationship Id="rId7" Type="http://schemas.openxmlformats.org/officeDocument/2006/relationships/image" Target="../media/image113.gif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16.xml"/><Relationship Id="rId6" Type="http://schemas.openxmlformats.org/officeDocument/2006/relationships/image" Target="../media/image2.gif"/><Relationship Id="rId11" Type="http://schemas.openxmlformats.org/officeDocument/2006/relationships/image" Target="../media/image8.gif"/><Relationship Id="rId5" Type="http://schemas.openxmlformats.org/officeDocument/2006/relationships/image" Target="../media/image112.gif"/><Relationship Id="rId10" Type="http://schemas.openxmlformats.org/officeDocument/2006/relationships/image" Target="../media/image7.jpeg"/><Relationship Id="rId4" Type="http://schemas.openxmlformats.org/officeDocument/2006/relationships/image" Target="../media/image111.png"/><Relationship Id="rId9" Type="http://schemas.openxmlformats.org/officeDocument/2006/relationships/image" Target="../media/image114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15.png"/><Relationship Id="rId7" Type="http://schemas.openxmlformats.org/officeDocument/2006/relationships/image" Target="../media/image118.gif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17.xml"/><Relationship Id="rId6" Type="http://schemas.openxmlformats.org/officeDocument/2006/relationships/image" Target="../media/image117.gif"/><Relationship Id="rId5" Type="http://schemas.openxmlformats.org/officeDocument/2006/relationships/image" Target="../media/image116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gif"/><Relationship Id="rId13" Type="http://schemas.openxmlformats.org/officeDocument/2006/relationships/image" Target="../media/image126.png"/><Relationship Id="rId3" Type="http://schemas.openxmlformats.org/officeDocument/2006/relationships/image" Target="../media/image119.gif"/><Relationship Id="rId7" Type="http://schemas.openxmlformats.org/officeDocument/2006/relationships/image" Target="../media/image121.gif"/><Relationship Id="rId12" Type="http://schemas.openxmlformats.org/officeDocument/2006/relationships/image" Target="../media/image6.png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18.xml"/><Relationship Id="rId6" Type="http://schemas.openxmlformats.org/officeDocument/2006/relationships/image" Target="../media/image21.gif"/><Relationship Id="rId11" Type="http://schemas.openxmlformats.org/officeDocument/2006/relationships/image" Target="../media/image125.gif"/><Relationship Id="rId5" Type="http://schemas.openxmlformats.org/officeDocument/2006/relationships/image" Target="../media/image2.gif"/><Relationship Id="rId15" Type="http://schemas.openxmlformats.org/officeDocument/2006/relationships/image" Target="../media/image8.gif"/><Relationship Id="rId10" Type="http://schemas.openxmlformats.org/officeDocument/2006/relationships/image" Target="../media/image124.gif"/><Relationship Id="rId4" Type="http://schemas.openxmlformats.org/officeDocument/2006/relationships/image" Target="../media/image120.png"/><Relationship Id="rId9" Type="http://schemas.openxmlformats.org/officeDocument/2006/relationships/image" Target="../media/image123.gif"/><Relationship Id="rId14" Type="http://schemas.openxmlformats.org/officeDocument/2006/relationships/image" Target="../media/image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1.png"/><Relationship Id="rId3" Type="http://schemas.openxmlformats.org/officeDocument/2006/relationships/image" Target="../media/image7.jpeg"/><Relationship Id="rId7" Type="http://schemas.openxmlformats.org/officeDocument/2006/relationships/image" Target="../media/image21.gif"/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30.gif"/><Relationship Id="rId5" Type="http://schemas.openxmlformats.org/officeDocument/2006/relationships/image" Target="../media/image9.gif"/><Relationship Id="rId4" Type="http://schemas.openxmlformats.org/officeDocument/2006/relationships/image" Target="../media/image8.gif"/><Relationship Id="rId9" Type="http://schemas.openxmlformats.org/officeDocument/2006/relationships/image" Target="../media/image132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3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1F3945"/>
            </a:gs>
            <a:gs pos="50000">
              <a:srgbClr val="CF5D07"/>
            </a:gs>
            <a:gs pos="100000">
              <a:srgbClr val="1F394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2" descr="http://commondatastorage.googleapis.com/static.panoramio.com/photos/original/43500138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28597" y="428603"/>
            <a:ext cx="8215370" cy="5929355"/>
          </a:xfrm>
          <a:prstGeom prst="rect">
            <a:avLst/>
          </a:prstGeom>
          <a:noFill/>
          <a:ln w="57150">
            <a:solidFill>
              <a:srgbClr val="C00000"/>
            </a:solidFill>
            <a:miter lim="800000"/>
            <a:headEnd/>
            <a:tailEnd/>
          </a:ln>
        </p:spPr>
      </p:pic>
      <p:pic>
        <p:nvPicPr>
          <p:cNvPr id="5122" name="Picture 2" descr="http://commondatastorage.googleapis.com/static.panoramio.com/photos/original/43500138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28597" y="357166"/>
            <a:ext cx="8215370" cy="6000792"/>
          </a:xfrm>
          <a:prstGeom prst="rect">
            <a:avLst/>
          </a:prstGeom>
          <a:noFill/>
          <a:ln w="57150">
            <a:solidFill>
              <a:srgbClr val="C00000"/>
            </a:solidFill>
            <a:miter lim="800000"/>
            <a:headEnd/>
            <a:tailEnd/>
          </a:ln>
        </p:spPr>
      </p:pic>
      <p:pic>
        <p:nvPicPr>
          <p:cNvPr id="5123" name="Picture 12" descr="NEIGE LIDESE NEIG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1" y="1000108"/>
            <a:ext cx="4611715" cy="4468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12" descr="NEIGE LIDESE NEIG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0298" y="928670"/>
            <a:ext cx="4826000" cy="4357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12" descr="NEIGE LIDESE NEIG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928670"/>
            <a:ext cx="4468839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2" name="Picture 22" descr="http://www.100pies.net/Gifs/Animales/Ciervos/ciervo19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86380" y="3361010"/>
            <a:ext cx="317499" cy="32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Picture 16" descr="http://www.100pies.net/Gifs/Animales/Ciervos/ciervo15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357290" y="3857628"/>
            <a:ext cx="458787" cy="66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1" name="Picture 20" descr="http://www.100pies.net/Gifs/Animales/Ciervos/ciervo19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071813" y="3867151"/>
            <a:ext cx="38100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2" descr="NEIGE LIDESE NEIG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86182" y="0"/>
            <a:ext cx="4468839" cy="4123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2" descr="http://4.bp.blogspot.com/-IDzXDYHWAIA/UNXqo_thJRI/AAAAAAAANo8/qCONRcv0Cc4/s1600/marco%201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" name="29 Rectángulo"/>
          <p:cNvSpPr/>
          <p:nvPr/>
        </p:nvSpPr>
        <p:spPr>
          <a:xfrm>
            <a:off x="5429256" y="6072206"/>
            <a:ext cx="1550424" cy="369332"/>
          </a:xfrm>
          <a:prstGeom prst="rect">
            <a:avLst/>
          </a:prstGeom>
        </p:spPr>
        <p:txBody>
          <a:bodyPr wrap="none">
            <a:prstTxWarp prst="textWave1">
              <a:avLst/>
            </a:prstTxWarp>
            <a:spAutoFit/>
          </a:bodyPr>
          <a:lstStyle/>
          <a:p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AUTOMATICO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357158" y="6000768"/>
            <a:ext cx="3398687" cy="562524"/>
          </a:xfrm>
          <a:prstGeom prst="rect">
            <a:avLst/>
          </a:prstGeom>
        </p:spPr>
        <p:txBody>
          <a:bodyPr wrap="none">
            <a:prstTxWarp prst="textWave2">
              <a:avLst/>
            </a:prstTxWarp>
            <a:spAutoFit/>
          </a:bodyPr>
          <a:lstStyle/>
          <a:p>
            <a:pPr algn="ctr"/>
            <a:r>
              <a:rPr lang="es-ES" sz="3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creado por Helen</a:t>
            </a:r>
            <a:endParaRPr lang="es-ES" sz="3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33" name="Picture 3" descr="C:\Documents and Settings\Eleni\Mis documentos\Mis imágenes\boda de jorge\boda de Jorge 25 Junio 2011 048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429521" y="5239567"/>
            <a:ext cx="1285884" cy="1455716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34" name="Picture 2" descr="http://2.bp.blogspot.com/_yv1e5YUot1E/SUR_-nMZS8I/AAAAAAAASBo/PcGhX0WguSM/s400/gcp7wfes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 rot="20957508" flipH="1">
            <a:off x="7094621" y="5199702"/>
            <a:ext cx="1452080" cy="835555"/>
          </a:xfrm>
          <a:prstGeom prst="rect">
            <a:avLst/>
          </a:prstGeom>
          <a:noFill/>
        </p:spPr>
      </p:pic>
      <p:sp>
        <p:nvSpPr>
          <p:cNvPr id="26" name="25 Rectángulo"/>
          <p:cNvSpPr/>
          <p:nvPr/>
        </p:nvSpPr>
        <p:spPr>
          <a:xfrm>
            <a:off x="2428860" y="1142984"/>
            <a:ext cx="466666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VALLE DE MENA</a:t>
            </a:r>
            <a:endParaRPr lang="es-ES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27" name="Picture 6" descr="http://1.bp.blogspot.com/_yv1e5YUot1E/SWtjR2h09zI/AAAAAAAASqY/kgv5u-V1-Vg/s400/mensaje01.gi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071670" y="2071678"/>
            <a:ext cx="3095625" cy="1200150"/>
          </a:xfrm>
          <a:prstGeom prst="rect">
            <a:avLst/>
          </a:prstGeom>
          <a:noFill/>
        </p:spPr>
      </p:pic>
      <p:pic>
        <p:nvPicPr>
          <p:cNvPr id="28" name="Picture 12" descr="n_santatromp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 flipH="1">
            <a:off x="2643174" y="4214818"/>
            <a:ext cx="1539947" cy="1595441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  <p:pic>
        <p:nvPicPr>
          <p:cNvPr id="25" name="Picture 18" descr="flammes-05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143372" y="4643446"/>
            <a:ext cx="923925" cy="1266825"/>
          </a:xfrm>
          <a:prstGeom prst="rect">
            <a:avLst/>
          </a:prstGeom>
          <a:noFill/>
        </p:spPr>
      </p:pic>
      <p:pic>
        <p:nvPicPr>
          <p:cNvPr id="5126" name="Picture 12" descr="NEIGE LIDESE NEIG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85918" y="1357298"/>
            <a:ext cx="4826000" cy="4611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12" descr="n_santatromp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 flipH="1">
            <a:off x="2627408" y="4277880"/>
            <a:ext cx="1539947" cy="1595441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  <p:pic>
        <p:nvPicPr>
          <p:cNvPr id="41" name="Picture 18" descr="flammes-05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127606" y="4706508"/>
            <a:ext cx="923925" cy="1266825"/>
          </a:xfrm>
          <a:prstGeom prst="rect">
            <a:avLst/>
          </a:prstGeom>
          <a:noFill/>
        </p:spPr>
      </p:pic>
      <p:pic>
        <p:nvPicPr>
          <p:cNvPr id="42" name="Picture 12" descr="NEIGE LIDESE NEIG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71604" y="571480"/>
            <a:ext cx="4826000" cy="4611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14" descr="santadance"/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4143372" y="3857628"/>
            <a:ext cx="1944688" cy="1296988"/>
          </a:xfrm>
          <a:prstGeom prst="rect">
            <a:avLst/>
          </a:prstGeo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Click="0" advTm="10375">
    <p:fade/>
    <p:sndAc>
      <p:stSnd loop="1">
        <p:snd r:embed="rId3" name="John Lennon - So This Is Christmas(MAIL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1"/>
            </a:gs>
            <a:gs pos="50000">
              <a:schemeClr val="bg2"/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2" descr="http://commondatastorage.googleapis.com/static.panoramio.com/photos/original/41055013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71472" y="285728"/>
            <a:ext cx="8072494" cy="5857916"/>
          </a:xfrm>
          <a:prstGeom prst="rect">
            <a:avLst/>
          </a:prstGeom>
          <a:noFill/>
          <a:ln w="57150">
            <a:solidFill>
              <a:srgbClr val="B2B189"/>
            </a:solidFill>
            <a:miter lim="800000"/>
            <a:headEnd/>
            <a:tailEnd/>
          </a:ln>
        </p:spPr>
      </p:pic>
      <p:pic>
        <p:nvPicPr>
          <p:cNvPr id="4100" name="Picture 10" descr="NEIGE LIDESE NEIG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32138" y="1052513"/>
            <a:ext cx="4751387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10" descr="NEIGE LIDESE NEIG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08" y="1214422"/>
            <a:ext cx="4751387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10" descr="NEIGE LIDESE NEIG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00232" y="500042"/>
            <a:ext cx="4751387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10" descr="NEIGE LIDESE NEIG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14480" y="714356"/>
            <a:ext cx="4751387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Picture 2" descr="http://4.bp.blogspot.com/-IDzXDYHWAIA/UNXqo_thJRI/AAAAAAAANo8/qCONRcv0Cc4/s1600/marco%201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214345" y="0"/>
            <a:ext cx="9358345" cy="6857999"/>
          </a:xfrm>
          <a:prstGeom prst="rect">
            <a:avLst/>
          </a:prstGeom>
          <a:noFill/>
        </p:spPr>
      </p:pic>
      <p:pic>
        <p:nvPicPr>
          <p:cNvPr id="4102" name="Picture 10" descr="http://4.bp.blogspot.com/_WvACVGW1iPE/TQWQIuV_S2I/AAAAAAAABhA/xdDNuoVujLE/s1600/adorno-navidad-12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643042" y="1214422"/>
            <a:ext cx="1965868" cy="1086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10" descr="NEIGE LIDESE NEIG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85852" y="1571612"/>
            <a:ext cx="4751387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6" descr="Papa Noel: Gifs animados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85720" y="3643314"/>
            <a:ext cx="1664051" cy="2526151"/>
          </a:xfrm>
          <a:prstGeom prst="rect">
            <a:avLst/>
          </a:prstGeom>
          <a:noFill/>
        </p:spPr>
      </p:pic>
      <p:pic>
        <p:nvPicPr>
          <p:cNvPr id="25" name="Picture 10" descr="NEIGE LIDESE NEIG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1571612"/>
            <a:ext cx="4751387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 descr="sneeuwpop zwaaiend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357818" y="3215966"/>
            <a:ext cx="785818" cy="1185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3" descr="C:\Documents and Settings\Eleni\Mis documentos\Mis imágenes\boda de jorge\boda de Jorge 25 Junio 2011 048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429521" y="5239567"/>
            <a:ext cx="1285884" cy="1455716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27" name="Picture 2" descr="http://2.bp.blogspot.com/_yv1e5YUot1E/SUR_-nMZS8I/AAAAAAAASBo/PcGhX0WguSM/s400/gcp7wfes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 rot="20957508" flipH="1">
            <a:off x="7094621" y="5199702"/>
            <a:ext cx="1452080" cy="835555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428596" y="1428736"/>
            <a:ext cx="684803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1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Valle</a:t>
            </a:r>
            <a:endParaRPr lang="es-ES" sz="11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Click="0" advTm="10495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7E91AF"/>
            </a:gs>
            <a:gs pos="100000">
              <a:srgbClr val="A2885B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La posada rural de Villasuso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85728"/>
            <a:ext cx="8215370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14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2976" y="928670"/>
            <a:ext cx="4824413" cy="482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14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00232" y="857232"/>
            <a:ext cx="4824412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14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85918" y="1500174"/>
            <a:ext cx="4824412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14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43240" y="2033587"/>
            <a:ext cx="4824413" cy="482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4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19587" y="928670"/>
            <a:ext cx="4824413" cy="482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5" name="Picture 1" descr=" 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3500430" y="3071810"/>
            <a:ext cx="1214446" cy="1477274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</p:pic>
      <p:pic>
        <p:nvPicPr>
          <p:cNvPr id="16391" name="Picture 7" descr="http://www.canalgif.net/Gifs-animados/Navidad/Coronas-de-adviento/Imagen-animada-Corona-de-adviento-02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786710" y="3429000"/>
            <a:ext cx="653147" cy="914407"/>
          </a:xfrm>
          <a:prstGeom prst="rect">
            <a:avLst/>
          </a:prstGeom>
          <a:noFill/>
          <a:scene3d>
            <a:camera prst="perspectiveContrastingLeftFacing"/>
            <a:lightRig rig="threePt" dir="t"/>
          </a:scene3d>
        </p:spPr>
      </p:pic>
      <p:pic>
        <p:nvPicPr>
          <p:cNvPr id="20" name="Picture 14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1071546"/>
            <a:ext cx="4824412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 descr="http://4.bp.blogspot.com/-IDzXDYHWAIA/UNXqo_thJRI/AAAAAAAANo8/qCONRcv0Cc4/s1600/marco%201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-214338"/>
            <a:ext cx="9501222" cy="7072338"/>
          </a:xfrm>
          <a:prstGeom prst="rect">
            <a:avLst/>
          </a:prstGeom>
          <a:noFill/>
        </p:spPr>
      </p:pic>
      <p:sp>
        <p:nvSpPr>
          <p:cNvPr id="6151" name="10 CuadroTexto"/>
          <p:cNvSpPr txBox="1">
            <a:spLocks noChangeArrowheads="1"/>
          </p:cNvSpPr>
          <p:nvPr/>
        </p:nvSpPr>
        <p:spPr bwMode="auto">
          <a:xfrm>
            <a:off x="428596" y="1214422"/>
            <a:ext cx="2214563" cy="276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>
            <a:spAutoFit/>
          </a:bodyPr>
          <a:lstStyle/>
          <a:p>
            <a:r>
              <a:rPr lang="es-ES" sz="12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VILLASUSO</a:t>
            </a:r>
          </a:p>
        </p:txBody>
      </p:sp>
      <p:pic>
        <p:nvPicPr>
          <p:cNvPr id="6153" name="Picture 12" descr="http://www.pekegifs.com/navidad/apapanoel2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174286" y="4429132"/>
            <a:ext cx="2182827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 descr="C:\Documents and Settings\Eleni\Mis documentos\Mis imágenes\boda de jorge\boda de Jorge 25 Junio 2011 048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615088" y="5168130"/>
            <a:ext cx="1285884" cy="1455716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15" name="Picture 2" descr="http://2.bp.blogspot.com/_yv1e5YUot1E/SUR_-nMZS8I/AAAAAAAASBo/PcGhX0WguSM/s400/gcp7wfes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20957508" flipH="1">
            <a:off x="7280188" y="5128265"/>
            <a:ext cx="1452080" cy="835555"/>
          </a:xfrm>
          <a:prstGeom prst="rect">
            <a:avLst/>
          </a:prstGeo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Click="0" advTm="9543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000000"/>
            </a:gs>
            <a:gs pos="50000">
              <a:srgbClr val="ACD98B"/>
            </a:gs>
            <a:gs pos="100000">
              <a:srgbClr val="00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6" descr="b-1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6825" y="1341438"/>
            <a:ext cx="152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4" descr="http://commondatastorage.googleapis.com/static.panoramio.com/photos/original/2716877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00034" y="285728"/>
            <a:ext cx="8215370" cy="6215106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7" name="Picture 15" descr="couronne_noel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43240" y="3571876"/>
            <a:ext cx="1214446" cy="1656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2" descr="NEIGE LIDESE NEI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00496" y="0"/>
            <a:ext cx="4826000" cy="521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2" descr="NEIGE LIDESE NEI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1643062"/>
            <a:ext cx="4826000" cy="521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3" descr="http://www.pekegifs.com/navidad/perritonoel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85786" y="3544724"/>
            <a:ext cx="1357322" cy="1878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12" descr="NEIGE LIDESE NEI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57422" y="1000108"/>
            <a:ext cx="4826000" cy="521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12" descr="NEIGE LIDESE NEI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472" y="928670"/>
            <a:ext cx="4826000" cy="521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" descr="http://4.bp.blogspot.com/-IDzXDYHWAIA/UNXqo_thJRI/AAAAAAAANo8/qCONRcv0Cc4/s1600/marco%201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" name="Picture 6" descr="http://www.pekegifs.com/navidad/pinguinos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428992" y="4857760"/>
            <a:ext cx="2000264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6 CuadroTexto"/>
          <p:cNvSpPr txBox="1">
            <a:spLocks noChangeArrowheads="1"/>
          </p:cNvSpPr>
          <p:nvPr/>
        </p:nvSpPr>
        <p:spPr bwMode="auto">
          <a:xfrm rot="21448397">
            <a:off x="366591" y="1350181"/>
            <a:ext cx="2928938" cy="492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>
            <a:spAutoFit/>
          </a:bodyPr>
          <a:lstStyle/>
          <a:p>
            <a:r>
              <a:rPr lang="es-ES" sz="11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VALLEJUELO</a:t>
            </a:r>
          </a:p>
        </p:txBody>
      </p:sp>
      <p:pic>
        <p:nvPicPr>
          <p:cNvPr id="14338" name="Picture 2" descr=" 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992196" y="714356"/>
            <a:ext cx="722811" cy="930981"/>
          </a:xfrm>
          <a:prstGeom prst="rect">
            <a:avLst/>
          </a:prstGeom>
          <a:noFill/>
        </p:spPr>
      </p:pic>
      <p:pic>
        <p:nvPicPr>
          <p:cNvPr id="14" name="Picture 3" descr="C:\Documents and Settings\Eleni\Mis documentos\Mis imágenes\boda de jorge\boda de Jorge 25 Junio 2011 048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429521" y="5239567"/>
            <a:ext cx="1285884" cy="1455716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15" name="Picture 2" descr="http://2.bp.blogspot.com/_yv1e5YUot1E/SUR_-nMZS8I/AAAAAAAASBo/PcGhX0WguSM/s400/gcp7wfes.gi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 rot="20957508" flipH="1">
            <a:off x="7094621" y="5199702"/>
            <a:ext cx="1452080" cy="835555"/>
          </a:xfrm>
          <a:prstGeom prst="rect">
            <a:avLst/>
          </a:prstGeo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Click="0" advTm="753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33310B"/>
            </a:gs>
            <a:gs pos="50000">
              <a:srgbClr val="737729"/>
            </a:gs>
            <a:gs pos="100000">
              <a:srgbClr val="33310B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valledemena.webcindario.com/paisajes/2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71472" y="285728"/>
            <a:ext cx="8001056" cy="6357982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4" name="Picture 12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14612" y="357166"/>
            <a:ext cx="4826000" cy="521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2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86116" y="1285860"/>
            <a:ext cx="4826000" cy="521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8" descr="gif animados cenefas de Navidad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91000" y="5929330"/>
            <a:ext cx="4595842" cy="628650"/>
          </a:xfrm>
          <a:prstGeom prst="rect">
            <a:avLst/>
          </a:prstGeom>
          <a:noFill/>
        </p:spPr>
      </p:pic>
      <p:pic>
        <p:nvPicPr>
          <p:cNvPr id="16" name="Picture 8" descr="gif animados cenefas de Navidad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0298" y="5929330"/>
            <a:ext cx="4953000" cy="628650"/>
          </a:xfrm>
          <a:prstGeom prst="rect">
            <a:avLst/>
          </a:prstGeom>
          <a:noFill/>
        </p:spPr>
      </p:pic>
      <p:pic>
        <p:nvPicPr>
          <p:cNvPr id="17" name="Picture 2" descr="http://4.bp.blogspot.com/-IDzXDYHWAIA/UNXqo_thJRI/AAAAAAAANo8/qCONRcv0Cc4/s1600/marco%201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14338" name="Picture 2" descr="Animaciones Trineo de Papa Noel, gif animados gratis.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72198" y="3357562"/>
            <a:ext cx="1285883" cy="1028706"/>
          </a:xfrm>
          <a:prstGeom prst="rect">
            <a:avLst/>
          </a:prstGeom>
          <a:noFill/>
        </p:spPr>
      </p:pic>
      <p:pic>
        <p:nvPicPr>
          <p:cNvPr id="7171" name="Picture 7" descr="http://www.duendecrispin.com/gif/xmas-nenes/nene_navidad_06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714744" y="4643446"/>
            <a:ext cx="1499896" cy="1493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Rectángulo"/>
          <p:cNvSpPr/>
          <p:nvPr/>
        </p:nvSpPr>
        <p:spPr>
          <a:xfrm>
            <a:off x="642910" y="1428736"/>
            <a:ext cx="673133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2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Vallejo</a:t>
            </a:r>
            <a:endParaRPr lang="es-ES" sz="12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3" descr="C:\Documents and Settings\Eleni\Mis documentos\Mis imágenes\boda de jorge\boda de Jorge 25 Junio 2011 048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429521" y="5239567"/>
            <a:ext cx="1285884" cy="1455716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12" name="Picture 2" descr="http://2.bp.blogspot.com/_yv1e5YUot1E/SUR_-nMZS8I/AAAAAAAASBo/PcGhX0WguSM/s400/gcp7wfes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20957508" flipH="1">
            <a:off x="7094621" y="5199702"/>
            <a:ext cx="1452080" cy="835555"/>
          </a:xfrm>
          <a:prstGeom prst="rect">
            <a:avLst/>
          </a:prstGeo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Click="0" advTm="9553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000000"/>
            </a:gs>
            <a:gs pos="50000">
              <a:srgbClr val="ACD98B"/>
            </a:gs>
            <a:gs pos="100000">
              <a:srgbClr val="00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42911" y="428605"/>
            <a:ext cx="8143932" cy="6143668"/>
          </a:xfrm>
          <a:prstGeom prst="rect">
            <a:avLst/>
          </a:prstGeom>
          <a:solidFill>
            <a:schemeClr val="accent2"/>
          </a:solidFill>
          <a:ln w="38100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9220" name="Picture 12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7620" y="714356"/>
            <a:ext cx="4826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12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24" y="571480"/>
            <a:ext cx="4826000" cy="482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12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500043"/>
            <a:ext cx="4826000" cy="521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9 Tabla"/>
          <p:cNvGraphicFramePr>
            <a:graphicFrameLocks noGrp="1"/>
          </p:cNvGraphicFramePr>
          <p:nvPr/>
        </p:nvGraphicFramePr>
        <p:xfrm>
          <a:off x="1524000" y="3135314"/>
          <a:ext cx="6096000" cy="367949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367949">
                <a:tc>
                  <a:txBody>
                    <a:bodyPr/>
                    <a:lstStyle/>
                    <a:p>
                      <a:pPr algn="ctr"/>
                      <a:endParaRPr lang="es-ES" sz="18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" sz="18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9223" name="Picture 10" descr="http://www.pekegifs.com/navidad/MUNE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42976" y="4286256"/>
            <a:ext cx="2393731" cy="1613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http://4.bp.blogspot.com/-IDzXDYHWAIA/UNXqo_thJRI/AAAAAAAANo8/qCONRcv0Cc4/s1600/marco%201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357158" y="1428736"/>
            <a:ext cx="2786082" cy="261600"/>
          </a:xfrm>
          <a:prstGeom prst="rect">
            <a:avLst/>
          </a:prstGeom>
          <a:noFill/>
        </p:spPr>
        <p:txBody>
          <a:bodyPr wrap="square" lIns="91430" tIns="45715" rIns="91430" bIns="45715" rtlCol="0">
            <a:spAutoFit/>
          </a:bodyPr>
          <a:lstStyle/>
          <a:p>
            <a:r>
              <a:rPr lang="es-ES" sz="11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SOPEÑANO</a:t>
            </a:r>
            <a:endParaRPr lang="es-ES" sz="11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11" name="Picture 5" descr="http://www.pekegifs.com/navidad/aatrineo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786050" y="1500174"/>
            <a:ext cx="1428760" cy="514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 descr="C:\Documents and Settings\Eleni\Mis documentos\Mis imágenes\boda de jorge\boda de Jorge 25 Junio 2011 048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429521" y="5239567"/>
            <a:ext cx="1285884" cy="1455716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13" name="Picture 2" descr="http://2.bp.blogspot.com/_yv1e5YUot1E/SUR_-nMZS8I/AAAAAAAASBo/PcGhX0WguSM/s400/gcp7wfes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20957508" flipH="1">
            <a:off x="7094621" y="5199702"/>
            <a:ext cx="1452080" cy="835555"/>
          </a:xfrm>
          <a:prstGeom prst="rect">
            <a:avLst/>
          </a:prstGeom>
          <a:noFill/>
        </p:spPr>
      </p:pic>
      <p:pic>
        <p:nvPicPr>
          <p:cNvPr id="14" name="Picture 9" descr="x_ninotneu1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143504" y="4857760"/>
            <a:ext cx="642941" cy="966865"/>
          </a:xfrm>
          <a:prstGeom prst="rect">
            <a:avLst/>
          </a:prstGeom>
          <a:noFill/>
        </p:spPr>
      </p:pic>
      <p:pic>
        <p:nvPicPr>
          <p:cNvPr id="15" name="Picture 14" descr="D:\DOCUMENTS\GIFS CATÉGORIES\Noel\divers\Variés\CHIEN GAUCHE.gif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643306" y="5429264"/>
            <a:ext cx="110807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Click="0" advTm="654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1E324B"/>
            </a:gs>
            <a:gs pos="50000">
              <a:srgbClr val="B4D0D6"/>
            </a:gs>
            <a:gs pos="100000">
              <a:srgbClr val="1E324B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commondatastorage.googleapis.com/static.panoramio.com/photos/original/3306065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71472" y="357166"/>
            <a:ext cx="8072494" cy="6286544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12293" name="Picture 12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14744" y="367995"/>
            <a:ext cx="4286280" cy="4846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12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00364" y="357166"/>
            <a:ext cx="4826000" cy="521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2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57290" y="214290"/>
            <a:ext cx="4032679" cy="4357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89" name="Picture 1" descr=" 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2500306"/>
            <a:ext cx="2699141" cy="813815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  <p:pic>
        <p:nvPicPr>
          <p:cNvPr id="3" name="Picture 5" descr="http://www.canalgif.net/Gifs-animados/Navidad/Arboles-de-navidad/Imagen-animada-Arbol-de-navidad-10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714611" y="3429000"/>
            <a:ext cx="1371811" cy="2071702"/>
          </a:xfrm>
          <a:prstGeom prst="rect">
            <a:avLst/>
          </a:prstGeom>
          <a:noFill/>
        </p:spPr>
      </p:pic>
      <p:pic>
        <p:nvPicPr>
          <p:cNvPr id="19" name="Picture 5" descr="http://www.canalgif.net/Gifs-animados/Navidad/Arboles-de-navidad/Imagen-animada-Arbol-de-navidad-10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00233" y="3286123"/>
            <a:ext cx="1657563" cy="2714620"/>
          </a:xfrm>
          <a:prstGeom prst="rect">
            <a:avLst/>
          </a:prstGeom>
          <a:noFill/>
        </p:spPr>
      </p:pic>
      <p:pic>
        <p:nvPicPr>
          <p:cNvPr id="20" name="Picture 5" descr="http://www.canalgif.net/Gifs-animados/Navidad/Arboles-de-navidad/Imagen-animada-Arbol-de-navidad-10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00430" y="2781402"/>
            <a:ext cx="1285884" cy="1907879"/>
          </a:xfrm>
          <a:prstGeom prst="rect">
            <a:avLst/>
          </a:prstGeom>
          <a:noFill/>
        </p:spPr>
      </p:pic>
      <p:pic>
        <p:nvPicPr>
          <p:cNvPr id="21" name="Picture 5" descr="http://www.canalgif.net/Gifs-animados/Navidad/Arboles-de-navidad/Imagen-animada-Arbol-de-navidad-10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86446" y="3286124"/>
            <a:ext cx="1500198" cy="1953088"/>
          </a:xfrm>
          <a:prstGeom prst="rect">
            <a:avLst/>
          </a:prstGeom>
          <a:noFill/>
        </p:spPr>
      </p:pic>
      <p:pic>
        <p:nvPicPr>
          <p:cNvPr id="22" name="Picture 5" descr="http://www.canalgif.net/Gifs-animados/Navidad/Arboles-de-navidad/Imagen-animada-Arbol-de-navidad-10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43438" y="3214686"/>
            <a:ext cx="1481543" cy="1928802"/>
          </a:xfrm>
          <a:prstGeom prst="rect">
            <a:avLst/>
          </a:prstGeom>
          <a:noFill/>
        </p:spPr>
      </p:pic>
      <p:pic>
        <p:nvPicPr>
          <p:cNvPr id="23" name="Picture 5" descr="http://www.canalgif.net/Gifs-animados/Navidad/Arboles-de-navidad/Imagen-animada-Arbol-de-navidad-10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4348" y="3143248"/>
            <a:ext cx="1536434" cy="2000264"/>
          </a:xfrm>
          <a:prstGeom prst="rect">
            <a:avLst/>
          </a:prstGeom>
          <a:noFill/>
        </p:spPr>
      </p:pic>
      <p:pic>
        <p:nvPicPr>
          <p:cNvPr id="27" name="Picture 11" descr="estrellitas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3282151" y="3218651"/>
            <a:ext cx="2232025" cy="1081088"/>
          </a:xfrm>
          <a:prstGeom prst="rect">
            <a:avLst/>
          </a:prstGeom>
          <a:noFill/>
        </p:spPr>
      </p:pic>
      <p:pic>
        <p:nvPicPr>
          <p:cNvPr id="28" name="Picture 12" descr="estrellitas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4210845" y="3790155"/>
            <a:ext cx="2232025" cy="1081087"/>
          </a:xfrm>
          <a:prstGeom prst="rect">
            <a:avLst/>
          </a:prstGeom>
          <a:noFill/>
        </p:spPr>
      </p:pic>
      <p:pic>
        <p:nvPicPr>
          <p:cNvPr id="29" name="Picture 15" descr="estrellitas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5210977" y="3647279"/>
            <a:ext cx="2232025" cy="1081087"/>
          </a:xfrm>
          <a:prstGeom prst="rect">
            <a:avLst/>
          </a:prstGeom>
          <a:noFill/>
        </p:spPr>
      </p:pic>
      <p:pic>
        <p:nvPicPr>
          <p:cNvPr id="30" name="Picture 38" descr="pps_nieve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470029" y="3500438"/>
            <a:ext cx="1296988" cy="1079500"/>
          </a:xfrm>
          <a:prstGeom prst="rect">
            <a:avLst/>
          </a:prstGeom>
          <a:noFill/>
        </p:spPr>
      </p:pic>
      <p:pic>
        <p:nvPicPr>
          <p:cNvPr id="31" name="Picture 39" descr="pps_nieve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838454" y="3284538"/>
            <a:ext cx="1296988" cy="1079500"/>
          </a:xfrm>
          <a:prstGeom prst="rect">
            <a:avLst/>
          </a:prstGeom>
          <a:noFill/>
        </p:spPr>
      </p:pic>
      <p:pic>
        <p:nvPicPr>
          <p:cNvPr id="32" name="Picture 46" descr="cncy_p_decoration000400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125792" y="4652963"/>
            <a:ext cx="361950" cy="865188"/>
          </a:xfrm>
          <a:prstGeom prst="rect">
            <a:avLst/>
          </a:prstGeom>
          <a:noFill/>
        </p:spPr>
      </p:pic>
      <p:pic>
        <p:nvPicPr>
          <p:cNvPr id="33" name="Picture 11" descr="estrellitas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2139143" y="4004469"/>
            <a:ext cx="2232025" cy="1081088"/>
          </a:xfrm>
          <a:prstGeom prst="rect">
            <a:avLst/>
          </a:prstGeom>
          <a:noFill/>
        </p:spPr>
      </p:pic>
      <p:pic>
        <p:nvPicPr>
          <p:cNvPr id="34" name="Picture 11" descr="estrellitas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1710516" y="4075906"/>
            <a:ext cx="2232025" cy="1081088"/>
          </a:xfrm>
          <a:prstGeom prst="rect">
            <a:avLst/>
          </a:prstGeom>
          <a:noFill/>
        </p:spPr>
      </p:pic>
      <p:pic>
        <p:nvPicPr>
          <p:cNvPr id="35" name="Picture 11" descr="estrellitas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210317" y="3504402"/>
            <a:ext cx="2232025" cy="1081088"/>
          </a:xfrm>
          <a:prstGeom prst="rect">
            <a:avLst/>
          </a:prstGeom>
          <a:noFill/>
        </p:spPr>
      </p:pic>
      <p:pic>
        <p:nvPicPr>
          <p:cNvPr id="37" name="Picture 12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70" y="857232"/>
            <a:ext cx="4826000" cy="521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14" descr="perros-cachorros-1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428992" y="4786322"/>
            <a:ext cx="2057400" cy="714375"/>
          </a:xfrm>
          <a:prstGeom prst="rect">
            <a:avLst/>
          </a:prstGeom>
          <a:noFill/>
        </p:spPr>
      </p:pic>
      <p:pic>
        <p:nvPicPr>
          <p:cNvPr id="39" name="Picture 11" descr="estrellitas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2996399" y="3218651"/>
            <a:ext cx="2232025" cy="1081088"/>
          </a:xfrm>
          <a:prstGeom prst="rect">
            <a:avLst/>
          </a:prstGeom>
          <a:noFill/>
        </p:spPr>
      </p:pic>
      <p:pic>
        <p:nvPicPr>
          <p:cNvPr id="40" name="Picture 12" descr="estrellitas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4425159" y="3504403"/>
            <a:ext cx="2232025" cy="1081087"/>
          </a:xfrm>
          <a:prstGeom prst="rect">
            <a:avLst/>
          </a:prstGeom>
          <a:noFill/>
        </p:spPr>
      </p:pic>
      <p:pic>
        <p:nvPicPr>
          <p:cNvPr id="41" name="Picture 15" descr="estrellitas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5425291" y="3790155"/>
            <a:ext cx="2232025" cy="1081087"/>
          </a:xfrm>
          <a:prstGeom prst="rect">
            <a:avLst/>
          </a:prstGeom>
          <a:noFill/>
        </p:spPr>
      </p:pic>
      <p:pic>
        <p:nvPicPr>
          <p:cNvPr id="42" name="Picture 11" descr="estrellitas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2217970" y="4004469"/>
            <a:ext cx="2232025" cy="1081088"/>
          </a:xfrm>
          <a:prstGeom prst="rect">
            <a:avLst/>
          </a:prstGeom>
          <a:noFill/>
        </p:spPr>
      </p:pic>
      <p:pic>
        <p:nvPicPr>
          <p:cNvPr id="44" name="Picture 11" descr="estrellitas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424631" y="3432965"/>
            <a:ext cx="2232025" cy="1081088"/>
          </a:xfrm>
          <a:prstGeom prst="rect">
            <a:avLst/>
          </a:prstGeom>
          <a:noFill/>
        </p:spPr>
      </p:pic>
      <p:pic>
        <p:nvPicPr>
          <p:cNvPr id="45" name="Picture 2" descr="http://4.bp.blogspot.com/-IDzXDYHWAIA/UNXqo_thJRI/AAAAAAAANo8/qCONRcv0Cc4/s1600/marco%201.pn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6" name="77 CuadroTexto"/>
          <p:cNvSpPr txBox="1">
            <a:spLocks noChangeArrowheads="1"/>
          </p:cNvSpPr>
          <p:nvPr/>
        </p:nvSpPr>
        <p:spPr bwMode="auto">
          <a:xfrm>
            <a:off x="357158" y="1428736"/>
            <a:ext cx="2143125" cy="26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>
            <a:spAutoFit/>
          </a:bodyPr>
          <a:lstStyle/>
          <a:p>
            <a:r>
              <a:rPr lang="es-ES" sz="11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SOPEÑANO</a:t>
            </a:r>
          </a:p>
        </p:txBody>
      </p:sp>
      <p:pic>
        <p:nvPicPr>
          <p:cNvPr id="43" name="Picture 3" descr="C:\Documents and Settings\Eleni\Mis documentos\Mis imágenes\boda de jorge\boda de Jorge 25 Junio 2011 048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429521" y="5239567"/>
            <a:ext cx="1285884" cy="1455716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46" name="Picture 2" descr="http://2.bp.blogspot.com/_yv1e5YUot1E/SUR_-nMZS8I/AAAAAAAASBo/PcGhX0WguSM/s400/gcp7wfes.gif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 rot="20957508" flipH="1">
            <a:off x="7094621" y="5199702"/>
            <a:ext cx="1452080" cy="835555"/>
          </a:xfrm>
          <a:prstGeom prst="rect">
            <a:avLst/>
          </a:prstGeom>
          <a:noFill/>
        </p:spPr>
      </p:pic>
      <p:pic>
        <p:nvPicPr>
          <p:cNvPr id="47" name="Picture 12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4414" y="0"/>
            <a:ext cx="4826000" cy="4611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12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1802" y="1571612"/>
            <a:ext cx="4826000" cy="4611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Click="0" advTm="6479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558FCF"/>
            </a:gs>
            <a:gs pos="100000">
              <a:srgbClr val="353E0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71472" y="214289"/>
            <a:ext cx="8358246" cy="6429421"/>
          </a:xfrm>
          <a:prstGeom prst="rect">
            <a:avLst/>
          </a:prstGeom>
          <a:noFill/>
          <a:ln w="57150">
            <a:solidFill>
              <a:srgbClr val="000066"/>
            </a:solidFill>
            <a:miter lim="800000"/>
            <a:headEnd/>
            <a:tailEnd/>
          </a:ln>
        </p:spPr>
      </p:pic>
      <p:pic>
        <p:nvPicPr>
          <p:cNvPr id="20483" name="Picture 10" descr="http://www.100pies.net/Gifs/Animales/Aguilas/aguila2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0500" y="1428750"/>
            <a:ext cx="2743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6" descr="http://www.ahiva.info/Gifs-Animados/Animales/Caballos/Caballos-02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57884" y="2698384"/>
            <a:ext cx="2399777" cy="2945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4" descr="NEIGE LIDESE NEI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14414" y="428604"/>
            <a:ext cx="4824412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4" descr="NEIGE LIDESE NEI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19588" y="0"/>
            <a:ext cx="4824412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http://4.bp.blogspot.com/-IDzXDYHWAIA/UNXqo_thJRI/AAAAAAAANo8/qCONRcv0Cc4/s1600/marco%201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42910" y="1428736"/>
            <a:ext cx="684803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1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Valle</a:t>
            </a:r>
            <a:endParaRPr lang="es-ES" sz="11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3" descr="C:\Documents and Settings\Eleni\Mis documentos\Mis imágenes\boda de jorge\boda de Jorge 25 Junio 2011 048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429521" y="5239567"/>
            <a:ext cx="1285884" cy="1455716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11" name="Picture 2" descr="http://2.bp.blogspot.com/_yv1e5YUot1E/SUR_-nMZS8I/AAAAAAAASBo/PcGhX0WguSM/s400/gcp7wfes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20957508" flipH="1">
            <a:off x="7094621" y="5199702"/>
            <a:ext cx="1452080" cy="835555"/>
          </a:xfrm>
          <a:prstGeom prst="rect">
            <a:avLst/>
          </a:prstGeom>
          <a:noFill/>
        </p:spPr>
      </p:pic>
      <p:pic>
        <p:nvPicPr>
          <p:cNvPr id="12" name="Picture 12" descr="NEIGE LIDESE NEI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71604" y="571480"/>
            <a:ext cx="4826000" cy="4611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2" descr="031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000628" y="4572008"/>
            <a:ext cx="1143000" cy="1095375"/>
          </a:xfrm>
          <a:prstGeom prst="rect">
            <a:avLst/>
          </a:prstGeo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Click="0" advTm="7501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345A83"/>
            </a:gs>
            <a:gs pos="50000">
              <a:srgbClr val="777854"/>
            </a:gs>
            <a:gs pos="100000">
              <a:srgbClr val="345A8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2" descr="http://valledemena.webcindario.com/paisajes/2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28596" y="357166"/>
            <a:ext cx="8215370" cy="6286544"/>
          </a:xfrm>
          <a:prstGeom prst="rect">
            <a:avLst/>
          </a:prstGeom>
          <a:noFill/>
          <a:ln w="57150">
            <a:solidFill>
              <a:srgbClr val="7030A0"/>
            </a:solidFill>
            <a:miter lim="800000"/>
            <a:headEnd/>
            <a:tailEnd/>
          </a:ln>
        </p:spPr>
      </p:pic>
      <p:pic>
        <p:nvPicPr>
          <p:cNvPr id="14340" name="Picture 8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4415" y="1071547"/>
            <a:ext cx="5113337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8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28926" y="1000108"/>
            <a:ext cx="5256212" cy="482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" descr="image6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86182" y="4643446"/>
            <a:ext cx="1913354" cy="1720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4" descr="http://www.canalgif.net/Gifs-animados/Navidad/Arboles-de-navidad/Imagen-animada-Arbol-de-navidad-111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28662" y="2714620"/>
            <a:ext cx="2235807" cy="2859753"/>
          </a:xfrm>
          <a:prstGeom prst="rect">
            <a:avLst/>
          </a:prstGeom>
          <a:noFill/>
        </p:spPr>
      </p:pic>
      <p:pic>
        <p:nvPicPr>
          <p:cNvPr id="17" name="Picture 10" descr="image7ez6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143636" y="3286124"/>
            <a:ext cx="1014407" cy="1249295"/>
          </a:xfrm>
          <a:prstGeom prst="rect">
            <a:avLst/>
          </a:prstGeom>
          <a:noFill/>
        </p:spPr>
      </p:pic>
      <p:pic>
        <p:nvPicPr>
          <p:cNvPr id="10" name="Picture 2" descr="http://4.bp.blogspot.com/-IDzXDYHWAIA/UNXqo_thJRI/AAAAAAAANo8/qCONRcv0Cc4/s1600/marco%201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571472" y="1428736"/>
            <a:ext cx="795411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1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Villasana</a:t>
            </a:r>
            <a:endParaRPr lang="es-ES" sz="11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3" descr="C:\Documents and Settings\Eleni\Mis documentos\Mis imágenes\boda de jorge\boda de Jorge 25 Junio 2011 048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429521" y="5239567"/>
            <a:ext cx="1285884" cy="1455716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13" name="Picture 2" descr="http://2.bp.blogspot.com/_yv1e5YUot1E/SUR_-nMZS8I/AAAAAAAASBo/PcGhX0WguSM/s400/gcp7wfes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20957508" flipH="1">
            <a:off x="7094621" y="5199702"/>
            <a:ext cx="1452080" cy="835555"/>
          </a:xfrm>
          <a:prstGeom prst="rect">
            <a:avLst/>
          </a:prstGeo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Click="0" advTm="8553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526577"/>
            </a:gs>
            <a:gs pos="100000">
              <a:srgbClr val="B0916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valledemena.webcindario.com/paisajes/22.jpg"/>
          <p:cNvPicPr>
            <a:picLocks noChangeAspect="1" noChangeArrowheads="1"/>
          </p:cNvPicPr>
          <p:nvPr/>
        </p:nvPicPr>
        <p:blipFill>
          <a:blip r:embed="rId3" cstate="email"/>
          <a:srcRect b="5747"/>
          <a:stretch>
            <a:fillRect/>
          </a:stretch>
        </p:blipFill>
        <p:spPr bwMode="auto">
          <a:xfrm>
            <a:off x="500034" y="285728"/>
            <a:ext cx="8072494" cy="6215106"/>
          </a:xfrm>
          <a:prstGeom prst="rect">
            <a:avLst/>
          </a:prstGeom>
          <a:noFill/>
          <a:ln w="57150">
            <a:solidFill>
              <a:srgbClr val="7030A0"/>
            </a:solidFill>
            <a:miter lim="800000"/>
            <a:headEnd/>
            <a:tailEnd/>
          </a:ln>
        </p:spPr>
      </p:pic>
      <p:pic>
        <p:nvPicPr>
          <p:cNvPr id="13315" name="Picture 9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14547" y="714356"/>
            <a:ext cx="4824413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9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86050" y="714357"/>
            <a:ext cx="4500585" cy="482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13" descr="Rudolf 0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43041" y="3214686"/>
            <a:ext cx="1884847" cy="1670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4" descr="http://www.canalgif.net/Gifs-animados/Navidad/Villancicos-de-navidad/Imagen-animada-Villancicos-de-navidad-06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86116" y="4143380"/>
            <a:ext cx="2788685" cy="2333628"/>
          </a:xfrm>
          <a:prstGeom prst="rect">
            <a:avLst/>
          </a:prstGeom>
          <a:noFill/>
        </p:spPr>
      </p:pic>
      <p:pic>
        <p:nvPicPr>
          <p:cNvPr id="16" name="Picture 9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428604"/>
            <a:ext cx="4500585" cy="482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9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68" y="285728"/>
            <a:ext cx="4500585" cy="482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http://4.bp.blogspot.com/-IDzXDYHWAIA/UNXqo_thJRI/AAAAAAAANo8/qCONRcv0Cc4/s1600/marco%201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642910" y="1428736"/>
            <a:ext cx="662361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1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Vigo</a:t>
            </a:r>
            <a:endParaRPr lang="es-ES" sz="11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3" descr="C:\Documents and Settings\Eleni\Mis documentos\Mis imágenes\boda de jorge\boda de Jorge 25 Junio 2011 048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429521" y="5239567"/>
            <a:ext cx="1285884" cy="1455716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14" name="Picture 2" descr="http://2.bp.blogspot.com/_yv1e5YUot1E/SUR_-nMZS8I/AAAAAAAASBo/PcGhX0WguSM/s400/gcp7wfes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20957508" flipH="1">
            <a:off x="7094621" y="5199702"/>
            <a:ext cx="1452080" cy="835555"/>
          </a:xfrm>
          <a:prstGeom prst="rect">
            <a:avLst/>
          </a:prstGeo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Click="0" advTm="661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://valledemena.webcindario.com/paisajes/17.jpg"/>
          <p:cNvPicPr>
            <a:picLocks noChangeAspect="1" noChangeArrowheads="1"/>
          </p:cNvPicPr>
          <p:nvPr/>
        </p:nvPicPr>
        <p:blipFill>
          <a:blip r:embed="rId2"/>
          <a:srcRect b="7865"/>
          <a:stretch>
            <a:fillRect/>
          </a:stretch>
        </p:blipFill>
        <p:spPr bwMode="auto">
          <a:xfrm>
            <a:off x="285720" y="285728"/>
            <a:ext cx="8477279" cy="6215106"/>
          </a:xfrm>
          <a:prstGeom prst="rect">
            <a:avLst/>
          </a:prstGeom>
          <a:noFill/>
        </p:spPr>
      </p:pic>
      <p:pic>
        <p:nvPicPr>
          <p:cNvPr id="69636" name="Picture 4" descr="http://cteixidogarcia.files.wordpress.com/2012/12/carroza-papa-noel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3429000"/>
            <a:ext cx="2790825" cy="2181226"/>
          </a:xfrm>
          <a:prstGeom prst="rect">
            <a:avLst/>
          </a:prstGeom>
          <a:noFill/>
        </p:spPr>
      </p:pic>
      <p:pic>
        <p:nvPicPr>
          <p:cNvPr id="4" name="Picture 7" descr="Schaatser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2" y="3929066"/>
            <a:ext cx="2016125" cy="1096963"/>
          </a:xfrm>
          <a:prstGeom prst="rect">
            <a:avLst/>
          </a:prstGeom>
          <a:noFill/>
        </p:spPr>
      </p:pic>
      <p:pic>
        <p:nvPicPr>
          <p:cNvPr id="5" name="Picture 2" descr="http://4.bp.blogspot.com/-IDzXDYHWAIA/UNXqo_thJRI/AAAAAAAANo8/qCONRcv0Cc4/s1600/marco%201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" y="0"/>
            <a:ext cx="9143997" cy="6858000"/>
          </a:xfrm>
          <a:prstGeom prst="rect">
            <a:avLst/>
          </a:prstGeom>
          <a:noFill/>
        </p:spPr>
      </p:pic>
      <p:pic>
        <p:nvPicPr>
          <p:cNvPr id="6" name="Picture 12" descr="NEIGE LIDESE NEI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57224" y="1071546"/>
            <a:ext cx="4643470" cy="4467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2" descr="NEIGE LIDESE NEI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00430" y="1357298"/>
            <a:ext cx="4643470" cy="4467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357158" y="1357298"/>
            <a:ext cx="1213794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0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Entrambasagüas</a:t>
            </a:r>
            <a:endParaRPr lang="es-ES" sz="1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Picture 3" descr="C:\Documents and Settings\Eleni\Mis documentos\Mis imágenes\boda de jorge\boda de Jorge 25 Junio 2011 048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429521" y="5239567"/>
            <a:ext cx="1285884" cy="1455716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10" name="Picture 2" descr="http://2.bp.blogspot.com/_yv1e5YUot1E/SUR_-nMZS8I/AAAAAAAASBo/PcGhX0WguSM/s400/gcp7wfes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0957508" flipH="1">
            <a:off x="7094621" y="5199702"/>
            <a:ext cx="1452080" cy="835555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1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7656"/>
            </a:gs>
            <a:gs pos="50000">
              <a:srgbClr val="B2B189"/>
            </a:gs>
            <a:gs pos="100000">
              <a:srgbClr val="5E765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valledemena.webcindario.com/paisajes/24.jpg"/>
          <p:cNvPicPr>
            <a:picLocks noChangeAspect="1" noChangeArrowheads="1"/>
          </p:cNvPicPr>
          <p:nvPr/>
        </p:nvPicPr>
        <p:blipFill>
          <a:blip r:embed="rId3" cstate="email"/>
          <a:srcRect b="4166"/>
          <a:stretch>
            <a:fillRect/>
          </a:stretch>
        </p:blipFill>
        <p:spPr bwMode="auto">
          <a:xfrm>
            <a:off x="357158" y="357166"/>
            <a:ext cx="8358246" cy="6215106"/>
          </a:xfrm>
          <a:prstGeom prst="rect">
            <a:avLst/>
          </a:prstGeom>
          <a:noFill/>
          <a:ln w="57150">
            <a:solidFill>
              <a:srgbClr val="000066"/>
            </a:solidFill>
            <a:miter lim="800000"/>
            <a:headEnd/>
            <a:tailEnd/>
          </a:ln>
        </p:spPr>
      </p:pic>
      <p:pic>
        <p:nvPicPr>
          <p:cNvPr id="15363" name="Picture 7" descr="http://www.100pies.net/Gifs/Animales/Ciervos/ciervo10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14744" y="928670"/>
            <a:ext cx="69850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NEIGE LIDESE NEIG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71670" y="714356"/>
            <a:ext cx="4824413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NEIGE LIDESE NEIG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43174" y="928671"/>
            <a:ext cx="4824413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5" descr="Gifs animados: Papa Noel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29058" y="5000636"/>
            <a:ext cx="1500198" cy="1330176"/>
          </a:xfrm>
          <a:prstGeom prst="rect">
            <a:avLst/>
          </a:prstGeom>
          <a:noFill/>
        </p:spPr>
      </p:pic>
      <p:pic>
        <p:nvPicPr>
          <p:cNvPr id="19" name="Picture 7" descr="http://www.100pies.net/Gifs/Animales/Ciervos/ciervo10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6" y="4857760"/>
            <a:ext cx="69850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13" descr="n_santaguit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729607">
            <a:off x="2178011" y="4302961"/>
            <a:ext cx="955278" cy="1111429"/>
          </a:xfrm>
          <a:prstGeom prst="rect">
            <a:avLst/>
          </a:prstGeom>
          <a:noFill/>
        </p:spPr>
      </p:pic>
      <p:pic>
        <p:nvPicPr>
          <p:cNvPr id="11" name="Picture 2" descr="http://4.bp.blogspot.com/-IDzXDYHWAIA/UNXqo_thJRI/AAAAAAAANo8/qCONRcv0Cc4/s1600/marco%201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571472" y="1428736"/>
            <a:ext cx="782587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1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Cadagua</a:t>
            </a:r>
            <a:endParaRPr lang="es-ES" sz="11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3" descr="C:\Documents and Settings\Eleni\Mis documentos\Mis imágenes\boda de jorge\boda de Jorge 25 Junio 2011 048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429521" y="5239567"/>
            <a:ext cx="1285884" cy="1455716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14" name="Picture 2" descr="http://2.bp.blogspot.com/_yv1e5YUot1E/SUR_-nMZS8I/AAAAAAAASBo/PcGhX0WguSM/s400/gcp7wfes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20957508" flipH="1">
            <a:off x="7094621" y="5199702"/>
            <a:ext cx="1452080" cy="835555"/>
          </a:xfrm>
          <a:prstGeom prst="rect">
            <a:avLst/>
          </a:prstGeo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Click="0" advTm="8452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2D0E4"/>
            </a:gs>
            <a:gs pos="100000">
              <a:srgbClr val="28505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commondatastorage.googleapis.com/static.panoramio.com/photos/original/4349700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85720" y="214291"/>
            <a:ext cx="8643998" cy="6429420"/>
          </a:xfrm>
          <a:prstGeom prst="rect">
            <a:avLst/>
          </a:prstGeom>
          <a:noFill/>
          <a:ln w="38100">
            <a:solidFill>
              <a:srgbClr val="FFC000"/>
            </a:solidFill>
            <a:miter lim="800000"/>
            <a:headEnd/>
            <a:tailEnd/>
          </a:ln>
        </p:spPr>
      </p:pic>
      <p:pic>
        <p:nvPicPr>
          <p:cNvPr id="4" name="Picture 7" descr="REMPLACER LA DORE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28" y="3261806"/>
            <a:ext cx="3071834" cy="2549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5" descr="http://i92.servimg.com/u/f92/12/32/18/69/adorno19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15998">
            <a:off x="4448175" y="2262188"/>
            <a:ext cx="1576388" cy="183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24"/>
          <p:cNvGrpSpPr>
            <a:grpSpLocks/>
          </p:cNvGrpSpPr>
          <p:nvPr/>
        </p:nvGrpSpPr>
        <p:grpSpPr bwMode="auto">
          <a:xfrm>
            <a:off x="928662" y="1785926"/>
            <a:ext cx="6500858" cy="1773238"/>
            <a:chOff x="0" y="0"/>
            <a:chExt cx="5474" cy="1442"/>
          </a:xfrm>
        </p:grpSpPr>
        <p:pic>
          <p:nvPicPr>
            <p:cNvPr id="11275" name="Picture 7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544" y="480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76" name="Picture 8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448" y="1008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77" name="Picture 9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872" y="1104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78" name="Picture 10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312" y="672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79" name="Picture 11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592" y="0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80" name="Picture 12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4032" y="624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81" name="Picture 13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264" y="0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82" name="Picture 14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024" y="1248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83" name="Picture 15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720" y="384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84" name="Picture 16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248" y="0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85" name="Picture 17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824" y="672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86" name="Picture 18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0" y="624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87" name="Picture 19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0" y="0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88" name="Picture 20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4848" y="1008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89" name="Picture 21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4464" y="0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90" name="Picture 22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5280" y="0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91" name="Picture 23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984" y="1200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aphicFrame>
        <p:nvGraphicFramePr>
          <p:cNvPr id="25" name="24 Tabla"/>
          <p:cNvGraphicFramePr>
            <a:graphicFrameLocks noGrp="1"/>
          </p:cNvGraphicFramePr>
          <p:nvPr/>
        </p:nvGraphicFramePr>
        <p:xfrm>
          <a:off x="1524000" y="3246439"/>
          <a:ext cx="6096000" cy="367949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367949">
                <a:tc>
                  <a:txBody>
                    <a:bodyPr/>
                    <a:lstStyle/>
                    <a:p>
                      <a:pPr algn="ctr"/>
                      <a:endParaRPr lang="es-ES" sz="18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" sz="18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pSp>
        <p:nvGrpSpPr>
          <p:cNvPr id="31" name="Group 24"/>
          <p:cNvGrpSpPr>
            <a:grpSpLocks/>
          </p:cNvGrpSpPr>
          <p:nvPr/>
        </p:nvGrpSpPr>
        <p:grpSpPr bwMode="auto">
          <a:xfrm>
            <a:off x="500034" y="357166"/>
            <a:ext cx="6500858" cy="1773238"/>
            <a:chOff x="0" y="0"/>
            <a:chExt cx="5474" cy="1442"/>
          </a:xfrm>
        </p:grpSpPr>
        <p:pic>
          <p:nvPicPr>
            <p:cNvPr id="32" name="Picture 7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544" y="480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" name="Picture 8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448" y="1008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" name="Picture 9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872" y="1104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" name="Picture 10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312" y="672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" name="Picture 11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592" y="0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" name="Picture 12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4032" y="624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8" name="Picture 13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264" y="0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9" name="Picture 14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024" y="1248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0" name="Picture 15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720" y="384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" name="Picture 16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248" y="0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2" name="Picture 17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824" y="672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18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0" y="624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19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0" y="0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0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4848" y="1008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21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4464" y="0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7" name="Picture 22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5280" y="0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8" name="Picture 23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984" y="1200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9" name="Group 24"/>
          <p:cNvGrpSpPr>
            <a:grpSpLocks/>
          </p:cNvGrpSpPr>
          <p:nvPr/>
        </p:nvGrpSpPr>
        <p:grpSpPr bwMode="auto">
          <a:xfrm>
            <a:off x="1285852" y="1000109"/>
            <a:ext cx="6500858" cy="1773238"/>
            <a:chOff x="0" y="0"/>
            <a:chExt cx="5474" cy="1442"/>
          </a:xfrm>
        </p:grpSpPr>
        <p:pic>
          <p:nvPicPr>
            <p:cNvPr id="50" name="Picture 7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544" y="480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" name="Picture 8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448" y="1008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2" name="Picture 9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872" y="1104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3" name="Picture 10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312" y="672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4" name="Picture 11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592" y="0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5" name="Picture 12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4032" y="624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6" name="Picture 13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264" y="0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7" name="Picture 14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024" y="1248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8" name="Picture 15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720" y="384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" name="Picture 16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248" y="0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0" name="Picture 17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824" y="672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" name="Picture 18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0" y="624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" name="Picture 19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0" y="0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3" name="Picture 20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4848" y="1008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4" name="Picture 21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4464" y="0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5" name="Picture 22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5280" y="0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6" name="Picture 23" descr="starra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984" y="1200"/>
              <a:ext cx="1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67" name="Picture 2" descr="http://4.bp.blogspot.com/-IDzXDYHWAIA/UNXqo_thJRI/AAAAAAAANo8/qCONRcv0Cc4/s1600/marco%201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noFill/>
        </p:spPr>
      </p:pic>
      <p:sp>
        <p:nvSpPr>
          <p:cNvPr id="68" name="67 Rectángulo"/>
          <p:cNvSpPr/>
          <p:nvPr/>
        </p:nvSpPr>
        <p:spPr>
          <a:xfrm>
            <a:off x="642910" y="1428736"/>
            <a:ext cx="668773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1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valle</a:t>
            </a:r>
            <a:endParaRPr lang="es-ES" sz="11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9" name="Picture 3" descr="C:\Documents and Settings\Eleni\Mis documentos\Mis imágenes\boda de jorge\boda de Jorge 25 Junio 2011 048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429521" y="5239567"/>
            <a:ext cx="1285884" cy="1455716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70" name="Picture 2" descr="http://2.bp.blogspot.com/_yv1e5YUot1E/SUR_-nMZS8I/AAAAAAAASBo/PcGhX0WguSM/s400/gcp7wfes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20957508" flipH="1">
            <a:off x="7094621" y="5199702"/>
            <a:ext cx="1452080" cy="835555"/>
          </a:xfrm>
          <a:prstGeom prst="rect">
            <a:avLst/>
          </a:prstGeom>
          <a:noFill/>
        </p:spPr>
      </p:pic>
      <p:pic>
        <p:nvPicPr>
          <p:cNvPr id="71" name="Picture 8" descr="angel_2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785918" y="785794"/>
            <a:ext cx="1655762" cy="1728788"/>
          </a:xfrm>
          <a:prstGeom prst="rect">
            <a:avLst/>
          </a:prstGeo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Click="0" advTm="774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http://valledemena.webcindario.com/paisajes/19.jpg"/>
          <p:cNvPicPr>
            <a:picLocks noChangeAspect="1" noChangeArrowheads="1"/>
          </p:cNvPicPr>
          <p:nvPr/>
        </p:nvPicPr>
        <p:blipFill>
          <a:blip r:embed="rId2"/>
          <a:srcRect b="8046"/>
          <a:stretch>
            <a:fillRect/>
          </a:stretch>
        </p:blipFill>
        <p:spPr bwMode="auto">
          <a:xfrm>
            <a:off x="428596" y="285728"/>
            <a:ext cx="8429684" cy="6215106"/>
          </a:xfrm>
          <a:prstGeom prst="rect">
            <a:avLst/>
          </a:prstGeom>
          <a:noFill/>
        </p:spPr>
      </p:pic>
      <p:pic>
        <p:nvPicPr>
          <p:cNvPr id="4" name="Picture 17" descr="Noel%20con%20campan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2428860" y="2571744"/>
            <a:ext cx="1309675" cy="1409566"/>
          </a:xfrm>
          <a:prstGeom prst="rect">
            <a:avLst/>
          </a:prstGeom>
          <a:noFill/>
        </p:spPr>
      </p:pic>
      <p:pic>
        <p:nvPicPr>
          <p:cNvPr id="5" name="Picture 40" descr="http://4.bp.blogspot.com/_ib9VKPnSRuQ/TQi1H_P_IOI/AAAAAAAACuk/jz2-FH0h5dw/s1600/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43240" y="4000504"/>
            <a:ext cx="3086100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4.bp.blogspot.com/-IDzXDYHWAIA/UNXqo_thJRI/AAAAAAAANo8/qCONRcv0Cc4/s1600/marco%201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42910" y="1428736"/>
            <a:ext cx="684803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1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Valle</a:t>
            </a:r>
            <a:endParaRPr lang="es-ES" sz="11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12" descr="NEIGE LIDESE NEI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86116" y="785794"/>
            <a:ext cx="4826000" cy="4611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2" descr="NEIGE LIDESE NEI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71538" y="857232"/>
            <a:ext cx="4826000" cy="4611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 descr="C:\Documents and Settings\Eleni\Mis documentos\Mis imágenes\boda de jorge\boda de Jorge 25 Junio 2011 048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429521" y="5239567"/>
            <a:ext cx="1285884" cy="1455716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11" name="Picture 2" descr="http://2.bp.blogspot.com/_yv1e5YUot1E/SUR_-nMZS8I/AAAAAAAASBo/PcGhX0WguSM/s400/gcp7wfes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0957508" flipH="1">
            <a:off x="7094621" y="5199702"/>
            <a:ext cx="1452080" cy="835555"/>
          </a:xfrm>
          <a:prstGeom prst="rect">
            <a:avLst/>
          </a:prstGeom>
          <a:noFill/>
        </p:spPr>
      </p:pic>
      <p:pic>
        <p:nvPicPr>
          <p:cNvPr id="13" name="Picture 50" descr="flammes-14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500562" y="1714488"/>
            <a:ext cx="527297" cy="1000132"/>
          </a:xfrm>
          <a:prstGeom prst="rect">
            <a:avLst/>
          </a:prstGeom>
          <a:noFill/>
        </p:spPr>
      </p:pic>
      <p:pic>
        <p:nvPicPr>
          <p:cNvPr id="14" name="Picture 10" descr="kbo16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429388" y="2214554"/>
            <a:ext cx="1905000" cy="190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1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http://valledemena.webcindario.com/paisajes/29.jpg"/>
          <p:cNvPicPr>
            <a:picLocks noChangeAspect="1" noChangeArrowheads="1"/>
          </p:cNvPicPr>
          <p:nvPr/>
        </p:nvPicPr>
        <p:blipFill>
          <a:blip r:embed="rId2"/>
          <a:srcRect b="7291"/>
          <a:stretch>
            <a:fillRect/>
          </a:stretch>
        </p:blipFill>
        <p:spPr bwMode="auto">
          <a:xfrm>
            <a:off x="214282" y="428604"/>
            <a:ext cx="8643998" cy="5929354"/>
          </a:xfrm>
          <a:prstGeom prst="rect">
            <a:avLst/>
          </a:prstGeom>
          <a:noFill/>
        </p:spPr>
      </p:pic>
      <p:pic>
        <p:nvPicPr>
          <p:cNvPr id="5" name="Picture 3" descr="http://fotos.infojardin.com/subir-fotos/images/arx1227914827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1500166" y="3929066"/>
            <a:ext cx="1755260" cy="2017457"/>
          </a:xfrm>
          <a:prstGeom prst="rect">
            <a:avLst/>
          </a:prstGeom>
          <a:noFill/>
        </p:spPr>
      </p:pic>
      <p:pic>
        <p:nvPicPr>
          <p:cNvPr id="6" name="Picture 40" descr="http://4.bp.blogspot.com/_ib9VKPnSRuQ/TQi1H_P_IOI/AAAAAAAACuk/jz2-FH0h5dw/s1600/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1802" y="4929198"/>
            <a:ext cx="3086100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http://4.bp.blogspot.com/-IDzXDYHWAIA/UNXqo_thJRI/AAAAAAAANo8/qCONRcv0Cc4/s1600/marco%201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" y="0"/>
            <a:ext cx="9143997" cy="685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571472" y="1500174"/>
            <a:ext cx="684803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1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Valle</a:t>
            </a:r>
            <a:endParaRPr lang="es-ES" sz="11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5" descr="kerst16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57752" y="2500306"/>
            <a:ext cx="857250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http://www.canalgif.net/Gifs-animados/Navidad/Arboles-de-navidad/Imagen-animada-Arbol-de-navidad-137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4786322"/>
            <a:ext cx="1625845" cy="1643050"/>
          </a:xfrm>
          <a:prstGeom prst="rect">
            <a:avLst/>
          </a:prstGeom>
          <a:noFill/>
        </p:spPr>
      </p:pic>
      <p:pic>
        <p:nvPicPr>
          <p:cNvPr id="12" name="Picture 3" descr="C:\Documents and Settings\Eleni\Mis documentos\Mis imágenes\boda de jorge\boda de Jorge 25 Junio 2011 048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429521" y="5239567"/>
            <a:ext cx="1285884" cy="1455716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13" name="Picture 2" descr="http://2.bp.blogspot.com/_yv1e5YUot1E/SUR_-nMZS8I/AAAAAAAASBo/PcGhX0WguSM/s400/gcp7wfes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20957508" flipH="1">
            <a:off x="7094621" y="5199702"/>
            <a:ext cx="1452080" cy="835555"/>
          </a:xfrm>
          <a:prstGeom prst="rect">
            <a:avLst/>
          </a:prstGeom>
          <a:noFill/>
        </p:spPr>
      </p:pic>
      <p:pic>
        <p:nvPicPr>
          <p:cNvPr id="14" name="Picture 12" descr="NEIGE LIDESE NEIG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1214422"/>
            <a:ext cx="4826000" cy="4611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2" descr="NEIGE LIDESE NEIG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143240" y="1357298"/>
            <a:ext cx="4826000" cy="4611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8" descr="buzonj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143636" y="1428736"/>
            <a:ext cx="1357322" cy="1499538"/>
          </a:xfrm>
          <a:prstGeom prst="rect">
            <a:avLst/>
          </a:prstGeom>
          <a:noFill/>
        </p:spPr>
      </p:pic>
      <p:pic>
        <p:nvPicPr>
          <p:cNvPr id="17" name="Picture 9" descr="x_nadalllis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357422" y="1571612"/>
            <a:ext cx="792163" cy="792163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repeatCount="indefinite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25 0.33333  E" pathEditMode="relative" ptsTypes="">
                                      <p:cBhvr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lh6.ggpht.com/ferherlo/R-uyba_he6I/AAAAAAAAAUE/RPYkiKNvkuY/s512/Imagen+071.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357166"/>
            <a:ext cx="8001024" cy="6286544"/>
          </a:xfrm>
          <a:prstGeom prst="rect">
            <a:avLst/>
          </a:prstGeom>
          <a:noFill/>
          <a:ln w="28575">
            <a:solidFill>
              <a:srgbClr val="3333FF"/>
            </a:solidFill>
          </a:ln>
        </p:spPr>
      </p:pic>
      <p:pic>
        <p:nvPicPr>
          <p:cNvPr id="7" name="Picture 2" descr="http://4.bp.blogspot.com/-IDzXDYHWAIA/UNXqo_thJRI/AAAAAAAANo8/qCONRcv0Cc4/s1600/marco%2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42910" y="1428736"/>
            <a:ext cx="684803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1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El Valle</a:t>
            </a:r>
            <a:endParaRPr lang="es-ES" sz="11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5" name="Picture 3" descr="C:\Documents and Settings\Eleni\Mis documentos\Mis imágenes\boda de jorge\boda de Jorge 25 Junio 2011 04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29521" y="5239567"/>
            <a:ext cx="1285884" cy="1455716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6" name="Picture 2" descr="http://2.bp.blogspot.com/_yv1e5YUot1E/SUR_-nMZS8I/AAAAAAAASBo/PcGhX0WguSM/s400/gcp7wfes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957508" flipH="1">
            <a:off x="7094621" y="5199702"/>
            <a:ext cx="1452080" cy="835555"/>
          </a:xfrm>
          <a:prstGeom prst="rect">
            <a:avLst/>
          </a:prstGeom>
          <a:noFill/>
        </p:spPr>
      </p:pic>
      <p:pic>
        <p:nvPicPr>
          <p:cNvPr id="9" name="Picture 12" descr="NEIGE LIDESE NEI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85852" y="714356"/>
            <a:ext cx="4826000" cy="4611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2" descr="NEIGE LIDESE NEI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43240" y="857232"/>
            <a:ext cx="4826000" cy="4611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6" descr="C:\WINDOWS\Bureau\GIFS de Noel par classe\cOURONNES\Creche_02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85786" y="5214950"/>
            <a:ext cx="1679575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http://valledemena.webcindario.com/paisajes/25.jpg"/>
          <p:cNvPicPr>
            <a:picLocks noChangeAspect="1" noChangeArrowheads="1"/>
          </p:cNvPicPr>
          <p:nvPr/>
        </p:nvPicPr>
        <p:blipFill>
          <a:blip r:embed="rId2"/>
          <a:srcRect b="4166"/>
          <a:stretch>
            <a:fillRect/>
          </a:stretch>
        </p:blipFill>
        <p:spPr bwMode="auto">
          <a:xfrm>
            <a:off x="214282" y="285728"/>
            <a:ext cx="8572560" cy="6286544"/>
          </a:xfrm>
          <a:prstGeom prst="rect">
            <a:avLst/>
          </a:prstGeom>
          <a:noFill/>
        </p:spPr>
      </p:pic>
      <p:pic>
        <p:nvPicPr>
          <p:cNvPr id="4" name="Picture 3" descr="C:\WINDOWS\Bureau\GIFS de Noel par classe\Sapins\blanc et or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2214554"/>
            <a:ext cx="1143008" cy="187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7" descr="D:\Mes images\NEIGE LIDESE NEIG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71800" y="0"/>
            <a:ext cx="40005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7" descr="C:\WINDOWS\Bureau\GIFS de Noel par classe\Divers Noel\traineau tiré gars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2857496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7" descr="D:\Mes images\NEIGE LIDESE NEIG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500042"/>
            <a:ext cx="40005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D:\Mes images\NEIGE LIDESE NEIG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1802" y="1000108"/>
            <a:ext cx="40005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7" descr="D:\Mes images\NEIGE LIDESE NEIG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00166" y="2143116"/>
            <a:ext cx="40005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5" descr="C:\WINDOWS\Bureau\GIFS de Noel par classe\rennes\rudolphe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6143636" y="2928934"/>
            <a:ext cx="1227134" cy="1496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4" descr="D:\DOCUMENTS\GIFS CATÉGORIES\DIVERS2\bonhomme neige\NOUVEAU2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209800" y="3733800"/>
            <a:ext cx="1268413" cy="163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http://4.bp.blogspot.com/-IDzXDYHWAIA/UNXqo_thJRI/AAAAAAAANo8/qCONRcv0Cc4/s1600/marco%201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642910" y="1428736"/>
            <a:ext cx="663964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1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Lezana</a:t>
            </a:r>
            <a:endParaRPr lang="es-ES" sz="11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Picture 3" descr="C:\Documents and Settings\Eleni\Mis documentos\Mis imágenes\boda de jorge\boda de Jorge 25 Junio 2011 048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429521" y="5239567"/>
            <a:ext cx="1285884" cy="1455716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15" name="Picture 2" descr="http://2.bp.blogspot.com/_yv1e5YUot1E/SUR_-nMZS8I/AAAAAAAASBo/PcGhX0WguSM/s400/gcp7wfes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20957508" flipH="1">
            <a:off x="7094621" y="5199702"/>
            <a:ext cx="1452080" cy="835555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https://scontent-b-mad.xx.fbcdn.net/hphotos-prn1/72126_509462979072613_207752314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14290"/>
            <a:ext cx="8215370" cy="6072230"/>
          </a:xfrm>
          <a:prstGeom prst="rect">
            <a:avLst/>
          </a:prstGeom>
          <a:noFill/>
        </p:spPr>
      </p:pic>
      <p:pic>
        <p:nvPicPr>
          <p:cNvPr id="4" name="Picture 23" descr="osito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7620" y="4714884"/>
            <a:ext cx="1403350" cy="1268412"/>
          </a:xfrm>
          <a:prstGeom prst="rect">
            <a:avLst/>
          </a:prstGeom>
          <a:noFill/>
        </p:spPr>
      </p:pic>
      <p:pic>
        <p:nvPicPr>
          <p:cNvPr id="5" name="Picture 26" descr="snowman032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28860" y="3429000"/>
            <a:ext cx="857250" cy="857250"/>
          </a:xfrm>
          <a:prstGeom prst="rect">
            <a:avLst/>
          </a:prstGeom>
          <a:noFill/>
        </p:spPr>
      </p:pic>
      <p:pic>
        <p:nvPicPr>
          <p:cNvPr id="6" name="Picture 2" descr="http://4.bp.blogspot.com/-IDzXDYHWAIA/UNXqo_thJRI/AAAAAAAANo8/qCONRcv0Cc4/s1600/marco%201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" y="0"/>
            <a:ext cx="9143996" cy="6857999"/>
          </a:xfrm>
          <a:prstGeom prst="rect">
            <a:avLst/>
          </a:prstGeom>
          <a:noFill/>
        </p:spPr>
      </p:pic>
      <p:pic>
        <p:nvPicPr>
          <p:cNvPr id="7" name="Picture 3" descr="C:\Documents and Settings\Eleni\Mis documentos\Mis imágenes\boda de jorge\boda de Jorge 25 Junio 2011 048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29521" y="5239567"/>
            <a:ext cx="1285884" cy="1455716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8" name="Picture 2" descr="http://2.bp.blogspot.com/_yv1e5YUot1E/SUR_-nMZS8I/AAAAAAAASBo/PcGhX0WguSM/s400/gcp7wfes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0957508" flipH="1">
            <a:off x="7094621" y="5199702"/>
            <a:ext cx="1452080" cy="835555"/>
          </a:xfrm>
          <a:prstGeom prst="rect">
            <a:avLst/>
          </a:prstGeom>
          <a:noFill/>
        </p:spPr>
      </p:pic>
      <p:pic>
        <p:nvPicPr>
          <p:cNvPr id="9" name="Picture 12" descr="NEIGE LIDESE NEIG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57224" y="1000108"/>
            <a:ext cx="4826000" cy="4611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2" descr="NEIGE LIDESE NEIG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428992" y="928670"/>
            <a:ext cx="4826000" cy="4611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4" descr="D:\DOCUMENTS\GIFS CATÉGORIES\Noel\divers\Variés\CHIEN GAUCHE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214414" y="4071942"/>
            <a:ext cx="110807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2"/>
            </a:gs>
            <a:gs pos="50000">
              <a:schemeClr val="tx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valledemena.webcindario.com/paisajes/26.jpg"/>
          <p:cNvPicPr>
            <a:picLocks noChangeAspect="1" noChangeArrowheads="1"/>
          </p:cNvPicPr>
          <p:nvPr/>
        </p:nvPicPr>
        <p:blipFill>
          <a:blip r:embed="rId2" cstate="email"/>
          <a:srcRect b="7059"/>
          <a:stretch>
            <a:fillRect/>
          </a:stretch>
        </p:blipFill>
        <p:spPr bwMode="auto">
          <a:xfrm>
            <a:off x="428596" y="214290"/>
            <a:ext cx="8358246" cy="6429420"/>
          </a:xfrm>
          <a:prstGeom prst="rect">
            <a:avLst/>
          </a:prstGeom>
          <a:noFill/>
          <a:ln w="5715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7" name="Picture 9" descr="bon_neige-emai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3071810"/>
            <a:ext cx="1571636" cy="1478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11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71736" y="785794"/>
            <a:ext cx="4752975" cy="4538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1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14744" y="1357298"/>
            <a:ext cx="4752975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7" descr="http://2.bp.blogspot.com/_ib9VKPnSRuQ/TQi0Q_IkUvI/AAAAAAAACt4/tNLIUy0gHfw/s1600/trineo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3643306" y="3429000"/>
            <a:ext cx="276225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http://4.bp.blogspot.com/-IDzXDYHWAIA/UNXqo_thJRI/AAAAAAAANo8/qCONRcv0Cc4/s1600/marco%201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" y="0"/>
            <a:ext cx="9143996" cy="6857999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500034" y="1428736"/>
            <a:ext cx="771814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2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Vivanco</a:t>
            </a:r>
            <a:endParaRPr lang="es-ES" sz="12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11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0"/>
            <a:ext cx="4752975" cy="4538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 descr="C:\Documents and Settings\Eleni\Mis documentos\Mis imágenes\boda de jorge\boda de Jorge 25 Junio 2011 048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429521" y="5239567"/>
            <a:ext cx="1285884" cy="1455716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15" name="Picture 2" descr="http://2.bp.blogspot.com/_yv1e5YUot1E/SUR_-nMZS8I/AAAAAAAASBo/PcGhX0WguSM/s400/gcp7wfes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0957508" flipH="1">
            <a:off x="7094621" y="5199702"/>
            <a:ext cx="1452080" cy="835555"/>
          </a:xfrm>
          <a:prstGeom prst="rect">
            <a:avLst/>
          </a:prstGeom>
          <a:noFill/>
        </p:spPr>
      </p:pic>
      <p:pic>
        <p:nvPicPr>
          <p:cNvPr id="16" name="Picture 12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1802" y="1643050"/>
            <a:ext cx="4826000" cy="4611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9303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BB2FF"/>
            </a:gs>
            <a:gs pos="100000">
              <a:srgbClr val="61613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6" descr="NEVADA">
            <a:hlinkClick r:id="rId4" tooltip="NEVADA - 2592 x 1728 pixels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428604"/>
            <a:ext cx="8215370" cy="6215106"/>
          </a:xfrm>
          <a:prstGeom prst="rect">
            <a:avLst/>
          </a:prstGeom>
          <a:noFill/>
          <a:ln w="57150">
            <a:solidFill>
              <a:srgbClr val="3333FF"/>
            </a:solidFill>
            <a:miter lim="800000"/>
            <a:headEnd/>
            <a:tailEnd/>
          </a:ln>
        </p:spPr>
      </p:pic>
      <p:pic>
        <p:nvPicPr>
          <p:cNvPr id="18437" name="Picture 11" descr="http://www.pekegifs.com/navidad/ARBOL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00166" y="3714752"/>
            <a:ext cx="1214446" cy="23445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12" descr="NEIGE LIDESE NEIG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643306" y="571480"/>
            <a:ext cx="4826000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12" descr="NEIGE LIDESE NEIG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14414" y="214290"/>
            <a:ext cx="4826000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Navidad: Gif animado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857753" y="3674032"/>
            <a:ext cx="1214446" cy="1445192"/>
          </a:xfrm>
          <a:prstGeom prst="rect">
            <a:avLst/>
          </a:prstGeom>
          <a:noFill/>
        </p:spPr>
      </p:pic>
      <p:pic>
        <p:nvPicPr>
          <p:cNvPr id="8" name="Picture 2" descr="http://4.bp.blogspot.com/-IDzXDYHWAIA/UNXqo_thJRI/AAAAAAAANo8/qCONRcv0Cc4/s1600/marco%201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" y="0"/>
            <a:ext cx="9143996" cy="6857999"/>
          </a:xfrm>
          <a:prstGeom prst="rect">
            <a:avLst/>
          </a:prstGeom>
          <a:noFill/>
        </p:spPr>
      </p:pic>
      <p:sp>
        <p:nvSpPr>
          <p:cNvPr id="18435" name="5 CuadroTexto"/>
          <p:cNvSpPr txBox="1">
            <a:spLocks noChangeArrowheads="1"/>
          </p:cNvSpPr>
          <p:nvPr/>
        </p:nvSpPr>
        <p:spPr bwMode="auto">
          <a:xfrm>
            <a:off x="571473" y="1357298"/>
            <a:ext cx="714380" cy="26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0" tIns="45715" rIns="91430" bIns="45715">
            <a:spAutoFit/>
          </a:bodyPr>
          <a:lstStyle/>
          <a:p>
            <a:r>
              <a:rPr lang="es-ES" sz="11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NAVA</a:t>
            </a:r>
          </a:p>
        </p:txBody>
      </p:sp>
      <p:pic>
        <p:nvPicPr>
          <p:cNvPr id="9" name="Picture 3" descr="C:\Documents and Settings\Eleni\Mis documentos\Mis imágenes\boda de jorge\boda de Jorge 25 Junio 2011 048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429521" y="5239567"/>
            <a:ext cx="1285884" cy="1455716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10" name="Picture 2" descr="http://2.bp.blogspot.com/_yv1e5YUot1E/SUR_-nMZS8I/AAAAAAAASBo/PcGhX0WguSM/s400/gcp7wfes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 rot="20957508" flipH="1">
            <a:off x="7094621" y="5199702"/>
            <a:ext cx="1452080" cy="835555"/>
          </a:xfrm>
          <a:prstGeom prst="rect">
            <a:avLst/>
          </a:prstGeo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Click="0" advTm="11000">
    <p:fade/>
    <p:sndAc>
      <p:stSnd loop="1">
        <p:snd r:embed="rId3" name="John Lennon - So This Is Christmas(MAIL)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http://valledemena.webcindario.com/paisajes/28.jpg"/>
          <p:cNvPicPr>
            <a:picLocks noChangeAspect="1" noChangeArrowheads="1"/>
          </p:cNvPicPr>
          <p:nvPr/>
        </p:nvPicPr>
        <p:blipFill>
          <a:blip r:embed="rId2"/>
          <a:srcRect b="9411"/>
          <a:stretch>
            <a:fillRect/>
          </a:stretch>
        </p:blipFill>
        <p:spPr bwMode="auto">
          <a:xfrm>
            <a:off x="357158" y="357166"/>
            <a:ext cx="8429684" cy="5500726"/>
          </a:xfrm>
          <a:prstGeom prst="rect">
            <a:avLst/>
          </a:prstGeom>
          <a:noFill/>
        </p:spPr>
      </p:pic>
      <p:pic>
        <p:nvPicPr>
          <p:cNvPr id="3" name="Picture 18" descr="papanoel_0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8" y="3929066"/>
            <a:ext cx="644525" cy="903287"/>
          </a:xfrm>
          <a:prstGeom prst="rect">
            <a:avLst/>
          </a:prstGeom>
          <a:noFill/>
        </p:spPr>
      </p:pic>
      <p:pic>
        <p:nvPicPr>
          <p:cNvPr id="4" name="Picture 2" descr="http://4.bp.blogspot.com/-IDzXDYHWAIA/UNXqo_thJRI/AAAAAAAANo8/qCONRcv0Cc4/s1600/marco%20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" y="0"/>
            <a:ext cx="9143996" cy="685799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4348" y="1428736"/>
            <a:ext cx="442749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1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Irus</a:t>
            </a:r>
            <a:endParaRPr lang="es-ES" sz="11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3" descr="C:\Documents and Settings\Eleni\Mis documentos\Mis imágenes\boda de jorge\boda de Jorge 25 Junio 2011 04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29521" y="5239567"/>
            <a:ext cx="1285884" cy="1455716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7" name="Picture 2" descr="http://2.bp.blogspot.com/_yv1e5YUot1E/SUR_-nMZS8I/AAAAAAAASBo/PcGhX0WguSM/s400/gcp7wfes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20957508" flipH="1">
            <a:off x="7094621" y="5199702"/>
            <a:ext cx="1452080" cy="835555"/>
          </a:xfrm>
          <a:prstGeom prst="rect">
            <a:avLst/>
          </a:prstGeom>
          <a:noFill/>
        </p:spPr>
      </p:pic>
      <p:pic>
        <p:nvPicPr>
          <p:cNvPr id="8" name="Picture 12" descr="NEIGE LIDESE NEIG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71604" y="571480"/>
            <a:ext cx="4826000" cy="4611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2" descr="NEIGE LIDESE NEIG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786050" y="1285860"/>
            <a:ext cx="4826000" cy="4611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6" descr="C:\WINDOWS\Bureau\GIFS de Noel par classe\Boite a lettre\chorale1(DEHORS)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857620" y="5072074"/>
            <a:ext cx="1490662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6" descr="C:\WINDOWS\Bureau\GIFS de Noel par classe\Boite a lettre\boite différente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000100" y="3429000"/>
            <a:ext cx="822325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8" descr="angel_2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071934" y="642918"/>
            <a:ext cx="1655762" cy="1728788"/>
          </a:xfrm>
          <a:prstGeom prst="rect">
            <a:avLst/>
          </a:prstGeom>
          <a:noFill/>
        </p:spPr>
      </p:pic>
      <p:pic>
        <p:nvPicPr>
          <p:cNvPr id="13" name="Picture 14" descr="Papa%20noel%20reno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857488" y="3571876"/>
            <a:ext cx="857256" cy="717703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81481E-6 C -0.02396 0.00092 -0.02517 0.00092 -0.04184 0.00416 C -0.04514 0.00833 -0.04861 0.00902 -0.05139 0.01365 C -0.05816 0.025 -0.05261 0.01944 -0.05886 0.025 C -0.05903 0.02638 -0.05903 0.02777 -0.0599 0.02893 C -0.06059 0.03009 -0.06233 0.03055 -0.0632 0.03194 C -0.06441 0.03333 -0.06476 0.03611 -0.06632 0.03726 C -0.06823 0.03888 -0.07274 0.04004 -0.07274 0.04027 C -0.07483 0.04282 -0.07813 0.04444 -0.07899 0.04837 C -0.07934 0.04976 -0.07917 0.05138 -0.08004 0.05231 C -0.08108 0.05347 -0.08212 0.05324 -0.08333 0.0537 C -0.08403 0.05532 -0.08455 0.05671 -0.08542 0.05787 C -0.08646 0.05902 -0.08802 0.05949 -0.08872 0.06064 C -0.09028 0.06388 -0.09097 0.07037 -0.09288 0.07314 C -0.09757 0.07916 -0.11129 0.07916 -0.11667 0.08009 C -0.12743 0.08495 -0.15486 0.08356 -0.17083 0.08541 C -0.17813 0.08888 -0.175 0.0875 -0.18038 0.08958 C -0.18611 0.09722 -0.18073 0.09143 -0.18681 0.09537 C -0.19358 0.09976 -0.18611 0.09606 -0.19323 0.10208 C -0.19844 0.10694 -0.2099 0.10763 -0.21649 0.10902 C -0.22153 0.11319 -0.22431 0.11458 -0.23038 0.11597 C -0.24375 0.12199 -0.22917 0.11574 -0.26458 0.11875 C -0.27188 0.11944 -0.27934 0.1243 -0.28681 0.12592 C -0.3184 0.125 -0.35 0.12546 -0.3816 0.1243 C -0.39636 0.12361 -0.41285 0.11111 -0.42847 0.10902 C -0.43386 0.10694 -0.43351 0.10671 -0.43802 0.10208 C -0.44566 0.09398 -0.44566 0.0993 -0.44566 0.09375 " pathEditMode="relative" rAng="0" ptsTypes="ffffffffffffffffffffffffffA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3" y="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558FCF"/>
            </a:gs>
            <a:gs pos="100000">
              <a:srgbClr val="353E0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valledemena.webcindario.com/paisajes/mconde/04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85720" y="357166"/>
            <a:ext cx="8501122" cy="6286544"/>
          </a:xfrm>
          <a:prstGeom prst="rect">
            <a:avLst/>
          </a:prstGeom>
          <a:noFill/>
          <a:ln w="57150">
            <a:solidFill>
              <a:srgbClr val="FFC000"/>
            </a:solidFill>
            <a:miter lim="800000"/>
            <a:headEnd/>
            <a:tailEnd/>
          </a:ln>
        </p:spPr>
      </p:pic>
      <p:pic>
        <p:nvPicPr>
          <p:cNvPr id="19459" name="Picture 6" descr="http://www.sologif.net/Animales/Caballos/caballo07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89288" y="4357689"/>
            <a:ext cx="915987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12" descr="NEIGE LIDESE NEI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00298" y="1428736"/>
            <a:ext cx="4826000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12" descr="NEIGE LIDESE NEI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29058" y="642918"/>
            <a:ext cx="4826000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12" descr="NEIGE LIDESE NEI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0034" y="0"/>
            <a:ext cx="4826000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14" descr="http://www.100pies.net/Gifs/Animales/Aguilas/aguila33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143375" y="2214563"/>
            <a:ext cx="547688" cy="32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 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072067" y="1994979"/>
            <a:ext cx="1000132" cy="1338760"/>
          </a:xfrm>
          <a:prstGeom prst="rect">
            <a:avLst/>
          </a:prstGeom>
          <a:noFill/>
        </p:spPr>
      </p:pic>
      <p:pic>
        <p:nvPicPr>
          <p:cNvPr id="16" name="Picture 12" descr="NEIGE LIDESE NEI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18000" y="1428736"/>
            <a:ext cx="4826000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http://4.bp.blogspot.com/-IDzXDYHWAIA/UNXqo_thJRI/AAAAAAAANo8/qCONRcv0Cc4/s1600/marco%201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noFill/>
        </p:spPr>
      </p:pic>
      <p:pic>
        <p:nvPicPr>
          <p:cNvPr id="11" name="Picture 3" descr="C:\Documents and Settings\Eleni\Mis documentos\Mis imágenes\boda de jorge\boda de Jorge 25 Junio 2011 048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429521" y="5239567"/>
            <a:ext cx="1285884" cy="1455716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13" name="Picture 2" descr="http://2.bp.blogspot.com/_yv1e5YUot1E/SUR_-nMZS8I/AAAAAAAASBo/PcGhX0WguSM/s400/gcp7wfes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 rot="20957508" flipH="1">
            <a:off x="7094621" y="5199702"/>
            <a:ext cx="1452080" cy="835555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571472" y="1428736"/>
            <a:ext cx="726481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1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Peña</a:t>
            </a:r>
            <a:endParaRPr lang="es-ES" sz="11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Click="0" advTm="8422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http://valledemena.webcindario.com/paisajes/mconde/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4.bp.blogspot.com/-IDzXDYHWAIA/UNXqo_thJRI/AAAAAAAANo8/qCONRcv0Cc4/s1600/marco%2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1"/>
            <a:ext cx="914399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1357298"/>
            <a:ext cx="881973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1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Villanueva</a:t>
            </a:r>
            <a:endParaRPr lang="es-ES" sz="11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3" descr="C:\Documents and Settings\Eleni\Mis documentos\Mis imágenes\boda de jorge\boda de Jorge 25 Junio 2011 04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29521" y="5239567"/>
            <a:ext cx="1285884" cy="1455716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6" name="Picture 2" descr="http://2.bp.blogspot.com/_yv1e5YUot1E/SUR_-nMZS8I/AAAAAAAASBo/PcGhX0WguSM/s400/gcp7wfes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957508" flipH="1">
            <a:off x="7094621" y="5199702"/>
            <a:ext cx="1452080" cy="835555"/>
          </a:xfrm>
          <a:prstGeom prst="rect">
            <a:avLst/>
          </a:prstGeom>
          <a:noFill/>
        </p:spPr>
      </p:pic>
      <p:pic>
        <p:nvPicPr>
          <p:cNvPr id="7" name="Picture 12" descr="NEIGE LIDESE NEI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71538" y="857232"/>
            <a:ext cx="4826000" cy="4611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2" descr="NEIGE LIDESE NEI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57554" y="785794"/>
            <a:ext cx="4826000" cy="4611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1" descr="SANTASEE022Ea12a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29058" y="5356526"/>
            <a:ext cx="1666872" cy="1106197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1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http://valledemena.webcindario.com/paisajes/16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214282" y="214290"/>
            <a:ext cx="8643998" cy="6215106"/>
          </a:xfrm>
          <a:prstGeom prst="rect">
            <a:avLst/>
          </a:prstGeom>
          <a:noFill/>
        </p:spPr>
      </p:pic>
      <p:pic>
        <p:nvPicPr>
          <p:cNvPr id="5" name="Picture 2" descr="http://4.bp.blogspot.com/-IDzXDYHWAIA/UNXqo_thJRI/AAAAAAAANo8/qCONRcv0Cc4/s1600/marco%2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" y="0"/>
            <a:ext cx="9143998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00034" y="1500174"/>
            <a:ext cx="880369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1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Mercadillo</a:t>
            </a:r>
            <a:endParaRPr lang="es-ES" sz="11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10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00232" y="0"/>
            <a:ext cx="4751387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0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86050" y="857232"/>
            <a:ext cx="4751387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 descr="C:\Documents and Settings\Eleni\Mis documentos\Mis imágenes\boda de jorge\boda de Jorge 25 Junio 2011 04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29521" y="5239567"/>
            <a:ext cx="1285884" cy="1455716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10" name="Picture 2" descr="http://2.bp.blogspot.com/_yv1e5YUot1E/SUR_-nMZS8I/AAAAAAAASBo/PcGhX0WguSM/s400/gcp7wfes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20957508" flipH="1">
            <a:off x="7094621" y="5199702"/>
            <a:ext cx="1452080" cy="835555"/>
          </a:xfrm>
          <a:prstGeom prst="rect">
            <a:avLst/>
          </a:prstGeom>
          <a:noFill/>
        </p:spPr>
      </p:pic>
      <p:pic>
        <p:nvPicPr>
          <p:cNvPr id="11" name="Picture 10" descr="C:\Mes documents\NOEL PROCHAIN 2004\GIFS NOEL PROCHAIN\neige3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929190" y="3643314"/>
            <a:ext cx="714379" cy="853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34" name="Picture 6" descr="http://4.bp.blogspot.com/_AAVZ_fDCVZQ/TRqW_yEYF9I/AAAAAAAABjY/eBuJQ1Y19Iw/s1600/Pino-Navidad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643306" y="4286256"/>
            <a:ext cx="1257479" cy="2081919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57166"/>
            <a:ext cx="8572560" cy="6286544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3" name="Picture 14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80" y="1214422"/>
            <a:ext cx="4824412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4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1802" y="1214423"/>
            <a:ext cx="4824412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1" descr="TgC_Navidad_18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16174" y="3286124"/>
            <a:ext cx="1719021" cy="2924185"/>
          </a:xfrm>
          <a:prstGeom prst="rect">
            <a:avLst/>
          </a:prstGeom>
          <a:noFill/>
        </p:spPr>
      </p:pic>
      <p:pic>
        <p:nvPicPr>
          <p:cNvPr id="19" name="Picture 14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7620" y="571480"/>
            <a:ext cx="4824412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14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00042"/>
            <a:ext cx="4824412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14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1714488"/>
            <a:ext cx="4824412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14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08" y="1785926"/>
            <a:ext cx="4824412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32" descr="CAMPANITA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714744" y="4572008"/>
            <a:ext cx="476250" cy="581025"/>
          </a:xfrm>
          <a:prstGeom prst="rect">
            <a:avLst/>
          </a:prstGeom>
          <a:noFill/>
        </p:spPr>
      </p:pic>
      <p:pic>
        <p:nvPicPr>
          <p:cNvPr id="24" name="Picture 33" descr="CAMPANITA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14678" y="3786190"/>
            <a:ext cx="476250" cy="581025"/>
          </a:xfrm>
          <a:prstGeom prst="rect">
            <a:avLst/>
          </a:prstGeom>
          <a:noFill/>
        </p:spPr>
      </p:pic>
      <p:pic>
        <p:nvPicPr>
          <p:cNvPr id="25" name="Picture 34" descr="CAMPANITA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14414" y="3714752"/>
            <a:ext cx="476250" cy="581025"/>
          </a:xfrm>
          <a:prstGeom prst="rect">
            <a:avLst/>
          </a:prstGeom>
          <a:noFill/>
        </p:spPr>
      </p:pic>
      <p:pic>
        <p:nvPicPr>
          <p:cNvPr id="26" name="Picture 35" descr="CAMPANITA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43240" y="4429132"/>
            <a:ext cx="476250" cy="581025"/>
          </a:xfrm>
          <a:prstGeom prst="rect">
            <a:avLst/>
          </a:prstGeom>
          <a:noFill/>
        </p:spPr>
      </p:pic>
      <p:pic>
        <p:nvPicPr>
          <p:cNvPr id="27" name="Picture 36" descr="CAMPANITA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42976" y="4143380"/>
            <a:ext cx="476250" cy="581025"/>
          </a:xfrm>
          <a:prstGeom prst="rect">
            <a:avLst/>
          </a:prstGeom>
          <a:noFill/>
        </p:spPr>
      </p:pic>
      <p:pic>
        <p:nvPicPr>
          <p:cNvPr id="28" name="Picture 42" descr="pps_nieve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588125" y="1628775"/>
            <a:ext cx="1296988" cy="1079500"/>
          </a:xfrm>
          <a:prstGeom prst="rect">
            <a:avLst/>
          </a:prstGeom>
          <a:noFill/>
        </p:spPr>
      </p:pic>
      <p:pic>
        <p:nvPicPr>
          <p:cNvPr id="31" name="Picture 2" descr="http://4.bp.blogspot.com/-IDzXDYHWAIA/UNXqo_thJRI/AAAAAAAANo8/qCONRcv0Cc4/s1600/marco%201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00034" y="1357298"/>
            <a:ext cx="2786082" cy="430877"/>
          </a:xfrm>
          <a:prstGeom prst="rect">
            <a:avLst/>
          </a:prstGeom>
          <a:noFill/>
        </p:spPr>
        <p:txBody>
          <a:bodyPr wrap="square" lIns="91430" tIns="45715" rIns="91430" bIns="45715" rtlCol="0">
            <a:spAutoFit/>
          </a:bodyPr>
          <a:lstStyle/>
          <a:p>
            <a:r>
              <a:rPr lang="es-ES" sz="11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Pantano </a:t>
            </a:r>
          </a:p>
          <a:p>
            <a:r>
              <a:rPr lang="es-ES" sz="11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ES" sz="11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Ordunte</a:t>
            </a:r>
            <a:endParaRPr lang="es-ES" sz="11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2" name="Picture 32" descr="CAMPANITA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86116" y="5143512"/>
            <a:ext cx="476250" cy="581025"/>
          </a:xfrm>
          <a:prstGeom prst="rect">
            <a:avLst/>
          </a:prstGeom>
          <a:noFill/>
        </p:spPr>
      </p:pic>
      <p:pic>
        <p:nvPicPr>
          <p:cNvPr id="33" name="Picture 32" descr="CAMPANITA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786182" y="5214950"/>
            <a:ext cx="476250" cy="581025"/>
          </a:xfrm>
          <a:prstGeom prst="rect">
            <a:avLst/>
          </a:prstGeom>
          <a:noFill/>
        </p:spPr>
      </p:pic>
      <p:pic>
        <p:nvPicPr>
          <p:cNvPr id="34" name="Picture 7" descr="Schaatsers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500562" y="3571876"/>
            <a:ext cx="2016125" cy="1096963"/>
          </a:xfrm>
          <a:prstGeom prst="rect">
            <a:avLst/>
          </a:prstGeom>
          <a:noFill/>
        </p:spPr>
      </p:pic>
      <p:pic>
        <p:nvPicPr>
          <p:cNvPr id="29" name="Picture 3" descr="C:\Documents and Settings\Eleni\Mis documentos\Mis imágenes\boda de jorge\boda de Jorge 25 Junio 2011 048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429521" y="5239567"/>
            <a:ext cx="1285884" cy="1455716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30" name="Picture 2" descr="http://2.bp.blogspot.com/_yv1e5YUot1E/SUR_-nMZS8I/AAAAAAAASBo/PcGhX0WguSM/s400/gcp7wfes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 rot="20957508" flipH="1">
            <a:off x="7094621" y="5199702"/>
            <a:ext cx="1452080" cy="835555"/>
          </a:xfrm>
          <a:prstGeom prst="rect">
            <a:avLst/>
          </a:prstGeo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Click="0" advTm="8603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558FCF"/>
            </a:gs>
            <a:gs pos="100000">
              <a:srgbClr val="353E0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14290"/>
            <a:ext cx="8429684" cy="6143668"/>
          </a:xfrm>
          <a:prstGeom prst="rect">
            <a:avLst/>
          </a:prstGeom>
          <a:noFill/>
          <a:ln w="57150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21507" name="Picture 16" descr="http://www.100pies.net/Gifs/Animales/Aguilas/aguila5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32088" y="2786064"/>
            <a:ext cx="4508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26" descr="http://www.100pies.net/Gifs/Animales/Vacas/vaca56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58016" y="3714752"/>
            <a:ext cx="439738" cy="31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Picture 12" descr="NEIGE LIDESE NEI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42976" y="1142984"/>
            <a:ext cx="4826000" cy="428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4" name="Picture 12" descr="NEIGE LIDESE NEI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143372" y="-214338"/>
            <a:ext cx="4643470" cy="4467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0" name="Picture 2" descr="http://www.canalgif.net/Gifs-animados/Navidad/Arboles-de-navidad/Imagen-animada-Arbol-de-navidad-11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357291" y="3796832"/>
            <a:ext cx="1428759" cy="841841"/>
          </a:xfrm>
          <a:prstGeom prst="rect">
            <a:avLst/>
          </a:prstGeom>
          <a:noFill/>
        </p:spPr>
      </p:pic>
      <p:pic>
        <p:nvPicPr>
          <p:cNvPr id="58372" name="Picture 4" descr="http://www.canalgif.net/Gifs-animados/Navidad/Arboles-de-navidad/Imagen-animada-Arbol-de-navidad-11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357422" y="3643314"/>
            <a:ext cx="1643073" cy="968117"/>
          </a:xfrm>
          <a:prstGeom prst="rect">
            <a:avLst/>
          </a:prstGeom>
          <a:noFill/>
        </p:spPr>
      </p:pic>
      <p:pic>
        <p:nvPicPr>
          <p:cNvPr id="13" name="Picture 2" descr="http://4.bp.blogspot.com/-IDzXDYHWAIA/UNXqo_thJRI/AAAAAAAANo8/qCONRcv0Cc4/s1600/marco%201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" y="0"/>
            <a:ext cx="9143998" cy="6858000"/>
          </a:xfrm>
          <a:prstGeom prst="rect">
            <a:avLst/>
          </a:prstGeom>
          <a:noFill/>
        </p:spPr>
      </p:pic>
      <p:pic>
        <p:nvPicPr>
          <p:cNvPr id="21508" name="Picture 20" descr="http://www.100pies.net/Gifs/Animales/Asnos-Burros/burros05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429124" y="4929198"/>
            <a:ext cx="1047739" cy="1047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0" descr="NEIGE LIDESE NEI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85852" y="1571612"/>
            <a:ext cx="4751387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 descr="C:\Documents and Settings\Eleni\Mis documentos\Mis imágenes\boda de jorge\boda de Jorge 25 Junio 2011 048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429521" y="5239567"/>
            <a:ext cx="1285884" cy="1455716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15" name="Picture 2" descr="http://2.bp.blogspot.com/_yv1e5YUot1E/SUR_-nMZS8I/AAAAAAAASBo/PcGhX0WguSM/s400/gcp7wfes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 rot="20957508" flipH="1">
            <a:off x="7094621" y="5199702"/>
            <a:ext cx="1452080" cy="835555"/>
          </a:xfrm>
          <a:prstGeom prst="rect">
            <a:avLst/>
          </a:prstGeo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Click="0" advTm="9594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4280CA"/>
            </a:gs>
            <a:gs pos="100000">
              <a:srgbClr val="20342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00034" y="357166"/>
            <a:ext cx="8001056" cy="6286544"/>
          </a:xfrm>
          <a:prstGeom prst="rect">
            <a:avLst/>
          </a:prstGeom>
          <a:noFill/>
          <a:ln w="5715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4" name="Picture 14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928671"/>
            <a:ext cx="4824412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4" descr="NEIGE LIDESE NE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1802" y="1285860"/>
            <a:ext cx="4824412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http://www.canalgif.net/Gifs-animados/Navidad/Portal-de-Belen/Imagen-animada-Portal-de-Belen-27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86050" y="1464453"/>
            <a:ext cx="1928826" cy="2044557"/>
          </a:xfrm>
          <a:prstGeom prst="rect">
            <a:avLst/>
          </a:prstGeom>
          <a:noFill/>
        </p:spPr>
      </p:pic>
      <p:pic>
        <p:nvPicPr>
          <p:cNvPr id="14" name="Picture 22" descr="angel (8)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15074" y="1714488"/>
            <a:ext cx="1071570" cy="1607355"/>
          </a:xfrm>
          <a:prstGeom prst="rect">
            <a:avLst/>
          </a:prstGeom>
          <a:noFill/>
        </p:spPr>
      </p:pic>
      <p:pic>
        <p:nvPicPr>
          <p:cNvPr id="15" name="Picture 4" descr="dc10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-251860">
            <a:off x="4173764" y="554166"/>
            <a:ext cx="1511300" cy="885825"/>
          </a:xfrm>
          <a:prstGeom prst="rect">
            <a:avLst/>
          </a:prstGeom>
          <a:noFill/>
        </p:spPr>
      </p:pic>
      <p:pic>
        <p:nvPicPr>
          <p:cNvPr id="17" name="Picture 2" descr="http://4.bp.blogspot.com/-IDzXDYHWAIA/UNXqo_thJRI/AAAAAAAANo8/qCONRcv0Cc4/s1600/marco%201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</p:spPr>
      </p:pic>
      <p:sp>
        <p:nvSpPr>
          <p:cNvPr id="17411" name="4 CuadroTexto"/>
          <p:cNvSpPr txBox="1">
            <a:spLocks noChangeArrowheads="1"/>
          </p:cNvSpPr>
          <p:nvPr/>
        </p:nvSpPr>
        <p:spPr bwMode="auto">
          <a:xfrm>
            <a:off x="357158" y="1357298"/>
            <a:ext cx="5143500" cy="40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0" tIns="45715" rIns="91430" bIns="45715">
            <a:spAutoFit/>
          </a:bodyPr>
          <a:lstStyle/>
          <a:p>
            <a:r>
              <a:rPr lang="es-ES" sz="1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man Old Style" pitchFamily="18" charset="0"/>
              </a:rPr>
              <a:t>NACIMIENTO </a:t>
            </a:r>
            <a:endParaRPr lang="es-ES" sz="10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ookman Old Style" pitchFamily="18" charset="0"/>
            </a:endParaRPr>
          </a:p>
          <a:p>
            <a:r>
              <a:rPr lang="es-ES" sz="1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man Old Style" pitchFamily="18" charset="0"/>
              </a:rPr>
              <a:t>DEL </a:t>
            </a:r>
            <a:r>
              <a:rPr lang="es-ES" sz="1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man Old Style" pitchFamily="18" charset="0"/>
              </a:rPr>
              <a:t>CADAGUA</a:t>
            </a:r>
          </a:p>
        </p:txBody>
      </p:sp>
      <p:pic>
        <p:nvPicPr>
          <p:cNvPr id="16" name="Picture 22" descr="angel (8)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0034" y="4714884"/>
            <a:ext cx="1071570" cy="1607355"/>
          </a:xfrm>
          <a:prstGeom prst="rect">
            <a:avLst/>
          </a:prstGeom>
          <a:noFill/>
        </p:spPr>
      </p:pic>
      <p:pic>
        <p:nvPicPr>
          <p:cNvPr id="11" name="Picture 3" descr="C:\Documents and Settings\Eleni\Mis documentos\Mis imágenes\boda de jorge\boda de Jorge 25 Junio 2011 048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429521" y="5239567"/>
            <a:ext cx="1285884" cy="1455716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12" name="Picture 2" descr="http://2.bp.blogspot.com/_yv1e5YUot1E/SUR_-nMZS8I/AAAAAAAASBo/PcGhX0WguSM/s400/gcp7wfes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20957508" flipH="1">
            <a:off x="7094621" y="5199702"/>
            <a:ext cx="1452080" cy="835555"/>
          </a:xfrm>
          <a:prstGeom prst="rect">
            <a:avLst/>
          </a:prstGeo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Click="0" advTm="742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5" descr="_helen_05102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4500564"/>
            <a:ext cx="752475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5" descr="_helen_05102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0439" y="4500564"/>
            <a:ext cx="752475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4" cstate="email"/>
          <a:srcRect b="5814"/>
          <a:stretch>
            <a:fillRect/>
          </a:stretch>
        </p:blipFill>
        <p:spPr bwMode="auto">
          <a:xfrm>
            <a:off x="571472" y="357166"/>
            <a:ext cx="8143932" cy="6286544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  <a:effectLst/>
        </p:spPr>
      </p:pic>
      <p:pic>
        <p:nvPicPr>
          <p:cNvPr id="7" name="Picture 9" descr="NEIGE LIDESE NEIG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49" y="1142984"/>
            <a:ext cx="4252909" cy="3824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NEIGE LIDESE NEIG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00496" y="785794"/>
            <a:ext cx="4824413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" descr="34j6o1h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72264" y="1785926"/>
            <a:ext cx="152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noel-ange2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29388" y="3214686"/>
            <a:ext cx="565172" cy="571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Rectángulo"/>
          <p:cNvSpPr/>
          <p:nvPr/>
        </p:nvSpPr>
        <p:spPr>
          <a:xfrm>
            <a:off x="785787" y="357167"/>
            <a:ext cx="7643866" cy="646321"/>
          </a:xfrm>
          <a:prstGeom prst="rect">
            <a:avLst/>
          </a:prstGeom>
        </p:spPr>
        <p:txBody>
          <a:bodyPr wrap="square" lIns="91430" tIns="45715" rIns="91430" bIns="45715">
            <a:spAutoFit/>
          </a:bodyPr>
          <a:lstStyle/>
          <a:p>
            <a:r>
              <a:rPr lang="es-ES" sz="3600" b="1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endParaRPr lang="es-ES" sz="3600" b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pic>
        <p:nvPicPr>
          <p:cNvPr id="14" name="Picture 13" descr="http://pichicola.com/wp-content/uploads/2008/12/ano_nuevo1-64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643307" y="2571744"/>
            <a:ext cx="1311595" cy="1027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7" descr="34j6o1h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00826" y="785794"/>
            <a:ext cx="152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" descr="http://i32.photobucket.com/albums/d39/elcentineladelamor/Navidad/navidad-movimiento-15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00166" y="3929066"/>
            <a:ext cx="1450049" cy="2065596"/>
          </a:xfrm>
          <a:prstGeom prst="rect">
            <a:avLst/>
          </a:prstGeom>
          <a:noFill/>
        </p:spPr>
      </p:pic>
      <p:sp>
        <p:nvSpPr>
          <p:cNvPr id="26" name="25 Rectángulo"/>
          <p:cNvSpPr/>
          <p:nvPr/>
        </p:nvSpPr>
        <p:spPr>
          <a:xfrm>
            <a:off x="2357422" y="535782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18" name="Picture 24" descr="D:\DOCUMENTS\GIFS CATÉGORIES\NOEL NEW\Anges\DROIT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357818" y="2857496"/>
            <a:ext cx="565145" cy="858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9" descr="C:\WINDOWS\Bureau\GIFS de Noel par classe\Sapins\11sapin rouge beau.gif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786446" y="4143380"/>
            <a:ext cx="785818" cy="123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http://4.bp.blogspot.com/-IDzXDYHWAIA/UNXqo_thJRI/AAAAAAAANo8/qCONRcv0Cc4/s1600/marco%201.pn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642910" y="1643050"/>
            <a:ext cx="647934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1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Siones</a:t>
            </a:r>
            <a:endParaRPr lang="es-ES" sz="11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22" name="Picture 10" descr="NEIGE LIDESE NEIG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1538" y="857232"/>
            <a:ext cx="4751387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10" descr="NEIGE LIDESE NEIG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43240" y="0"/>
            <a:ext cx="4751387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26 Rectángulo"/>
          <p:cNvSpPr/>
          <p:nvPr/>
        </p:nvSpPr>
        <p:spPr>
          <a:xfrm>
            <a:off x="500034" y="1214422"/>
            <a:ext cx="974946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1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Santa </a:t>
            </a:r>
            <a:r>
              <a:rPr lang="es-ES" sz="11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es-ES" sz="11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aria</a:t>
            </a:r>
            <a:endParaRPr lang="es-ES" sz="11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714348" y="1428736"/>
            <a:ext cx="349775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1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es-ES" sz="11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endParaRPr lang="es-ES" sz="11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5" name="Picture 20" descr="xcoro15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286116" y="4786322"/>
            <a:ext cx="2428892" cy="1805228"/>
          </a:xfrm>
          <a:prstGeom prst="rect">
            <a:avLst/>
          </a:prstGeom>
          <a:noFill/>
        </p:spPr>
      </p:pic>
      <p:pic>
        <p:nvPicPr>
          <p:cNvPr id="28" name="Picture 3" descr="C:\Documents and Settings\Eleni\Mis documentos\Mis imágenes\boda de jorge\boda de Jorge 25 Junio 2011 048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7429521" y="5239567"/>
            <a:ext cx="1285884" cy="1455716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29" name="Picture 2" descr="http://2.bp.blogspot.com/_yv1e5YUot1E/SUR_-nMZS8I/AAAAAAAASBo/PcGhX0WguSM/s400/gcp7wfes.gif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 rot="20957508" flipH="1">
            <a:off x="7094621" y="5199702"/>
            <a:ext cx="1452080" cy="835555"/>
          </a:xfrm>
          <a:prstGeom prst="rect">
            <a:avLst/>
          </a:prstGeom>
          <a:noFill/>
        </p:spPr>
      </p:pic>
      <p:pic>
        <p:nvPicPr>
          <p:cNvPr id="31" name="Picture 12" descr="NEIGE LIDESE NEIG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00166" y="357166"/>
            <a:ext cx="4826000" cy="4611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4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4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88" name="Picture 16" descr="http://3.bp.blogspot.com/_7T7SwuAeiLE/TFX_QGuTk8I/AAAAAAAADb0/Fcj_LiFu6xA/s1600/fondo_de_estrellas+%5B1280x768%5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0675" cy="6858000"/>
          </a:xfrm>
          <a:prstGeom prst="rect">
            <a:avLst/>
          </a:prstGeom>
          <a:noFill/>
        </p:spPr>
      </p:pic>
      <p:pic>
        <p:nvPicPr>
          <p:cNvPr id="79880" name="Picture 8" descr="http://blogs.ideal.es/la-campana-de-la-vela/files/2011/12/Arbol-de-Navidad.jpg"/>
          <p:cNvPicPr>
            <a:picLocks noChangeAspect="1" noChangeArrowheads="1"/>
          </p:cNvPicPr>
          <p:nvPr/>
        </p:nvPicPr>
        <p:blipFill>
          <a:blip r:embed="rId3"/>
          <a:srcRect l="11278" r="1052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988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79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1.bp.blogspot.com/-eM1fVskijZU/TvCKnFREEoI/AAAAAAAAB7Y/RT8OW3l4sUc/s1600/navidad_1278+%252830%2529+%2528Copiar%252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Documents and Settings\Eleni\Mis documentos\Mis imágenes\boda de jorge\boda de Jorge 25 Junio 2011 04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1142984"/>
            <a:ext cx="3786214" cy="428628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4" name="Picture 2" descr="http://2.bp.blogspot.com/_yv1e5YUot1E/SUR_-nMZS8I/AAAAAAAASBo/PcGhX0WguSM/s400/gcp7wfes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957508" flipH="1">
            <a:off x="735491" y="1154427"/>
            <a:ext cx="3714124" cy="2113564"/>
          </a:xfrm>
          <a:prstGeom prst="rect">
            <a:avLst/>
          </a:prstGeom>
          <a:noFill/>
        </p:spPr>
      </p:pic>
      <p:pic>
        <p:nvPicPr>
          <p:cNvPr id="5" name="Picture 6" descr="http://1.bp.blogspot.com/_yv1e5YUot1E/SWtjR2h09zI/AAAAAAAASqY/kgv5u-V1-Vg/s400/mensaje01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29124" y="714356"/>
            <a:ext cx="3095625" cy="1200150"/>
          </a:xfrm>
          <a:prstGeom prst="rect">
            <a:avLst/>
          </a:prstGeom>
          <a:noFill/>
        </p:spPr>
      </p:pic>
      <p:pic>
        <p:nvPicPr>
          <p:cNvPr id="6" name="Picture 6" descr="http://i260.photobucket.com/albums/ii27/mycoolespacio/NuevoYear/NuevoYear2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868" y="4720050"/>
            <a:ext cx="2214578" cy="2137950"/>
          </a:xfrm>
          <a:prstGeom prst="rect">
            <a:avLst/>
          </a:prstGeom>
          <a:noFill/>
        </p:spPr>
      </p:pic>
      <p:pic>
        <p:nvPicPr>
          <p:cNvPr id="8" name="Picture 47" descr="34j6o1h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714876" y="5500702"/>
            <a:ext cx="1238227" cy="928670"/>
          </a:xfrm>
          <a:prstGeom prst="rect">
            <a:avLst/>
          </a:prstGeom>
          <a:noFill/>
        </p:spPr>
      </p:pic>
      <p:pic>
        <p:nvPicPr>
          <p:cNvPr id="9" name="Picture 47" descr="34j6o1h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357686" y="3929066"/>
            <a:ext cx="1238227" cy="928670"/>
          </a:xfrm>
          <a:prstGeom prst="rect">
            <a:avLst/>
          </a:prstGeom>
          <a:noFill/>
        </p:spPr>
      </p:pic>
      <p:pic>
        <p:nvPicPr>
          <p:cNvPr id="68612" name="Picture 4" descr="http://4.bp.blogspot.com/-TuvTp6anu_k/UorXuQZvidI/AAAAAAAB-BE/_iIB7m7RsS4/s1600/postal-con-mensaje-de-feliz-navidad-y-pr%C3%B3spero-a%C3%B1o-nuevo-2014-2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</p:spPr>
      </p:pic>
      <p:pic>
        <p:nvPicPr>
          <p:cNvPr id="13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928662" y="5429264"/>
            <a:ext cx="2243136" cy="921599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1_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1_Diseño predeterminado 2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2.xml><?xml version="1.0" encoding="utf-8"?>
<a:themeOverride xmlns:a="http://schemas.openxmlformats.org/drawingml/2006/main">
  <a:clrScheme name="1_Diseño predeterminado 2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3.xml><?xml version="1.0" encoding="utf-8"?>
<a:themeOverride xmlns:a="http://schemas.openxmlformats.org/drawingml/2006/main">
  <a:clrScheme name="1_Diseño predeterminado 2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4.xml><?xml version="1.0" encoding="utf-8"?>
<a:themeOverride xmlns:a="http://schemas.openxmlformats.org/drawingml/2006/main">
  <a:clrScheme name="1_Diseño predeterminado 2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5.xml><?xml version="1.0" encoding="utf-8"?>
<a:themeOverride xmlns:a="http://schemas.openxmlformats.org/drawingml/2006/main">
  <a:clrScheme name="1_Diseño predeterminado 2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6.xml><?xml version="1.0" encoding="utf-8"?>
<a:themeOverride xmlns:a="http://schemas.openxmlformats.org/drawingml/2006/main">
  <a:clrScheme name="1_Diseño predeterminado 2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7.xml><?xml version="1.0" encoding="utf-8"?>
<a:themeOverride xmlns:a="http://schemas.openxmlformats.org/drawingml/2006/main">
  <a:clrScheme name="1_Diseño predeterminado 2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8.xml><?xml version="1.0" encoding="utf-8"?>
<a:themeOverride xmlns:a="http://schemas.openxmlformats.org/drawingml/2006/main">
  <a:clrScheme name="1_Diseño predeterminado 2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9.xml><?xml version="1.0" encoding="utf-8"?>
<a:themeOverride xmlns:a="http://schemas.openxmlformats.org/drawingml/2006/main">
  <a:clrScheme name="1_Diseño predeterminado 2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10.xml><?xml version="1.0" encoding="utf-8"?>
<a:themeOverride xmlns:a="http://schemas.openxmlformats.org/drawingml/2006/main">
  <a:clrScheme name="1_Diseño predeterminado 2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11.xml><?xml version="1.0" encoding="utf-8"?>
<a:themeOverride xmlns:a="http://schemas.openxmlformats.org/drawingml/2006/main">
  <a:clrScheme name="1_Diseño predeterminado 2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12.xml><?xml version="1.0" encoding="utf-8"?>
<a:themeOverride xmlns:a="http://schemas.openxmlformats.org/drawingml/2006/main">
  <a:clrScheme name="1_Diseño predeterminado 2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13.xml><?xml version="1.0" encoding="utf-8"?>
<a:themeOverride xmlns:a="http://schemas.openxmlformats.org/drawingml/2006/main">
  <a:clrScheme name="1_Diseño predeterminado 2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14.xml><?xml version="1.0" encoding="utf-8"?>
<a:themeOverride xmlns:a="http://schemas.openxmlformats.org/drawingml/2006/main">
  <a:clrScheme name="1_Diseño predeterminado 2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15.xml><?xml version="1.0" encoding="utf-8"?>
<a:themeOverride xmlns:a="http://schemas.openxmlformats.org/drawingml/2006/main">
  <a:clrScheme name="1_Diseño predeterminado 2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16.xml><?xml version="1.0" encoding="utf-8"?>
<a:themeOverride xmlns:a="http://schemas.openxmlformats.org/drawingml/2006/main">
  <a:clrScheme name="1_Diseño predeterminado 2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17.xml><?xml version="1.0" encoding="utf-8"?>
<a:themeOverride xmlns:a="http://schemas.openxmlformats.org/drawingml/2006/main">
  <a:clrScheme name="1_Diseño predeterminado 2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18.xml><?xml version="1.0" encoding="utf-8"?>
<a:themeOverride xmlns:a="http://schemas.openxmlformats.org/drawingml/2006/main">
  <a:clrScheme name="1_Diseño predeterminado 2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1722</TotalTime>
  <Words>111</Words>
  <Application>Microsoft Office PowerPoint</Application>
  <PresentationFormat>Presentación en pantalla (4:3)</PresentationFormat>
  <Paragraphs>63</Paragraphs>
  <Slides>31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31</vt:i4>
      </vt:variant>
    </vt:vector>
  </HeadingPairs>
  <TitlesOfParts>
    <vt:vector size="34" baseType="lpstr">
      <vt:lpstr>Diseño predeterminado</vt:lpstr>
      <vt:lpstr>1_Diseño predeterminado</vt:lpstr>
      <vt:lpstr>2_Diseño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Navidad en el Valle de Mena</dc:title>
  <dc:creator>Helen</dc:creator>
  <cp:keywords>El valle donde yo naci</cp:keywords>
  <dc:description>LA IGLESIA DE SIONES DONDE ME BAUTIZARON Y EL PUEBLO DONDE NACÍ</dc:description>
  <cp:lastModifiedBy>Eleni</cp:lastModifiedBy>
  <cp:revision>66</cp:revision>
  <dcterms:created xsi:type="dcterms:W3CDTF">2007-04-14T21:18:23Z</dcterms:created>
  <dcterms:modified xsi:type="dcterms:W3CDTF">2013-12-23T00:40:37Z</dcterms:modified>
  <cp:contentStatus>Final</cp:contentStatus>
</cp:coreProperties>
</file>