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7" r:id="rId3"/>
    <p:sldId id="293" r:id="rId4"/>
    <p:sldId id="317" r:id="rId5"/>
    <p:sldId id="270" r:id="rId6"/>
    <p:sldId id="285" r:id="rId7"/>
    <p:sldId id="273" r:id="rId8"/>
    <p:sldId id="297" r:id="rId9"/>
    <p:sldId id="290" r:id="rId10"/>
    <p:sldId id="281" r:id="rId11"/>
    <p:sldId id="280" r:id="rId12"/>
    <p:sldId id="302" r:id="rId13"/>
    <p:sldId id="287" r:id="rId14"/>
    <p:sldId id="262" r:id="rId15"/>
    <p:sldId id="304" r:id="rId16"/>
    <p:sldId id="316" r:id="rId17"/>
    <p:sldId id="309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kzdsqneUAiSzm2NH9c77g==" hashData="wTbl+8GJAxOLHKXz75aaLXMXXi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47DCFF"/>
    <a:srgbClr val="FF6699"/>
    <a:srgbClr val="FF9900"/>
    <a:srgbClr val="FFDA65"/>
    <a:srgbClr val="0000FF"/>
    <a:srgbClr val="FF00FF"/>
    <a:srgbClr val="FFFF66"/>
    <a:srgbClr val="00FFFF"/>
    <a:srgbClr val="9B9B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296" y="-11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F5D76-1B84-4535-B9B5-30EF785DA91E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3BA49-F08D-4DCC-99BF-F417D7B5316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37229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3BA49-F08D-4DCC-99BF-F417D7B5316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B761EA-51B4-4050-80BC-EB1345D64A86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3BA49-F08D-4DCC-99BF-F417D7B53168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3E5B3-A4D5-4A89-A61A-D372536CFBA9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01E55-FE59-42FE-9FFC-02849BFD73E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9C6CB-F8C6-426F-9C24-C4630EAB8A88}" type="datetimeFigureOut">
              <a:rPr lang="es-ES" smtClean="0"/>
              <a:pPr/>
              <a:t>05/12/2013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473F8-A910-44CC-AA5A-624724A972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2B7A42-A525-44B5-95F7-7FF7A2B6F6B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4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5.JPG"/>
          <p:cNvPicPr>
            <a:picLocks noGrp="1" noChangeAspect="1"/>
          </p:cNvPicPr>
          <p:nvPr isPhoto="1"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939"/>
          <a:stretch>
            <a:fillRect/>
          </a:stretch>
        </p:blipFill>
        <p:spPr bwMode="auto">
          <a:xfrm rot="8784086">
            <a:off x="-1757112" y="4035055"/>
            <a:ext cx="7220623" cy="383343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939"/>
          <a:stretch>
            <a:fillRect/>
          </a:stretch>
        </p:blipFill>
        <p:spPr bwMode="auto">
          <a:xfrm rot="2170251" flipH="1">
            <a:off x="-2197261" y="-1267069"/>
            <a:ext cx="7851942" cy="383340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939"/>
          <a:stretch>
            <a:fillRect/>
          </a:stretch>
        </p:blipFill>
        <p:spPr bwMode="auto">
          <a:xfrm rot="19500119">
            <a:off x="3434661" y="-1296892"/>
            <a:ext cx="8145336" cy="383337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3939"/>
          <a:stretch>
            <a:fillRect/>
          </a:stretch>
        </p:blipFill>
        <p:spPr bwMode="auto">
          <a:xfrm rot="12813683" flipH="1">
            <a:off x="3575272" y="4118957"/>
            <a:ext cx="7528682" cy="383325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99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NAVIDAD 2013"/>
          <p:cNvPicPr>
            <a:picLocks noGrp="1" noChangeAspect="1"/>
          </p:cNvPicPr>
          <p:nvPr isPhoto="1"/>
        </p:nvPicPr>
        <p:blipFill>
          <a:blip r:embed="rId6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500035" y="857232"/>
            <a:ext cx="357189" cy="383026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6" name="5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1357291" y="2357430"/>
            <a:ext cx="428627" cy="383026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8" name="7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285721" y="3357562"/>
            <a:ext cx="428627" cy="383026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6858016" y="2428868"/>
            <a:ext cx="428628" cy="428628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0" name="9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8215338" y="1928802"/>
            <a:ext cx="428628" cy="428628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1" name="10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3714744" y="2643182"/>
            <a:ext cx="428628" cy="454464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2" name="11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5500694" y="214290"/>
            <a:ext cx="500066" cy="357190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4" name="13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7786710" y="357166"/>
            <a:ext cx="428627" cy="285752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6" name="15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2357422" y="214290"/>
            <a:ext cx="357190" cy="285752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17" name="16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8429653" y="3214686"/>
            <a:ext cx="357190" cy="285752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pic>
        <p:nvPicPr>
          <p:cNvPr id="22" name="21 Imagen" descr="Diapositiva1.JPG"/>
          <p:cNvPicPr>
            <a:picLocks noGrp="1" noChangeAspect="1"/>
          </p:cNvPicPr>
          <p:nvPr isPhoto="1"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65354" t="18373" r="28346" b="75066"/>
          <a:stretch>
            <a:fillRect/>
          </a:stretch>
        </p:blipFill>
        <p:spPr>
          <a:xfrm>
            <a:off x="4214810" y="0"/>
            <a:ext cx="357190" cy="285752"/>
          </a:xfrm>
          <a:prstGeom prst="star7">
            <a:avLst>
              <a:gd name="adj" fmla="val 14917"/>
              <a:gd name="hf" fmla="val 102572"/>
              <a:gd name="vf" fmla="val 105210"/>
            </a:avLst>
          </a:prstGeom>
          <a:noFill/>
          <a:ln>
            <a:noFill/>
          </a:ln>
          <a:effectLst>
            <a:outerShdw blurRad="317500" dist="50800" dir="5400000" sx="126000" sy="126000" algn="ctr" rotWithShape="0">
              <a:srgbClr val="FFC000"/>
            </a:outerShdw>
          </a:effectLst>
          <a:scene3d>
            <a:camera prst="orthographicFront"/>
            <a:lightRig rig="flat" dir="t"/>
          </a:scene3d>
          <a:sp3d>
            <a:bevelT prst="angle"/>
          </a:sp3d>
        </p:spPr>
      </p:pic>
      <p:sp>
        <p:nvSpPr>
          <p:cNvPr id="20" name="19 Flecha a la derecha con muesca"/>
          <p:cNvSpPr/>
          <p:nvPr/>
        </p:nvSpPr>
        <p:spPr>
          <a:xfrm>
            <a:off x="3786182" y="6858000"/>
            <a:ext cx="1928826" cy="785794"/>
          </a:xfrm>
          <a:prstGeom prst="notchedRightArrow">
            <a:avLst/>
          </a:prstGeom>
          <a:solidFill>
            <a:srgbClr val="FFDA65"/>
          </a:solidFill>
          <a:ln>
            <a:noFill/>
          </a:ln>
          <a:scene3d>
            <a:camera prst="obliqueBottomLef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/>
              <a:extrusionClr>
                <a:schemeClr val="accent2">
                  <a:lumMod val="5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_tradnl" sz="900" b="1" i="1" dirty="0">
                <a:solidFill>
                  <a:srgbClr val="FF9966"/>
                </a:solidFill>
                <a:latin typeface="Arial Black" pitchFamily="34" charset="0"/>
              </a:rPr>
              <a:t>AVANCE MANUAL</a:t>
            </a:r>
          </a:p>
          <a:p>
            <a:pPr algn="ctr">
              <a:defRPr/>
            </a:pPr>
            <a:r>
              <a:rPr lang="es-ES_tradnl" sz="900" b="1" i="1" dirty="0">
                <a:solidFill>
                  <a:srgbClr val="FF9966"/>
                </a:solidFill>
                <a:latin typeface="Arial Black" pitchFamily="34" charset="0"/>
              </a:rPr>
              <a:t>CONTIENE MUSICA</a:t>
            </a:r>
          </a:p>
        </p:txBody>
      </p:sp>
      <p:sp>
        <p:nvSpPr>
          <p:cNvPr id="28" name="27 Marco"/>
          <p:cNvSpPr/>
          <p:nvPr/>
        </p:nvSpPr>
        <p:spPr>
          <a:xfrm>
            <a:off x="-3429056" y="-3429048"/>
            <a:ext cx="16002112" cy="13787534"/>
          </a:xfrm>
          <a:prstGeom prst="frame">
            <a:avLst>
              <a:gd name="adj1" fmla="val 2519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7" y="1058188"/>
            <a:ext cx="6675437" cy="101758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ndAc>
      <p:stSnd loop="1">
        <p:snd r:embed="rId3" name="yo soy jes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6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37 Rectángulo"/>
          <p:cNvSpPr/>
          <p:nvPr/>
        </p:nvSpPr>
        <p:spPr>
          <a:xfrm>
            <a:off x="5661065" y="3617661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5593" y="3676194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406886" y="3676194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554538" y="3697136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824100" y="3617661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001024" y="3617661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4508" y="188640"/>
            <a:ext cx="1000132" cy="3000396"/>
          </a:xfrm>
          <a:prstGeom prst="rect">
            <a:avLst/>
          </a:prstGeom>
          <a:gradFill flip="none" rotWithShape="1"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406886" y="205928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54538" y="205928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627114" y="223216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820776" y="273554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001024" y="273554"/>
            <a:ext cx="1000132" cy="3000396"/>
          </a:xfrm>
          <a:prstGeom prst="rect">
            <a:avLst/>
          </a:prstGeom>
          <a:gradFill>
            <a:gsLst>
              <a:gs pos="17000">
                <a:srgbClr val="00FFFF">
                  <a:alpha val="0"/>
                </a:srgbClr>
              </a:gs>
              <a:gs pos="78000">
                <a:srgbClr val="21D6E0">
                  <a:lumMod val="46000"/>
                </a:srgbClr>
              </a:gs>
              <a:gs pos="49000">
                <a:srgbClr val="47DC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29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rcRect b="110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500704" y="308273"/>
            <a:ext cx="8286808" cy="313932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chilly" dir="t"/>
            </a:scene3d>
            <a:sp3d extrusionH="88900">
              <a:bevelT w="38100" h="38100" prst="angle"/>
              <a:extrusionClr>
                <a:schemeClr val="bg1"/>
              </a:extrusionClr>
            </a:sp3d>
          </a:bodyPr>
          <a:lstStyle/>
          <a:p>
            <a:pPr algn="ctr"/>
            <a:r>
              <a:rPr lang="es-ES" dirty="0" smtClean="0">
                <a:latin typeface="Arial Black" pitchFamily="34" charset="0"/>
                <a:cs typeface="Aharoni" pitchFamily="2" charset="-79"/>
              </a:rPr>
              <a:t>Da la impresión de que hoy en la Tierra reina el dios de la técnica; que la mayoría de las almas están entregadas a proyectos materiales que el bienestar del consumismo promete con su publicidad, y que la necesidad de placer y de una renta constituyen lo esencial.</a:t>
            </a:r>
          </a:p>
          <a:p>
            <a:pPr algn="ctr"/>
            <a:r>
              <a:rPr lang="es-ES" dirty="0" smtClean="0">
                <a:latin typeface="Arial Black" pitchFamily="34" charset="0"/>
                <a:cs typeface="Aharoni" pitchFamily="2" charset="-79"/>
              </a:rPr>
              <a:t>El habitante común va cayendo en la cuenta de que el poder sin alma está cada vez más arriba y que domina con el satélite los negocios de todo el planeta.</a:t>
            </a:r>
          </a:p>
          <a:p>
            <a:pPr algn="ctr"/>
            <a:r>
              <a:rPr lang="es-ES" dirty="0" smtClean="0">
                <a:latin typeface="Arial Black" pitchFamily="34" charset="0"/>
                <a:cs typeface="Aharoni" pitchFamily="2" charset="-79"/>
              </a:rPr>
              <a:t>Con ese eclipse de la sabiduría divina, debemos cambiar nuestra visión y ablandar nuestro corazón no sólo en Navidad, sino a lo largo de todo el año.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7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7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7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9" grpId="0" animBg="1"/>
      <p:bldP spid="39" grpId="1" animBg="1"/>
      <p:bldP spid="40" grpId="0" animBg="1"/>
      <p:bldP spid="40" grpId="1" animBg="1"/>
      <p:bldP spid="23" grpId="0" animBg="1"/>
      <p:bldP spid="23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5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99FF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40157">
            <a:off x="-42601" y="1004120"/>
            <a:ext cx="4729587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99"/>
            </a:outerShdw>
          </a:effectLst>
          <a:extLst/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99FF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659843" flipH="1">
            <a:off x="4529375" y="1004121"/>
            <a:ext cx="4564345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99"/>
            </a:outerShdw>
          </a:effectLst>
          <a:extLst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99FF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659843" flipH="1">
            <a:off x="23399" y="4270201"/>
            <a:ext cx="4597589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99"/>
            </a:outerShdw>
          </a:effectLst>
          <a:ex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0099FF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40157">
            <a:off x="4472208" y="4265650"/>
            <a:ext cx="4663303" cy="15113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6699"/>
            </a:outerShdw>
          </a:effectLst>
          <a:extLst/>
        </p:spPr>
      </p:pic>
      <p:pic>
        <p:nvPicPr>
          <p:cNvPr id="9" name="8 Imagen" descr="Diapositiva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uadroTexto"/>
          <p:cNvSpPr txBox="1"/>
          <p:nvPr/>
        </p:nvSpPr>
        <p:spPr>
          <a:xfrm>
            <a:off x="500034" y="6286520"/>
            <a:ext cx="793691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r>
              <a:rPr lang="es-ES" sz="2000" b="1" i="1" dirty="0" smtClean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Algo que todos deberíamos considerar importante para el nuevo año es…</a:t>
            </a:r>
            <a:endParaRPr lang="es-ES" sz="2000" b="1" i="1" dirty="0">
              <a:gradFill flip="none"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16200000" scaled="1"/>
                <a:tileRect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20146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7052178">
            <a:off x="4904968" y="-1278501"/>
            <a:ext cx="2085054" cy="6066874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/>
            </a:outerShdw>
          </a:effectLst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285984" y="357166"/>
            <a:ext cx="114300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50800" dir="6840000" sx="137000" sy="137000" algn="ctr" rotWithShape="0">
              <a:schemeClr val="tx1"/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2071670" y="6211669"/>
            <a:ext cx="5143504" cy="64633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reezing" dir="t"/>
            </a:scene3d>
            <a:sp3d extrusionH="63500"/>
          </a:bodyPr>
          <a:lstStyle/>
          <a:p>
            <a:pPr algn="ctr"/>
            <a:r>
              <a:rPr lang="es-ES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Que descubras la serenidad y tranquilidad </a:t>
            </a:r>
            <a:endParaRPr lang="es-ES" dirty="0" smtClean="0"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en un mundo imposible de entender.</a:t>
            </a:r>
            <a:endParaRPr lang="es-ES" dirty="0" smtClean="0"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+mj-lt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66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786446" y="4071942"/>
            <a:ext cx="1428760" cy="228601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14698"/>
          <a:stretch>
            <a:fillRect/>
          </a:stretch>
        </p:blipFill>
        <p:spPr>
          <a:xfrm>
            <a:off x="0" y="0"/>
            <a:ext cx="9144000" cy="68738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42976" y="5000636"/>
            <a:ext cx="6357982" cy="9233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0795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latin typeface="+mj-lt"/>
              </a:rPr>
              <a:t>Que el dolor que has vivido y los problemas que has experimentado,</a:t>
            </a:r>
            <a:r>
              <a:rPr lang="es-ES" dirty="0" smtClean="0">
                <a:latin typeface="+mj-lt"/>
              </a:rPr>
              <a:t> </a:t>
            </a:r>
            <a:r>
              <a:rPr lang="es-ES" b="1" dirty="0" smtClean="0">
                <a:latin typeface="+mj-lt"/>
              </a:rPr>
              <a:t>te den el poder de caminar por la vida, enfrentando cada situación con optimismo y valor.</a:t>
            </a:r>
            <a:endParaRPr lang="es-ES" dirty="0" smtClean="0">
              <a:latin typeface="+mj-lt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4547822" flipH="1">
            <a:off x="1541866" y="-1375966"/>
            <a:ext cx="2085054" cy="650230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/>
            </a:outerShdw>
          </a:effectLst>
          <a:extLst/>
        </p:spPr>
      </p:pic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5286380" y="500042"/>
            <a:ext cx="114300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50800" dir="6840000" sx="137000" sy="137000" algn="ctr" rotWithShape="0">
              <a:schemeClr val="tx1"/>
            </a:outerShdw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000364" y="2285992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4547822" flipH="1">
            <a:off x="1541866" y="-1375966"/>
            <a:ext cx="2085054" cy="650230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/>
            </a:outerShdw>
          </a:effectLst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66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429256" y="3429000"/>
            <a:ext cx="1428760" cy="250033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5286380" y="500042"/>
            <a:ext cx="114300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50800" dir="6840000" sx="137000" sy="137000" algn="ctr" rotWithShape="0">
              <a:schemeClr val="tx1"/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2357422" y="6072206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12065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Que descubras suficiente bondad en otros, </a:t>
            </a:r>
          </a:p>
          <a:p>
            <a:pPr algn="ctr"/>
            <a:r>
              <a:rPr lang="es-ES" b="1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+mj-lt"/>
              </a:rPr>
              <a:t>para creer en un mundo de paz...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vidad 2012-20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428860" y="5000636"/>
            <a:ext cx="5429256" cy="120032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5715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Que una palabra generosa, un abrazo y una sonrisa,</a:t>
            </a:r>
          </a:p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sean tuyos todos los días de tu vida.</a:t>
            </a:r>
          </a:p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Y que puedas dar estos regalos, </a:t>
            </a:r>
          </a:p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tanto como recibirlos.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214942" y="1142984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286116" y="2214554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857620" y="357166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C1FFFF"/>
                </a:solidFill>
                <a:latin typeface="+mj-lt"/>
              </a:rPr>
              <a:t>Enseña amor a aquellos que odian,</a:t>
            </a:r>
          </a:p>
          <a:p>
            <a:pPr algn="ctr"/>
            <a:r>
              <a:rPr lang="es-ES" b="1" dirty="0" smtClean="0">
                <a:solidFill>
                  <a:srgbClr val="C1FFFF"/>
                </a:solidFill>
                <a:latin typeface="+mj-lt"/>
              </a:rPr>
              <a:t>y que este amor te fortalezca...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214546" y="1571612"/>
            <a:ext cx="1428760" cy="471490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000232" y="5572140"/>
            <a:ext cx="5357850" cy="9233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chilly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9B9BFF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+mj-lt"/>
              </a:rPr>
              <a:t>No te preocupes demasiado por lo material,</a:t>
            </a:r>
          </a:p>
          <a:p>
            <a:pPr algn="ctr"/>
            <a:r>
              <a:rPr lang="es-ES" b="1" dirty="0" smtClean="0">
                <a:solidFill>
                  <a:srgbClr val="9B9BFF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+mj-lt"/>
              </a:rPr>
              <a:t>valora más la bondad y generosidad </a:t>
            </a:r>
          </a:p>
          <a:p>
            <a:pPr algn="ctr"/>
            <a:r>
              <a:rPr lang="es-ES" b="1" dirty="0" smtClean="0">
                <a:solidFill>
                  <a:srgbClr val="9B9BFF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+mj-lt"/>
              </a:rPr>
              <a:t>que habita en tu corazón...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14348" y="2285992"/>
            <a:ext cx="1500198" cy="250033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571736" y="5786454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sunrise" dir="t"/>
            </a:scene3d>
            <a:sp3d extrusionH="107950">
              <a:bevelT w="38100" h="38100"/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Que encuentres tiempo cada día para apreciar</a:t>
            </a:r>
          </a:p>
          <a:p>
            <a:pPr algn="ctr"/>
            <a:r>
              <a:rPr lang="es-ES" b="1" dirty="0" smtClean="0">
                <a:solidFill>
                  <a:srgbClr val="FFDA65"/>
                </a:soli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j-lt"/>
              </a:rPr>
              <a:t>la belleza y el amor que te rodean.</a:t>
            </a:r>
            <a:endParaRPr lang="es-ES" b="1" dirty="0">
              <a:solidFill>
                <a:srgbClr val="FFDA65"/>
              </a:solidFill>
              <a:effectLst>
                <a:glow rad="101600">
                  <a:schemeClr val="tx2">
                    <a:lumMod val="10000"/>
                    <a:alpha val="60000"/>
                  </a:schemeClr>
                </a:glow>
              </a:effectLst>
              <a:latin typeface="+mj-lt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429256" y="1214422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71472" y="1714488"/>
            <a:ext cx="2071702" cy="1571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escargar gratis Montaas,  nieve,  resplandor Fondos de escritorio en la resolucin 1920x1200 — imagen &amp;numero;811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8429684" cy="6286544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 l="22065" t="51947" r="21014" b="16962"/>
          <a:stretch>
            <a:fillRect/>
          </a:stretch>
        </p:blipFill>
        <p:spPr bwMode="auto">
          <a:xfrm rot="4608633" flipH="1">
            <a:off x="2624953" y="-247142"/>
            <a:ext cx="1472160" cy="3978306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>
                <a:alpha val="99000"/>
              </a:schemeClr>
            </a:outerShdw>
          </a:effectLst>
          <a:extLst/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857232"/>
            <a:ext cx="85725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50800" dir="6840000" sx="137000" sy="137000" algn="ctr" rotWithShape="0">
              <a:schemeClr val="tx1">
                <a:alpha val="75000"/>
              </a:scheme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000100" y="5143112"/>
            <a:ext cx="6929486" cy="138499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reezing" dir="t"/>
            </a:scene3d>
            <a:sp3d extrusionH="95250">
              <a:bevelT w="38100" h="38100"/>
              <a:extrusionClr>
                <a:schemeClr val="bg2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800" b="1" i="1" dirty="0" smtClean="0">
                <a:solidFill>
                  <a:srgbClr val="C1FFFF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Y sobre todo… que invites a Jesús </a:t>
            </a:r>
            <a:r>
              <a:rPr lang="es-ES" sz="2800" b="1" i="1" dirty="0">
                <a:solidFill>
                  <a:srgbClr val="C1FFFF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a</a:t>
            </a:r>
            <a:r>
              <a:rPr lang="es-ES" sz="2800" b="1" i="1" dirty="0" smtClean="0">
                <a:solidFill>
                  <a:srgbClr val="C1FFFF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 tu vida, para que  te llenes de esa paz que el mundo no te puede dar.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31175" y="261304"/>
            <a:ext cx="4214842" cy="6248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72" y="261304"/>
            <a:ext cx="4143403" cy="6248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5.JPG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FF00FF">
                <a:tint val="45000"/>
                <a:satMod val="400000"/>
              </a:srgbClr>
            </a:duotone>
            <a:lum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 flipH="1">
            <a:off x="4500562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43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0"/>
            <a:ext cx="8218487" cy="27003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bg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571500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2500306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572008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340225" y="571480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340225" y="2500306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340225" y="4500570"/>
            <a:ext cx="48037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1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285728"/>
            <a:ext cx="8143932" cy="200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11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 useBgFill="1">
        <p:nvSpPr>
          <p:cNvPr id="2" name="1 Forma libre"/>
          <p:cNvSpPr/>
          <p:nvPr/>
        </p:nvSpPr>
        <p:spPr>
          <a:xfrm rot="5400000">
            <a:off x="-1143000" y="1143000"/>
            <a:ext cx="6858000" cy="45720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021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333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542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854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75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6250 w 10000"/>
              <a:gd name="connsiteY2" fmla="*/ 10000 h 10000"/>
              <a:gd name="connsiteX3" fmla="*/ 375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6250" y="10000"/>
                </a:lnTo>
                <a:lnTo>
                  <a:pt x="3750" y="10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libre"/>
          <p:cNvSpPr/>
          <p:nvPr/>
        </p:nvSpPr>
        <p:spPr>
          <a:xfrm rot="16200000" flipH="1">
            <a:off x="3429000" y="1143000"/>
            <a:ext cx="6858000" cy="457200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021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333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542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854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75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6250 w 10000"/>
              <a:gd name="connsiteY2" fmla="*/ 10000 h 10000"/>
              <a:gd name="connsiteX3" fmla="*/ 3750 w 10000"/>
              <a:gd name="connsiteY3" fmla="*/ 10000 h 10000"/>
              <a:gd name="connsiteX4" fmla="*/ 0 w 10000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6250" y="10000"/>
                </a:lnTo>
                <a:lnTo>
                  <a:pt x="3750" y="10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628800"/>
            <a:ext cx="44386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NAVIDAD 201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  <a:extLst/>
          </a:blip>
          <a:srcRect/>
          <a:stretch>
            <a:fillRect/>
          </a:stretch>
        </p:blipFill>
        <p:spPr bwMode="auto">
          <a:xfrm>
            <a:off x="2357422" y="2786058"/>
            <a:ext cx="4354507" cy="1141405"/>
          </a:xfrm>
          <a:prstGeom prst="rect">
            <a:avLst/>
          </a:prstGeom>
          <a:noFill/>
          <a:ln>
            <a:noFill/>
          </a:ln>
          <a:effectLst>
            <a:outerShdw blurRad="139700" dist="50800" dir="5400000" algn="ctr" rotWithShape="0">
              <a:schemeClr val="tx1"/>
            </a:outerShdw>
          </a:effectLst>
          <a:extLst/>
        </p:spPr>
      </p:pic>
      <p:pic>
        <p:nvPicPr>
          <p:cNvPr id="16" name="15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40157" t="40945" r="41339" b="40945"/>
          <a:stretch>
            <a:fillRect/>
          </a:stretch>
        </p:blipFill>
        <p:spPr>
          <a:xfrm>
            <a:off x="8072462" y="6357958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lum bright="-4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6357938"/>
            <a:ext cx="6524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4547822" flipH="1">
            <a:off x="2007815" y="-1299946"/>
            <a:ext cx="2085054" cy="650230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/>
            </a:outerShdw>
          </a:effectLst>
          <a:extLst/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8" cstate="print">
            <a:lum bright="10000"/>
          </a:blip>
          <a:srcRect/>
          <a:stretch>
            <a:fillRect/>
          </a:stretch>
        </p:blipFill>
        <p:spPr bwMode="auto">
          <a:xfrm>
            <a:off x="5857884" y="500042"/>
            <a:ext cx="114300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50800" dir="6840000" sx="137000" sy="137000" algn="ctr" rotWithShape="0">
              <a:schemeClr val="tx1"/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4053581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360</Words>
  <Application>Microsoft Office PowerPoint</Application>
  <PresentationFormat>Presentación en pantalla (4:3)</PresentationFormat>
  <Paragraphs>55</Paragraphs>
  <Slides>16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101</cp:revision>
  <dcterms:created xsi:type="dcterms:W3CDTF">2012-12-15T23:32:17Z</dcterms:created>
  <dcterms:modified xsi:type="dcterms:W3CDTF">2013-12-05T03:30:29Z</dcterms:modified>
</cp:coreProperties>
</file>