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notesMasterIdLst>
    <p:notesMasterId r:id="rId16"/>
  </p:notesMasterIdLst>
  <p:sldIdLst>
    <p:sldId id="257" r:id="rId2"/>
    <p:sldId id="259" r:id="rId3"/>
    <p:sldId id="268" r:id="rId4"/>
    <p:sldId id="265" r:id="rId5"/>
    <p:sldId id="258" r:id="rId6"/>
    <p:sldId id="260" r:id="rId7"/>
    <p:sldId id="264" r:id="rId8"/>
    <p:sldId id="256" r:id="rId9"/>
    <p:sldId id="266" r:id="rId10"/>
    <p:sldId id="262" r:id="rId11"/>
    <p:sldId id="274" r:id="rId12"/>
    <p:sldId id="273" r:id="rId13"/>
    <p:sldId id="271" r:id="rId14"/>
    <p:sldId id="270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kBxS+i2T6Y4Nsybce4h3w==" hashData="kzhv7BFgrwbiZt/xnQxq+wo5wKUr57EkR9KImp2Yc2Ry6s51YX2L43a8obhdtvAq88Bay9ZiYm9QUqYDqfx5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00"/>
    <a:srgbClr val="0F4D10"/>
    <a:srgbClr val="27C72B"/>
    <a:srgbClr val="FF0066"/>
    <a:srgbClr val="FF00FF"/>
    <a:srgbClr val="FF0000"/>
    <a:srgbClr val="FF99FF"/>
    <a:srgbClr val="4BD0FF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34" autoAdjust="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DF554-038A-4EC5-A76A-8CB581E3ECF5}" type="datetimeFigureOut">
              <a:rPr lang="es-ES" smtClean="0"/>
              <a:t>19/12/2014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376A55-4AAE-444E-8FD9-7735EC59C96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5056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76A55-4AAE-444E-8FD9-7735EC59C961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0741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C68A67-D72B-49E4-9E44-ECC8E8C135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158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1A0CE-C5D5-4761-8D16-9D32858845EB}" type="datetimeFigureOut">
              <a:rPr lang="es-ES" smtClean="0"/>
              <a:t>19/12/2014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4947E-BBB6-437A-80E4-584DB44F70A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7751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70474A-5169-4229-BF31-244AA602CA1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679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jpeg"/><Relationship Id="rId18" Type="http://schemas.openxmlformats.org/officeDocument/2006/relationships/image" Target="../media/image38.gif"/><Relationship Id="rId3" Type="http://schemas.openxmlformats.org/officeDocument/2006/relationships/image" Target="../media/image25.jpeg"/><Relationship Id="rId7" Type="http://schemas.openxmlformats.org/officeDocument/2006/relationships/image" Target="../media/image29.gif"/><Relationship Id="rId12" Type="http://schemas.openxmlformats.org/officeDocument/2006/relationships/image" Target="../media/image33.jpeg"/><Relationship Id="rId17" Type="http://schemas.openxmlformats.org/officeDocument/2006/relationships/image" Target="../media/image37.png"/><Relationship Id="rId2" Type="http://schemas.openxmlformats.org/officeDocument/2006/relationships/image" Target="../media/image24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2.png"/><Relationship Id="rId5" Type="http://schemas.openxmlformats.org/officeDocument/2006/relationships/image" Target="../media/image27.jpeg"/><Relationship Id="rId15" Type="http://schemas.microsoft.com/office/2007/relationships/hdphoto" Target="../media/hdphoto3.wdp"/><Relationship Id="rId10" Type="http://schemas.openxmlformats.org/officeDocument/2006/relationships/image" Target="../media/image31.png"/><Relationship Id="rId19" Type="http://schemas.openxmlformats.org/officeDocument/2006/relationships/image" Target="../media/image39.gif"/><Relationship Id="rId4" Type="http://schemas.openxmlformats.org/officeDocument/2006/relationships/image" Target="../media/image26.jpeg"/><Relationship Id="rId9" Type="http://schemas.microsoft.com/office/2007/relationships/hdphoto" Target="../media/hdphoto2.wdp"/><Relationship Id="rId1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43.gif"/><Relationship Id="rId7" Type="http://schemas.openxmlformats.org/officeDocument/2006/relationships/image" Target="../media/image4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gif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124" y="-29384"/>
            <a:ext cx="6038345" cy="688738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94293" y="-29384"/>
            <a:ext cx="6297707" cy="688738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545020" y="5534561"/>
            <a:ext cx="98376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Navidad De </a:t>
            </a:r>
            <a:r>
              <a:rPr lang="es-ES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L</a:t>
            </a:r>
            <a:r>
              <a:rPr lang="es-ES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os Niños</a:t>
            </a:r>
            <a:endParaRPr lang="es-ES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66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08_Navidad, José Luis Perales.wav"/>
          </p:stSnd>
        </p:sndAc>
      </p:transition>
    </mc:Choice>
    <mc:Fallback xmlns="">
      <p:transition spd="slow" advTm="6000">
        <p:sndAc>
          <p:stSnd>
            <p:snd r:embed="rId4" name="08_Navidad, José Luis Pera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www.fitel.gob.pe/noticias/tb_6414348350ee4e6ddf8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6300" y="-1"/>
            <a:ext cx="13068300" cy="708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3.bp.blogspot.com/_ib9VKPnSRuQ/TPGFMqb9MfI/AAAAAAAABto/0deaFJ37K4k/s1600/bola%20de%20nieve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9138" y="4870855"/>
            <a:ext cx="2947537" cy="221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/>
          <a:srcRect b="9376"/>
          <a:stretch/>
        </p:blipFill>
        <p:spPr>
          <a:xfrm flipH="1">
            <a:off x="-877491" y="0"/>
            <a:ext cx="13069491" cy="7089618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0" y="0"/>
            <a:ext cx="55816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alegría </a:t>
            </a:r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 manifiesta en el rostro de cada niño que recibe un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regalo</a:t>
            </a:r>
            <a:endParaRPr lang="es-ES" sz="3200" b="1" dirty="0"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36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 invX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thumbs.dreamstime.com/z/smiling-family-baking-christmas-cakes-1158396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4" t="-538" r="-50" b="7743"/>
          <a:stretch/>
        </p:blipFill>
        <p:spPr bwMode="auto">
          <a:xfrm>
            <a:off x="-152400" y="-148404"/>
            <a:ext cx="12496800" cy="748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moterahd.files.wordpress.com/2010/12/33.gif?w=2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5073" flipH="1">
            <a:off x="9884116" y="-188052"/>
            <a:ext cx="2382616" cy="242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moterahd.files.wordpress.com/2010/12/33.gif?w=25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6247">
            <a:off x="-122855" y="-207120"/>
            <a:ext cx="2553030" cy="224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1.bp.blogspot.com/-3WYn2K9FPu8/UNtd14J6p_I/AAAAAAAACN8/NAW8I2nje2w/s1600/regal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91521" y="-148405"/>
            <a:ext cx="12572439" cy="748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304800" y="5042118"/>
            <a:ext cx="687144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La Navidad </a:t>
            </a:r>
            <a:r>
              <a:rPr lang="es-ES" sz="28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…</a:t>
            </a:r>
          </a:p>
          <a:p>
            <a:r>
              <a:rPr lang="es-ES" sz="28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Es </a:t>
            </a:r>
            <a:r>
              <a:rPr lang="es-ES" sz="28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una fiesta muy especial para todos... </a:t>
            </a:r>
            <a:endParaRPr lang="es-ES" sz="2800" b="1" dirty="0" smtClean="0">
              <a:solidFill>
                <a:srgbClr val="0000FF"/>
              </a:solidFill>
              <a:latin typeface="Monotype Corsiva" panose="03010101010201010101" pitchFamily="66" charset="0"/>
            </a:endParaRPr>
          </a:p>
          <a:p>
            <a:r>
              <a:rPr lang="es-ES" sz="28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pero </a:t>
            </a:r>
            <a:r>
              <a:rPr lang="es-ES" sz="28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los que más las disfrutan son los niños</a:t>
            </a:r>
            <a:r>
              <a:rPr lang="es-ES" sz="28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........ </a:t>
            </a:r>
          </a:p>
          <a:p>
            <a:r>
              <a:rPr lang="es-ES" sz="28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¡incluido </a:t>
            </a:r>
            <a:r>
              <a:rPr lang="es-ES" sz="28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el que todos llevamos dentro!</a:t>
            </a:r>
          </a:p>
        </p:txBody>
      </p:sp>
    </p:spTree>
    <p:extLst>
      <p:ext uri="{BB962C8B-B14F-4D97-AF65-F5344CB8AC3E}">
        <p14:creationId xmlns:p14="http://schemas.microsoft.com/office/powerpoint/2010/main" val="4175540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000">
        <p15:prstTrans prst="peelOff" invX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actividades semanales para nav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607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60733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136775" y="1838230"/>
            <a:ext cx="264907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357188">
              <a:tabLst>
                <a:tab pos="981075" algn="l"/>
              </a:tabLst>
            </a:pPr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Llegada de Navidad </a:t>
            </a:r>
            <a:r>
              <a:rPr lang="es-ES" sz="2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puede ser una ocasión estupenda para estimular la imaginación de los más pequeños </a:t>
            </a:r>
            <a:endParaRPr lang="es-ES" sz="28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de </a:t>
            </a:r>
            <a:r>
              <a:rPr lang="es-ES" sz="2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endParaRPr lang="es-ES" sz="28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casa</a:t>
            </a:r>
            <a:r>
              <a:rPr lang="es-ES" sz="2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64669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000">
        <p15:prstTrans prst="peelOff" invX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http://www.escuelaenlanube.com/wp-content/uploads/2013/12/shutterstock_88637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2.bp.blogspot.com/-qFrtvXYMimU/UmvmB0haTQI/AAAAAAAA-Ow/QaDV-pl1JzY/s1600/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785946" y="0"/>
            <a:ext cx="7208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               </a:t>
            </a:r>
            <a:r>
              <a:rPr lang="es-ES" sz="28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Que Jesús encuentre en vuestros corazones</a:t>
            </a:r>
          </a:p>
          <a:p>
            <a:r>
              <a:rPr lang="es-ES" sz="28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                            un espacio para nacer</a:t>
            </a:r>
            <a:endParaRPr lang="es-ES" sz="2800" b="1" dirty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122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eluniversal.com.co/sites/default/files/201201/imagen/regal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pequebebes.com/wp-content/2011/11/el-poder-de-papa-noel-en-navida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253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782728" y="15766"/>
            <a:ext cx="5409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    La</a:t>
            </a:r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 Navidad es una época mágica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,</a:t>
            </a:r>
          </a:p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2800" b="1" dirty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pero, si la vives con niños, lo es aún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más.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46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meta.gov.co/wp-content/themes/gobermeta-final/includes/timthumb.php?src=/wp-content/uploads/2014/12/diciembre33.jpg&amp;w=556&amp;h=371&amp;zc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1945" y="-22101"/>
            <a:ext cx="12712261" cy="688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silvitablanco.com.ar/villancicos/sb56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3326" y="-22101"/>
            <a:ext cx="12975022" cy="698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613225" y="131970"/>
            <a:ext cx="36470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Tu tañido trae la dicha en la navidad </a:t>
            </a:r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y </a:t>
            </a: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mensaje de esperanza a la humanidad</a:t>
            </a:r>
            <a:r>
              <a:rPr lang="es-ES" sz="2800" b="1" i="0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179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regionhuancavelica.gob.pe/region/images/stories/noticias/ENTREGA%20DE%20JUGUETES%20EN%20LIRCAY%20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358" y="-1"/>
            <a:ext cx="12302358" cy="6864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silvitablanco.com.ar/villancicos/m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917" y="0"/>
            <a:ext cx="6064624" cy="688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silvitablanco.com.ar/villancicos/m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6"/>
          <a:stretch/>
        </p:blipFill>
        <p:spPr bwMode="auto">
          <a:xfrm flipH="1">
            <a:off x="5867708" y="-1"/>
            <a:ext cx="6324291" cy="687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219749" y="392250"/>
            <a:ext cx="3295920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En esta noche de noche buena tiende tu mano al mas necesitado el gesto de grandeza será bendecido por nuestro señor Jesucristo</a:t>
            </a:r>
            <a:endParaRPr lang="es-ES" sz="28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598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000">
        <p15:prstTrans prst="peelOff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www.crhoy.com/wp-content/uploads/2013/12/5810797w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379" b="100000" l="10000" r="90000">
                        <a14:foregroundMark x1="53000" y1="56285" x2="53000" y2="56285"/>
                        <a14:foregroundMark x1="29500" y1="57223" x2="29500" y2="57223"/>
                        <a14:foregroundMark x1="26125" y1="56660" x2="26125" y2="56660"/>
                        <a14:foregroundMark x1="21250" y1="69794" x2="21250" y2="69794"/>
                        <a14:foregroundMark x1="21875" y1="65291" x2="21875" y2="65291"/>
                        <a14:foregroundMark x1="20375" y1="65291" x2="20375" y2="65291"/>
                        <a14:foregroundMark x1="62250" y1="29456" x2="62250" y2="29456"/>
                        <a14:foregroundMark x1="60750" y1="29268" x2="60750" y2="29268"/>
                        <a14:foregroundMark x1="59125" y1="28330" x2="59125" y2="28330"/>
                        <a14:foregroundMark x1="56875" y1="28330" x2="56875" y2="28330"/>
                        <a14:foregroundMark x1="54625" y1="27767" x2="54625" y2="27767"/>
                        <a14:foregroundMark x1="55000" y1="32458" x2="55000" y2="32458"/>
                        <a14:foregroundMark x1="56750" y1="35460" x2="56750" y2="35460"/>
                        <a14:foregroundMark x1="55250" y1="35272" x2="55250" y2="35272"/>
                        <a14:foregroundMark x1="55375" y1="37523" x2="55375" y2="37523"/>
                        <a14:foregroundMark x1="61250" y1="37148" x2="61250" y2="37148"/>
                        <a14:foregroundMark x1="59625" y1="44465" x2="59625" y2="44465"/>
                        <a14:foregroundMark x1="58750" y1="44278" x2="58750" y2="44278"/>
                        <a14:foregroundMark x1="57500" y1="46904" x2="57500" y2="46904"/>
                        <a14:foregroundMark x1="56500" y1="46341" x2="56500" y2="46341"/>
                        <a14:foregroundMark x1="55125" y1="45779" x2="55125" y2="45779"/>
                        <a14:foregroundMark x1="53500" y1="44465" x2="53500" y2="44465"/>
                        <a14:foregroundMark x1="53250" y1="44465" x2="53250" y2="44465"/>
                        <a14:foregroundMark x1="51750" y1="46341" x2="51750" y2="46341"/>
                        <a14:foregroundMark x1="50500" y1="49906" x2="50500" y2="49906"/>
                        <a14:foregroundMark x1="48875" y1="52533" x2="48875" y2="52533"/>
                        <a14:foregroundMark x1="47750" y1="56848" x2="47750" y2="56848"/>
                        <a14:foregroundMark x1="52625" y1="60038" x2="52625" y2="60038"/>
                        <a14:foregroundMark x1="54125" y1="55722" x2="54125" y2="55722"/>
                        <a14:foregroundMark x1="54750" y1="53283" x2="54750" y2="53283"/>
                        <a14:foregroundMark x1="55750" y1="50844" x2="55750" y2="50844"/>
                        <a14:foregroundMark x1="56875" y1="49719" x2="56875" y2="49719"/>
                        <a14:foregroundMark x1="58125" y1="48030" x2="58125" y2="48030"/>
                        <a14:foregroundMark x1="59250" y1="46717" x2="59250" y2="46717"/>
                        <a14:foregroundMark x1="64625" y1="40901" x2="64625" y2="40901"/>
                        <a14:foregroundMark x1="64875" y1="43340" x2="64875" y2="43340"/>
                        <a14:foregroundMark x1="65000" y1="45403" x2="65000" y2="45403"/>
                        <a14:foregroundMark x1="65000" y1="47467" x2="65000" y2="47467"/>
                        <a14:foregroundMark x1="64625" y1="48780" x2="64625" y2="48780"/>
                        <a14:foregroundMark x1="65125" y1="50094" x2="65125" y2="50094"/>
                        <a14:foregroundMark x1="65750" y1="51220" x2="65750" y2="51220"/>
                        <a14:foregroundMark x1="66500" y1="52533" x2="66500" y2="52533"/>
                        <a14:foregroundMark x1="67125" y1="53846" x2="67125" y2="53846"/>
                        <a14:foregroundMark x1="69125" y1="39212" x2="69125" y2="39212"/>
                        <a14:foregroundMark x1="67750" y1="37148" x2="67750" y2="37148"/>
                        <a14:foregroundMark x1="66625" y1="36585" x2="66625" y2="36585"/>
                        <a14:foregroundMark x1="66500" y1="35272" x2="66500" y2="35272"/>
                        <a14:foregroundMark x1="65750" y1="33959" x2="65750" y2="33959"/>
                        <a14:foregroundMark x1="65250" y1="33021" x2="65250" y2="33021"/>
                        <a14:foregroundMark x1="64625" y1="32458" x2="64625" y2="32458"/>
                        <a14:foregroundMark x1="64000" y1="31332" x2="64000" y2="31332"/>
                        <a14:foregroundMark x1="66250" y1="31332" x2="66250" y2="31332"/>
                        <a14:foregroundMark x1="66875" y1="31895" x2="66875" y2="31895"/>
                        <a14:foregroundMark x1="68250" y1="32270" x2="68250" y2="32270"/>
                        <a14:foregroundMark x1="69875" y1="30957" x2="69875" y2="30957"/>
                        <a14:foregroundMark x1="71250" y1="30019" x2="71250" y2="30019"/>
                        <a14:foregroundMark x1="78125" y1="52158" x2="78125" y2="52158"/>
                        <a14:foregroundMark x1="77250" y1="50844" x2="77250" y2="50844"/>
                        <a14:foregroundMark x1="76250" y1="50469" x2="76250" y2="50469"/>
                        <a14:foregroundMark x1="75500" y1="48780" x2="75500" y2="48780"/>
                        <a14:foregroundMark x1="78125" y1="43340" x2="78125" y2="43340"/>
                        <a14:foregroundMark x1="77875" y1="44841" x2="77875" y2="44841"/>
                        <a14:foregroundMark x1="78375" y1="42402" x2="78375" y2="42402"/>
                        <a14:foregroundMark x1="80625" y1="36398" x2="80625" y2="36398"/>
                        <a14:foregroundMark x1="80250" y1="34897" x2="80250" y2="34897"/>
                        <a14:foregroundMark x1="78000" y1="31144" x2="78000" y2="31144"/>
                        <a14:foregroundMark x1="75625" y1="29268" x2="75625" y2="29268"/>
                        <a14:foregroundMark x1="74375" y1="29268" x2="74375" y2="29268"/>
                        <a14:foregroundMark x1="76000" y1="30019" x2="76000" y2="30019"/>
                        <a14:foregroundMark x1="63250" y1="30019" x2="63250" y2="30019"/>
                        <a14:foregroundMark x1="61500" y1="27955" x2="61500" y2="27955"/>
                        <a14:foregroundMark x1="60750" y1="26829" x2="60750" y2="26829"/>
                        <a14:foregroundMark x1="58125" y1="27205" x2="58125" y2="27205"/>
                        <a14:foregroundMark x1="62000" y1="27017" x2="62000" y2="27017"/>
                        <a14:foregroundMark x1="70125" y1="81238" x2="70125" y2="81238"/>
                        <a14:foregroundMark x1="73625" y1="85366" x2="73625" y2="85366"/>
                        <a14:foregroundMark x1="73625" y1="82364" x2="73625" y2="82364"/>
                        <a14:foregroundMark x1="73125" y1="80300" x2="73125" y2="80300"/>
                        <a14:foregroundMark x1="73125" y1="78987" x2="73125" y2="78987"/>
                        <a14:foregroundMark x1="62875" y1="86304" x2="62875" y2="86304"/>
                        <a14:foregroundMark x1="44250" y1="95872" x2="44250" y2="95872"/>
                        <a14:foregroundMark x1="44875" y1="92308" x2="44875" y2="92308"/>
                        <a14:foregroundMark x1="47500" y1="95122" x2="47500" y2="95122"/>
                        <a14:foregroundMark x1="51250" y1="91370" x2="51250" y2="91370"/>
                        <a14:foregroundMark x1="46625" y1="95122" x2="46625" y2="95122"/>
                        <a14:foregroundMark x1="47750" y1="96248" x2="47750" y2="96248"/>
                        <a14:foregroundMark x1="48250" y1="97561" x2="48250" y2="97561"/>
                        <a14:foregroundMark x1="45750" y1="98687" x2="45750" y2="98687"/>
                        <a14:foregroundMark x1="52000" y1="95497" x2="52000" y2="95497"/>
                        <a14:foregroundMark x1="67125" y1="61538" x2="67125" y2="61538"/>
                        <a14:foregroundMark x1="34375" y1="55347" x2="34375" y2="55347"/>
                        <a14:foregroundMark x1="35250" y1="52908" x2="35250" y2="52908"/>
                        <a14:foregroundMark x1="33875" y1="48593" x2="33875" y2="48593"/>
                        <a14:foregroundMark x1="31875" y1="53096" x2="31875" y2="53096"/>
                        <a14:foregroundMark x1="30625" y1="53283" x2="30625" y2="53283"/>
                        <a14:foregroundMark x1="28125" y1="55722" x2="28125" y2="55722"/>
                        <a14:foregroundMark x1="29250" y1="54784" x2="29250" y2="54784"/>
                        <a14:foregroundMark x1="24500" y1="56848" x2="24500" y2="56848"/>
                        <a14:foregroundMark x1="27125" y1="55722" x2="27125" y2="55722"/>
                        <a14:foregroundMark x1="19250" y1="63977" x2="19250" y2="63977"/>
                        <a14:foregroundMark x1="21500" y1="63039" x2="21500" y2="63039"/>
                        <a14:foregroundMark x1="22750" y1="60225" x2="22750" y2="60225"/>
                        <a14:foregroundMark x1="21625" y1="60413" x2="21625" y2="60413"/>
                        <a14:foregroundMark x1="22000" y1="59287" x2="22000" y2="59287"/>
                        <a14:foregroundMark x1="22875" y1="57786" x2="22875" y2="57786"/>
                        <a14:foregroundMark x1="23750" y1="56098" x2="23750" y2="56098"/>
                        <a14:foregroundMark x1="32000" y1="50844" x2="32000" y2="50844"/>
                        <a14:foregroundMark x1="32875" y1="47842" x2="32875" y2="47842"/>
                        <a14:foregroundMark x1="33500" y1="46341" x2="33500" y2="46341"/>
                        <a14:foregroundMark x1="35500" y1="45779" x2="35500" y2="45779"/>
                        <a14:foregroundMark x1="31875" y1="45779" x2="31875" y2="45779"/>
                        <a14:foregroundMark x1="31250" y1="44841" x2="31250" y2="44841"/>
                        <a14:foregroundMark x1="30625" y1="43902" x2="30625" y2="43902"/>
                        <a14:foregroundMark x1="30000" y1="43340" x2="30000" y2="43340"/>
                        <a14:foregroundMark x1="29375" y1="42589" x2="29375" y2="42589"/>
                        <a14:foregroundMark x1="29000" y1="42214" x2="29000" y2="42214"/>
                        <a14:foregroundMark x1="28375" y1="41651" x2="28375" y2="41651"/>
                        <a14:foregroundMark x1="27750" y1="41463" x2="27750" y2="41463"/>
                        <a14:foregroundMark x1="27125" y1="41276" x2="27125" y2="41276"/>
                        <a14:foregroundMark x1="24000" y1="40525" x2="24000" y2="40525"/>
                        <a14:foregroundMark x1="26000" y1="42402" x2="26000" y2="42402"/>
                        <a14:foregroundMark x1="26000" y1="43902" x2="26000" y2="43902"/>
                        <a14:foregroundMark x1="25625" y1="45403" x2="25625" y2="45403"/>
                        <a14:foregroundMark x1="25625" y1="46904" x2="25625" y2="46904"/>
                        <a14:foregroundMark x1="25125" y1="49719" x2="25125" y2="49719"/>
                        <a14:foregroundMark x1="24750" y1="52720" x2="24750" y2="52720"/>
                        <a14:foregroundMark x1="24500" y1="43340" x2="24500" y2="43340"/>
                        <a14:foregroundMark x1="23625" y1="43340" x2="23625" y2="43340"/>
                        <a14:foregroundMark x1="23125" y1="43527" x2="23125" y2="43527"/>
                        <a14:foregroundMark x1="22125" y1="45028" x2="22125" y2="45028"/>
                        <a14:foregroundMark x1="22125" y1="43902" x2="22125" y2="43902"/>
                        <a14:foregroundMark x1="21000" y1="47092" x2="21000" y2="47092"/>
                        <a14:foregroundMark x1="19250" y1="58161" x2="19250" y2="58161"/>
                        <a14:foregroundMark x1="19375" y1="59287" x2="19375" y2="59287"/>
                        <a14:foregroundMark x1="19625" y1="60413" x2="19625" y2="60413"/>
                        <a14:foregroundMark x1="19000" y1="61351" x2="19000" y2="61351"/>
                        <a14:foregroundMark x1="18375" y1="61914" x2="18375" y2="61914"/>
                        <a14:foregroundMark x1="18500" y1="65478" x2="18500" y2="65478"/>
                        <a14:foregroundMark x1="17500" y1="65666" x2="17500" y2="65666"/>
                        <a14:foregroundMark x1="17375" y1="67542" x2="17375" y2="67542"/>
                        <a14:foregroundMark x1="17500" y1="69418" x2="17500" y2="69418"/>
                        <a14:foregroundMark x1="17625" y1="70169" x2="17625" y2="70169"/>
                        <a14:foregroundMark x1="17750" y1="71670" x2="17750" y2="71670"/>
                        <a14:foregroundMark x1="17750" y1="73358" x2="17750" y2="73358"/>
                        <a14:foregroundMark x1="17500" y1="76735" x2="17500" y2="76735"/>
                        <a14:foregroundMark x1="70875" y1="64165" x2="70875" y2="64165"/>
                        <a14:foregroundMark x1="65375" y1="64165" x2="65375" y2="64165"/>
                        <a14:foregroundMark x1="65125" y1="60225" x2="65125" y2="60225"/>
                        <a14:foregroundMark x1="64375" y1="72795" x2="64375" y2="72795"/>
                        <a14:foregroundMark x1="66125" y1="74484" x2="66125" y2="74484"/>
                        <a14:foregroundMark x1="65875" y1="72608" x2="65875" y2="72608"/>
                        <a14:foregroundMark x1="67250" y1="68293" x2="67250" y2="68293"/>
                        <a14:foregroundMark x1="78500" y1="60225" x2="78500" y2="60225"/>
                        <a14:foregroundMark x1="79625" y1="61538" x2="79625" y2="61538"/>
                        <a14:foregroundMark x1="77625" y1="58349" x2="77625" y2="58349"/>
                        <a14:foregroundMark x1="80125" y1="68668" x2="80125" y2="68668"/>
                        <a14:foregroundMark x1="80375" y1="70732" x2="80375" y2="70732"/>
                        <a14:backgroundMark x1="80125" y1="57223" x2="80125" y2="57223"/>
                        <a14:backgroundMark x1="81125" y1="59475" x2="81125" y2="59475"/>
                        <a14:backgroundMark x1="83250" y1="63602" x2="83250" y2="63602"/>
                        <a14:backgroundMark x1="80500" y1="72795" x2="80500" y2="727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527" t="21218" r="17912"/>
          <a:stretch/>
        </p:blipFill>
        <p:spPr bwMode="auto">
          <a:xfrm>
            <a:off x="-126120" y="642890"/>
            <a:ext cx="7803927" cy="621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redime.net/wp-content/uploads/2011/08/189383_212803658772507_100001286221366_665410_2940842_a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4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00633" y="2020038"/>
            <a:ext cx="5131204" cy="528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i205.photobucket.com/albums/bb314/MINI070/01%20A%20NAVIDAD/09.jpg?t=11968348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"/>
            <a:ext cx="12192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201033" y="165836"/>
            <a:ext cx="1151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Abre tu corazón ,presta tu hombro, calma al acongojado ,</a:t>
            </a:r>
          </a:p>
          <a:p>
            <a:pPr algn="ctr"/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abraza con ternura y serás feliz</a:t>
            </a:r>
            <a:endParaRPr lang="es-ES" sz="2800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6342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img.yoyopress.com/uploads/3130645681_c782671d6c_o-630x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341"/>
            <a:ext cx="12192000" cy="6898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silvitablanco.com.ar/villancicos/sannicola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3" b="5443"/>
          <a:stretch/>
        </p:blipFill>
        <p:spPr bwMode="auto">
          <a:xfrm>
            <a:off x="-58409" y="-126471"/>
            <a:ext cx="6430786" cy="707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silvitablanco.com.ar/villancicos/sannicola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6" t="5543" b="5443"/>
          <a:stretch/>
        </p:blipFill>
        <p:spPr bwMode="auto">
          <a:xfrm flipH="1">
            <a:off x="6203714" y="-40342"/>
            <a:ext cx="6093063" cy="707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2753710" y="0"/>
            <a:ext cx="7662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Que en cada niño se siembre eternamente la navidad 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8" name="Picture 4" descr="https://encrypted-tbn0.gstatic.com/images?q=tbn:ANd9GcT_8-ZJXMZn76m23d7uHRy4icaJvKwv5buueQ79enRkdmKN5gXYC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45"/>
          <a:stretch/>
        </p:blipFill>
        <p:spPr bwMode="auto">
          <a:xfrm>
            <a:off x="4714935" y="776032"/>
            <a:ext cx="1766548" cy="354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encrypted-tbn0.gstatic.com/images?q=tbn:ANd9GcT_8-ZJXMZn76m23d7uHRy4icaJvKwv5buueQ79enRkdmKN5gXYC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0"/>
          <a:stretch/>
        </p:blipFill>
        <p:spPr bwMode="auto">
          <a:xfrm>
            <a:off x="6477154" y="776032"/>
            <a:ext cx="1761119" cy="354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220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000">
        <p15:prstTrans prst="peelOff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piziadas.com/wp-content/uploads/2013/12/nieve20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2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3.bp.blogspot.com/-HD2DozqVSaM/UNDY3EIlUtI/AAAAAAAAGww/WNoy8oleX2g/s1600/X2++ni%C3%B1as-riend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3" r="6274"/>
          <a:stretch/>
        </p:blipFill>
        <p:spPr bwMode="auto">
          <a:xfrm>
            <a:off x="0" y="4149969"/>
            <a:ext cx="2382903" cy="27848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irtrainierenaikido.com/wp-content/uploads/2013/04/554201_358710247572781_1166377502_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2" r="22942"/>
          <a:stretch/>
        </p:blipFill>
        <p:spPr bwMode="auto">
          <a:xfrm>
            <a:off x="2118456" y="4071823"/>
            <a:ext cx="2339887" cy="287769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www.mothercareclub.es/wp-content/uploads/2014/11/navidad-mothercar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840" y="4057148"/>
            <a:ext cx="2249053" cy="287769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silvitablanco.com.ar/villancicos/en_el_portal_de_belen/s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9911" y="322188"/>
            <a:ext cx="2728712" cy="2243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3.bp.blogspot.com/-4ZNvSr84shc/UMoFSUjrG0I/AAAAAAAACMk/r2I_z_Cjm6g/s1600/muntildeecos-de-nieve-animados-400x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18" y="0"/>
            <a:ext cx="2174325" cy="1984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quehacerpara.net/wp-content/uploads/2014/10/feliz-navidad-2013-feliz-navidad-2014-feliz-navidad-y-prospero-ano-2014-feliznavidad.jpg"/>
          <p:cNvPicPr>
            <a:picLocks noChangeAspect="1" noChangeArrowheads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389" b="89815" l="5766" r="96988">
                        <a14:foregroundMark x1="24441" y1="26852" x2="24441" y2="26852"/>
                        <a14:foregroundMark x1="28313" y1="18056" x2="28313" y2="18056"/>
                        <a14:foregroundMark x1="23580" y1="13426" x2="23580" y2="13426"/>
                        <a14:foregroundMark x1="33391" y1="28472" x2="33391" y2="28472"/>
                        <a14:foregroundMark x1="38382" y1="22454" x2="38382" y2="22454"/>
                        <a14:foregroundMark x1="42599" y1="22454" x2="42599" y2="22454"/>
                        <a14:foregroundMark x1="36145" y1="22454" x2="36145" y2="22454"/>
                        <a14:foregroundMark x1="35026" y1="28472" x2="35026" y2="28472"/>
                        <a14:foregroundMark x1="37263" y1="28472" x2="37263" y2="28472"/>
                        <a14:foregroundMark x1="38124" y1="58333" x2="38124" y2="58333"/>
                        <a14:foregroundMark x1="33649" y1="53241" x2="33649" y2="53241"/>
                        <a14:foregroundMark x1="27539" y1="56944" x2="27539" y2="56944"/>
                        <a14:foregroundMark x1="12134" y1="56250" x2="12134" y2="56250"/>
                        <a14:foregroundMark x1="14716" y1="59954" x2="14716" y2="59954"/>
                        <a14:foregroundMark x1="57315" y1="26157" x2="57315" y2="26157"/>
                        <a14:foregroundMark x1="69880" y1="24769" x2="69880" y2="24769"/>
                        <a14:foregroundMark x1="70482" y1="18750" x2="70482" y2="18750"/>
                        <a14:foregroundMark x1="64286" y1="61343" x2="64286" y2="61343"/>
                        <a14:foregroundMark x1="55164" y1="58333" x2="55164" y2="58333"/>
                        <a14:foregroundMark x1="53184" y1="71759" x2="53184" y2="71759"/>
                        <a14:foregroundMark x1="79948" y1="62037" x2="79948" y2="62037"/>
                        <a14:foregroundMark x1="88898" y1="56944" x2="88898" y2="56944"/>
                        <a14:foregroundMark x1="46472" y1="26157" x2="46472" y2="26157"/>
                        <a14:foregroundMark x1="25301" y1="18056" x2="25301" y2="18056"/>
                        <a14:foregroundMark x1="25301" y1="32176" x2="25301" y2="32176"/>
                        <a14:foregroundMark x1="23322" y1="30787" x2="23322" y2="30787"/>
                        <a14:foregroundMark x1="23322" y1="34491" x2="23322" y2="34491"/>
                        <a14:foregroundMark x1="27539" y1="44907" x2="27539" y2="44907"/>
                        <a14:foregroundMark x1="36747" y1="41204" x2="36747" y2="41204"/>
                        <a14:foregroundMark x1="33907" y1="41898" x2="33907" y2="41898"/>
                        <a14:foregroundMark x1="31153" y1="44213" x2="31153" y2="44213"/>
                        <a14:foregroundMark x1="40103" y1="42593" x2="40103" y2="42593"/>
                        <a14:foregroundMark x1="39759" y1="39583" x2="39759" y2="39583"/>
                        <a14:foregroundMark x1="45353" y1="31481" x2="45353" y2="31481"/>
                        <a14:foregroundMark x1="9122" y1="75694" x2="9122" y2="75694"/>
                        <a14:foregroundMark x1="18847" y1="76389" x2="18847" y2="76389"/>
                        <a14:foregroundMark x1="20568" y1="62037" x2="20568" y2="62037"/>
                        <a14:foregroundMark x1="20826" y1="53241" x2="20826" y2="53241"/>
                        <a14:foregroundMark x1="19191" y1="57639" x2="19191" y2="57639"/>
                        <a14:foregroundMark x1="31411" y1="77083" x2="31411" y2="77083"/>
                        <a14:foregroundMark x1="34768" y1="77083" x2="34768" y2="77083"/>
                        <a14:foregroundMark x1="40103" y1="77083" x2="40103" y2="77083"/>
                        <a14:foregroundMark x1="42857" y1="76389" x2="42857" y2="76389"/>
                        <a14:foregroundMark x1="47590" y1="73380" x2="47590" y2="73380"/>
                        <a14:foregroundMark x1="56540" y1="76389" x2="56540" y2="76389"/>
                        <a14:foregroundMark x1="63167" y1="74074" x2="63167" y2="74074"/>
                        <a14:foregroundMark x1="66265" y1="74074" x2="66265" y2="74074"/>
                      </a14:backgroundRemoval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67" b="17963"/>
          <a:stretch/>
        </p:blipFill>
        <p:spPr bwMode="auto">
          <a:xfrm>
            <a:off x="2638854" y="102702"/>
            <a:ext cx="6318035" cy="273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1.bp.blogspot.com/-7i_xZmcjD-c/UkQ6B8GsWzI/AAAAAAAAJUg/3iNNZs-kTho/s640/07-s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5559" y="2098678"/>
            <a:ext cx="1618650" cy="1749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1.bp.blogspot.com/-toZdQ9aShx8/UJimISR29MI/AAAAAAAAjOw/cU3DtyM7d6s/s1600/mu%C3%B1ecos+nieve+navidad+(6)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452" y="2291423"/>
            <a:ext cx="2801629" cy="1815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upo 5"/>
          <p:cNvGrpSpPr/>
          <p:nvPr/>
        </p:nvGrpSpPr>
        <p:grpSpPr>
          <a:xfrm>
            <a:off x="-98482" y="0"/>
            <a:ext cx="12290482" cy="7187016"/>
            <a:chOff x="2114384" y="403383"/>
            <a:chExt cx="12557479" cy="7059337"/>
          </a:xfrm>
        </p:grpSpPr>
        <p:pic>
          <p:nvPicPr>
            <p:cNvPr id="13" name="Picture 12" descr="http://www.altonivel.com.mx/assets/images/Estructura_V3/Estilo_de_vida/Tendencias/Decoracion/listones-navidad2.jpg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0311" y="412127"/>
              <a:ext cx="12464205" cy="70505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4" descr="http://www.blogodisea.com/wp-content/uploads/2012/12/tarjetas-navidad-42.jpg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25230" y="2233431"/>
              <a:ext cx="2639375" cy="3003839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6" descr="http://lamula.pe/media/uploads/390fb0d2-a764-4337-9fea-4bd6d43008a6.jpg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0" b="98674" l="2742" r="9532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55722" y="541706"/>
              <a:ext cx="2916141" cy="19789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6" descr="http://azu1.facilisimo.com/ima/i/3/5/ac/412_142990_2919175_171447.jpg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83" t="6131" r="20502"/>
            <a:stretch/>
          </p:blipFill>
          <p:spPr bwMode="auto">
            <a:xfrm>
              <a:off x="5567494" y="403383"/>
              <a:ext cx="2649579" cy="23340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6" descr="http://azu1.facilisimo.com/ima/i/3/5/ac/412_142990_2919175_171447.jpg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83" t="6131" r="20502"/>
            <a:stretch/>
          </p:blipFill>
          <p:spPr bwMode="auto">
            <a:xfrm flipH="1">
              <a:off x="8066077" y="476883"/>
              <a:ext cx="2910961" cy="2207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 descr="http://www.imagenesamor.net/images/wallpapers/ovejas%20de%20fiesta%20imagenes%20de%20amor-540883.jpeg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4384" y="502630"/>
              <a:ext cx="2073278" cy="15803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http://4.bp.blogspot.com/--kspiyEb8cg/TrkzdU-wkzI/AAAAAAAAQY4/y06b5BVZe5E/s1600/snowmancoupletag-vi4_thumb%255B1%255D.gif"/>
            <p:cNvPicPr>
              <a:picLocks noChangeAspect="1" noChangeArrowheads="1" noCrop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7275" y="4836551"/>
              <a:ext cx="2388571" cy="25224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6" name="Picture 12" descr="http://1.bp.blogspot.com/-zaUf-yFQEYw/UoDkd68b7gI/AAAAAAABV1Y/sKJlBWYG5cc/s1600/ANIMAT2611.gif"/>
            <p:cNvPicPr>
              <a:picLocks noChangeAspect="1" noChangeArrowheads="1" noCrop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29149" y="2458250"/>
              <a:ext cx="2512365" cy="14132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" name="Rectángulo 21"/>
          <p:cNvSpPr/>
          <p:nvPr/>
        </p:nvSpPr>
        <p:spPr>
          <a:xfrm>
            <a:off x="9742517" y="3755903"/>
            <a:ext cx="2199588" cy="31020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Con la alegría y la dicha de un niño siento el espíritu de Navidad y con fervor a los </a:t>
            </a:r>
            <a:r>
              <a:rPr lang="es-ES" sz="24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reyes </a:t>
            </a:r>
            <a:r>
              <a:rPr lang="es-ES" sz="24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les pido nos traiga </a:t>
            </a:r>
            <a:r>
              <a:rPr lang="es-ES" sz="24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dicha </a:t>
            </a:r>
            <a:r>
              <a:rPr lang="es-ES" sz="24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y </a:t>
            </a:r>
            <a:r>
              <a:rPr lang="es-ES" sz="2400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prosperidad </a:t>
            </a:r>
            <a:r>
              <a:rPr lang="es-ES" sz="2400" b="1" dirty="0">
                <a:solidFill>
                  <a:srgbClr val="0000FF"/>
                </a:solidFill>
                <a:latin typeface="Monotype Corsiva" panose="03010101010201010101" pitchFamily="66" charset="0"/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2795643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unafrasecelebre.com/navidad/fondosnavidad/muneco_de_niev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12326471" cy="710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6686883" y="471250"/>
            <a:ext cx="5042647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1200" dirty="0" smtClean="0">
              <a:latin typeface="Monotype Corsiva" panose="03010101010201010101" pitchFamily="66" charset="0"/>
            </a:endParaRP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Quisiera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armar en estos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días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un hermoso árbol de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Navidad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y colgar en lugar de regalos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los nombres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de todos mis amigos, los de cerca,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los de lejos, los de siempre y los de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ahora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los que veo cada día y los que raramente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encuentro,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los siempre recordados ,y los que  a veces se me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olvidan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los constantes y los  inconstantes ,los de las horas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difíciles y los de las horas alegres, a los que sin querer herí ,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y sin querer me hirieron aquellos que apenas conozco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profundamente y aquellos a quienes apenas conozco por sus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apariencias.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Los que me deben y a los que debo mucho, mis amigos humildes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y mis amigos importantes ,por eso </a:t>
            </a:r>
            <a:r>
              <a:rPr lang="es-ES" sz="1200" b="1" dirty="0">
                <a:solidFill>
                  <a:srgbClr val="0F4D10"/>
                </a:solidFill>
                <a:latin typeface="Monotype Corsiva" panose="03010101010201010101" pitchFamily="66" charset="0"/>
              </a:rPr>
              <a:t> </a:t>
            </a:r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nombro a todos mis amigos 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que pasaron por mi vida. Los que recibís este mensaje y los que no recibirán.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Un árbol de raíces profundas para que vuestros  nombres nunca sean arrancados ,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un árbol que al florecer el año próximo nos traiga ilusión, salud , amor y paz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 ojala que en navidad nos podamos encontrar para compartir los mejores deseos de esperanza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Poniendo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un poco de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felicidad en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aquellos que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todo lo han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perdido.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Feliz </a:t>
            </a:r>
          </a:p>
          <a:p>
            <a:pPr algn="ctr"/>
            <a:r>
              <a:rPr lang="es-ES" sz="1200" b="1" dirty="0" smtClean="0">
                <a:solidFill>
                  <a:srgbClr val="0F4D10"/>
                </a:solidFill>
                <a:latin typeface="Monotype Corsiva" panose="03010101010201010101" pitchFamily="66" charset="0"/>
              </a:rPr>
              <a:t>Navidad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  <p:pic>
        <p:nvPicPr>
          <p:cNvPr id="2050" name="Picture 2" descr="http://www.gifs-animados.es/gifs-imagenes/e/estrella-de-navidad/gifs-animados-estrella-de-navidad-111808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7477" y="0"/>
            <a:ext cx="621460" cy="699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www.navidad365dias.com/wp-content/uploads/letra-villancico-feliz-navida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35" b="100000" l="0" r="100000">
                        <a14:foregroundMark x1="10196" y1="33178" x2="10196" y2="33178"/>
                        <a14:foregroundMark x1="13333" y1="26636" x2="13333" y2="26636"/>
                        <a14:foregroundMark x1="7059" y1="61215" x2="7059" y2="61215"/>
                        <a14:foregroundMark x1="57255" y1="93458" x2="57255" y2="93458"/>
                        <a14:foregroundMark x1="34118" y1="92991" x2="34118" y2="92991"/>
                        <a14:foregroundMark x1="36863" y1="94393" x2="36863" y2="94393"/>
                        <a14:foregroundMark x1="26275" y1="32243" x2="26275" y2="32243"/>
                        <a14:backgroundMark x1="24706" y1="33645" x2="24706" y2="33645"/>
                        <a14:backgroundMark x1="24314" y1="36916" x2="24314" y2="36916"/>
                        <a14:backgroundMark x1="21961" y1="30841" x2="21961" y2="30841"/>
                        <a14:backgroundMark x1="42353" y1="93458" x2="42353" y2="93458"/>
                        <a14:backgroundMark x1="48235" y1="87850" x2="48235" y2="87850"/>
                        <a14:backgroundMark x1="64314" y1="94860" x2="64314" y2="94860"/>
                        <a14:backgroundMark x1="69412" y1="91589" x2="69412" y2="915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7564" y="5228138"/>
            <a:ext cx="1720437" cy="162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209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0000">
        <p15:prstTrans prst="peelOff"/>
      </p:transition>
    </mc:Choice>
    <mc:Fallback xmlns="">
      <p:transition spd="slow" advTm="6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943" y="1643081"/>
            <a:ext cx="1120262" cy="1206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954" y="1594745"/>
            <a:ext cx="1254140" cy="1350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1126626" y="5784249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err="1">
                  <a:solidFill>
                    <a:srgbClr val="C00000"/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rgbClr val="C00000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87" y="2991826"/>
            <a:ext cx="2376838" cy="239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http://thumbs.dreamstime.com/z/christmas-garland-11811365.jpg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50" b="11948"/>
          <a:stretch/>
        </p:blipFill>
        <p:spPr bwMode="auto">
          <a:xfrm>
            <a:off x="-314029" y="-21449"/>
            <a:ext cx="12555072" cy="2631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api.ning.com/files/2yGI-JveSn7GGlxl7h5g10SYa6m6Hh6ZqduL6H0tWfxksoh*ZOO9RS99dsQ-*B839sH7zS1TgXOyu7UF38KeeNaawEk3B0Cq/szopki.0018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656" y="1643081"/>
            <a:ext cx="3892836" cy="394505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4.bp.blogspot.com/_ib9VKPnSRuQ/TO_OSQivlqI/AAAAAAAABZA/Sb0xMQWRgas/s1600/721csox-7e08ed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324" y="3115212"/>
            <a:ext cx="2575969" cy="266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/>
          <p:cNvSpPr txBox="1"/>
          <p:nvPr/>
        </p:nvSpPr>
        <p:spPr>
          <a:xfrm>
            <a:off x="4846235" y="5425305"/>
            <a:ext cx="27774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Diseño </a:t>
            </a:r>
            <a:r>
              <a:rPr lang="es-ES" b="1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Amore</a:t>
            </a:r>
            <a:endParaRPr lang="es-ES" b="1" dirty="0" smtClean="0">
              <a:solidFill>
                <a:srgbClr val="C000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Tema: Navidad de los niños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Música: Navidad</a:t>
            </a:r>
          </a:p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Interprete: José Luis Perales</a:t>
            </a: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9438647" y="6132823"/>
            <a:ext cx="1667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Marcador de fecha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9856-1804-4EEC-880C-E65B8CD09790}" type="datetime1">
              <a:rPr lang="es-ES" b="1" smtClean="0">
                <a:solidFill>
                  <a:srgbClr val="FF0000"/>
                </a:solidFill>
                <a:latin typeface="Monotype Corsiva" panose="03010101010201010101" pitchFamily="66" charset="0"/>
              </a:rPr>
              <a:t>19/12/2014</a:t>
            </a:fld>
            <a:endParaRPr lang="es-ES_tradnl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NAVIDAD DE LOS NIÑOS</Template>
  <TotalTime>0</TotalTime>
  <Words>475</Words>
  <Application>Microsoft Office PowerPoint</Application>
  <PresentationFormat>Panorámica</PresentationFormat>
  <Paragraphs>90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Berlin Sans FB Demi</vt:lpstr>
      <vt:lpstr>Calibri</vt:lpstr>
      <vt:lpstr>Monotype Corsiva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2014-12-19T23:07:49Z</dcterms:created>
  <dcterms:modified xsi:type="dcterms:W3CDTF">2014-12-19T23:08:43Z</dcterms:modified>
</cp:coreProperties>
</file>