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1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327" r:id="rId30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62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484C4771-98D7-48EF-B31B-E7BB92822A97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52F2E1A7-6005-4B27-AAD7-7416A6FF80A7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1D4815B2-9F21-4793-8D96-F2753A2509F7}" type="datetime1">
              <a:rPr lang="es-ES"/>
              <a:pPr lvl="0"/>
              <a:t>13/12/2020</a:t>
            </a:fld>
            <a:endParaRPr lang="es-ES"/>
          </a:p>
        </p:txBody>
      </p:sp>
      <p:sp>
        <p:nvSpPr>
          <p:cNvPr id="4" name="Marcador de imagen de diapositiva 3">
            <a:extLst>
              <a:ext uri="{FF2B5EF4-FFF2-40B4-BE49-F238E27FC236}">
                <a16:creationId xmlns:a16="http://schemas.microsoft.com/office/drawing/2014/main" id="{EE9714DC-EEFF-4D8D-8246-8AC154E182F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Marcador de notas 4">
            <a:extLst>
              <a:ext uri="{FF2B5EF4-FFF2-40B4-BE49-F238E27FC236}">
                <a16:creationId xmlns:a16="http://schemas.microsoft.com/office/drawing/2014/main" id="{4C913A3A-2405-400E-822D-B51316E77395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65C83ED-A60F-4847-99C1-AD6150D6B039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20386A2-97DD-44BB-9981-3BB407730C8A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FC3D9395-5F8B-4361-9563-328F0A045ECF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191372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1A9B6948-8538-4DCC-ABD0-1A4E7BBBB11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1E00B3AA-5BC1-4A1E-AC6B-66FDB99FD4F0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51F7729-BD35-4ECB-B463-0C643943C193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353314A5-A9DA-4A76-AB91-434CE68AF484}" type="slidenum">
              <a:t>2</a:t>
            </a:fld>
            <a:endParaRPr lang="es-E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8BF8CA3D-F01C-4A42-B5E4-0665B6CF19F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2ED1DDCA-0BED-4748-B6B3-FB77D0F9F8F5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AF38A22-F4A5-4A61-ABFA-EDDA380AA320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DED0F8A-E476-4FC8-985E-F0B5E484C4F0}" type="slidenum">
              <a:t>4</a:t>
            </a:fld>
            <a:endParaRPr lang="es-E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12F241A7-20B2-4556-914B-A6AD3152A47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D1A09E6C-704A-4C01-AC73-6E0956D828EC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159AD30-D04D-4BE9-922B-FA02C0E27802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3B05E63F-8139-43D3-8784-1D3D71B122C9}" type="slidenum">
              <a:t>13</a:t>
            </a:fld>
            <a:endParaRPr lang="es-E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8E2550C-3318-4020-BE11-4D2C3A3CEE51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DECAD1F-B059-4F7B-985F-CB50D24D2466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DF3DD1D-FB5E-405D-8FA2-F270908FB40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6E982D2-B218-431C-876D-6F962B215405}" type="datetime1">
              <a:rPr lang="es-ES"/>
              <a:pPr lvl="0"/>
              <a:t>13/12/2020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C31A37C-5728-4D0A-B195-177A1245EAE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45676DE-7CBE-43BC-9A35-92C3659425E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F9AD42B-4521-441A-8698-772BDFE1AEA8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89915922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9C7D3A0-98E9-4747-8367-E8D2599646DF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ADD3EC2-6BCE-4E5F-8E1C-3CF41F62D5C2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E2E7B1C-79EB-4AF2-B050-8001F2A24D4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8C5528B-E624-4A14-9FB2-ED2E0080CAA5}" type="datetime1">
              <a:rPr lang="es-ES"/>
              <a:pPr lvl="0"/>
              <a:t>13/12/2020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3E7265D-0C36-463D-B0EC-4ED7EA57224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3773C49-2952-4F7B-B4CF-33A3DD9FCED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E4AD49B-42B8-446F-9C1B-8DD36CB60F03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214295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C5D05FC-A7A4-4C3C-A7F7-F51230893FE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7EB6E2F-491D-4FAF-AA44-E62BCDA01C1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98FA13A-9A3C-44EA-AC16-627BA772473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2F14936-3C47-4A22-B556-D7487D55F882}" type="datetime1">
              <a:rPr lang="es-ES"/>
              <a:pPr lvl="0"/>
              <a:t>13/12/2020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D78EF7D-816E-4E46-8436-C4F461A7DBB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E423BBA-F071-4C50-996A-9902DF9F1DC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0B4D864-75A4-476E-9BE7-2D339F18A0D1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24352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2570256-1991-430A-BBD9-CB226CE85260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D64F394-E134-4540-AB77-387E6B44AC80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5111ED3-8CB3-43E0-9FC2-150DDC358354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F6738F9-1E1B-4225-B1B8-111FC27177C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5BDD0A9-D6AF-4A75-9F43-09C62A4724CD}" type="datetime1">
              <a:rPr lang="es-ES"/>
              <a:pPr lvl="0"/>
              <a:t>13/12/2020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58DBC25-7732-4046-B14A-DE04DA8BE30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EB87ACB-D3A9-44AC-B16A-462156058CB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1232A73-4DA2-455C-AD24-B0D106740454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6927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FF10732-D306-4E77-B74E-432CAA1C185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D0D16EE-BB97-4E32-87D5-B8B4CA777B3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2F01796-D1DC-46D0-99CA-D2B5DBC3E201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207098A3-DC7A-46DC-AAAB-BA5A7748870C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D70EC9CE-C0EA-43EC-BAD1-93EC32D3B779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8CD7D489-BCF8-4774-8291-EDE5DB73CF0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085CAB6-5A65-4B4A-B560-108717895051}" type="datetime1">
              <a:rPr lang="es-ES"/>
              <a:pPr lvl="0"/>
              <a:t>13/12/2020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5FB77705-9906-446D-A6FD-9C33F0B03DF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902B237A-7BC7-4640-8254-0CBC93503C3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EB6B782-161E-49D4-97A5-5E49FE76702C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327921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35D4515-E8CF-435A-A624-5AE352CF085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50DA6F5-62AA-4719-841D-CCC3B0B5C9B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57D0E53-69A2-499B-AA14-9F40B87798C2}" type="datetime1">
              <a:rPr lang="es-ES"/>
              <a:pPr lvl="0"/>
              <a:t>13/12/2020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624D6316-4B3E-4082-B36A-B7CA131EA8C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14C86A1-0072-4932-9A12-7F7BC627D0F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E904E3D-6C9B-455E-A08E-882E9FC78941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65090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9643F38-02A9-4E4B-A09C-C0565A1C11B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2E4BB8D-69D9-41F4-98A9-C196424A9B77}" type="datetime1">
              <a:rPr lang="es-ES"/>
              <a:pPr lvl="0"/>
              <a:t>13/12/2020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0A357CAB-0542-4E66-9A9A-D51846AA170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30362CC-0897-4ED7-80A9-EA6DB35D116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FBBCF3A-EF33-48D8-B6CE-11F875F3313B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2432403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8BE615E-52F9-44DB-98C7-99FE5273757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2EA6655-0757-41DC-89CA-302F586C6948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91F8349B-B00C-47BD-BE0D-A4C305D746FB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35F0346-40F7-4FA0-8A70-13EF4837C86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5B0F6B5-7AC4-4200-AEB5-30DFB9F2164B}" type="datetime1">
              <a:rPr lang="es-ES"/>
              <a:pPr lvl="0"/>
              <a:t>13/12/2020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1470C67-DF71-4045-B1A8-679ADBCF92F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EFD373A-4E96-4B4E-922A-830344B2DE3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E8441A8-3F8F-4BFE-B972-B0E9F37F18DC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19286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6966BB5-F292-4494-9171-B4A9E9149FE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1AA1E7A0-1113-4B5F-B68B-A5F92D863C81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122C95F-B600-4AA4-B6C9-69FB43D0D975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D22E7B7-B391-4A20-BEA8-BC4F39F95BB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D828050-560F-4491-B138-C4FFC3937C56}" type="datetime1">
              <a:rPr lang="es-ES"/>
              <a:pPr lvl="0"/>
              <a:t>13/12/2020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E2D5612-A0BA-4D84-89DC-6FC410E79D2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A45C838-6577-4B17-8C7F-4582812A5EE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A0CC7E9-1B3E-476B-AD34-BD948AA356C2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665931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D79F4A1-BF61-4476-9BEF-13BCFF714AC0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8BEE652-7E2D-4F9C-AD65-CAA1936D5CC6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09FEF7A-75C7-4FEE-A360-FE508B8F310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57E4553-2BA4-4684-A282-BD7F3060657E}" type="datetime1">
              <a:rPr lang="es-ES"/>
              <a:pPr lvl="0"/>
              <a:t>13/12/2020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B68831A-9E57-4736-A8E4-C4F74BE5A83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B86C8C5-730F-47E4-B3A2-64DDCD64018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4AB7C85-DA94-40BA-A3C5-D9B75511F42B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715165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F21B8CD2-66DC-4171-A29D-75A71435208F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A7373E1-4E8E-4C58-87BC-EFA795772C27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5CC9A77-10D5-499B-A55C-7BFF8A5DC24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408C039-06BA-4A1E-AE32-AA3661C5CBA4}" type="datetime1">
              <a:rPr lang="es-ES"/>
              <a:pPr lvl="0"/>
              <a:t>13/12/2020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D798785-0340-4BDD-A213-B581A836FAF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CD5CAEB-8C99-4619-AC51-7BFA8100DB2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ACD1E49-292C-442D-B612-0FEEAD5B790C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488919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BDFA241-4A8E-4E88-A22A-E0C12C105AA2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CF4DE08-3894-49B2-BDCD-D065B3B59753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spcBef>
                <a:spcPts val="600"/>
              </a:spcBef>
              <a:buNone/>
              <a:defRPr sz="2400"/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3F0CCD8-A5EF-43F1-96D2-760BB3184E7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14C014A-3853-4F04-B10D-E1C5BBE09B6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DBAA30B-9692-48C4-9A27-69CCE2C32B2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fld id="{C418E2DC-FF3F-474B-99CE-792C73C23CEC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80499578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E79AE354-C996-4C47-B281-F1C7CFF8C34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1EA0B8A-D914-44CD-81BA-5AD90A9C792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6E85EE7-8B1A-45C4-BC8E-90C6DE924C94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CFDEEF0D-98C4-47F4-976A-C0E947612B6C}" type="datetime1">
              <a:rPr lang="es-ES"/>
              <a:pPr lvl="0"/>
              <a:t>13/12/2020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4C0E040-E105-403E-870E-02003BF593EF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104D574-C18D-42E8-B30E-1009822FCB62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F185AFBF-C2F1-488F-91F3-5F7E704014F7}" type="slidenum"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s-ES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s-ES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816718E2-291C-4E77-A830-6A438FEDBE6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14400" y="609603"/>
            <a:ext cx="10363196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993061DF-D0DD-4680-8FE3-192286D91D0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914400" y="1981203"/>
            <a:ext cx="10363196" cy="41148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083B181-19D5-4E26-8DF3-D36DF497F7FF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914400" y="6248396"/>
            <a:ext cx="2540002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6F62951-E858-4097-BB08-E902F22DD5ED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165604" y="6248396"/>
            <a:ext cx="3860797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1774F1B-AAF3-42CB-8866-81C3A4C581BC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737604" y="6248396"/>
            <a:ext cx="2540002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fld id="{2E3CC6C0-D141-4CE5-B940-2F2A5E9AF749}" type="slidenum"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marL="0" marR="0" lvl="0" indent="0" algn="ctr" defTabSz="914400" rtl="0" fontAlgn="auto" hangingPunct="0">
        <a:lnSpc>
          <a:spcPct val="100000"/>
        </a:lnSpc>
        <a:spcBef>
          <a:spcPts val="0"/>
        </a:spcBef>
        <a:spcAft>
          <a:spcPts val="0"/>
        </a:spcAft>
        <a:buNone/>
        <a:tabLst/>
        <a:defRPr lang="es-ES" sz="4400" b="0" i="0" u="none" strike="noStrike" kern="1200" cap="none" spc="0" baseline="0">
          <a:solidFill>
            <a:srgbClr val="000000"/>
          </a:solidFill>
          <a:uFillTx/>
          <a:latin typeface="Times New Roman"/>
        </a:defRPr>
      </a:lvl1pPr>
    </p:titleStyle>
    <p:bodyStyle>
      <a:lvl1pPr marL="342900" marR="0" lvl="0" indent="-342900" algn="l" defTabSz="914400" rtl="0" fontAlgn="auto" hangingPunct="0">
        <a:lnSpc>
          <a:spcPct val="100000"/>
        </a:lnSpc>
        <a:spcBef>
          <a:spcPts val="800"/>
        </a:spcBef>
        <a:spcAft>
          <a:spcPts val="0"/>
        </a:spcAft>
        <a:buSzPct val="100000"/>
        <a:buChar char="•"/>
        <a:tabLst/>
        <a:defRPr lang="es-ES" sz="3200" b="0" i="0" u="none" strike="noStrike" kern="1200" cap="none" spc="0" baseline="0">
          <a:solidFill>
            <a:srgbClr val="000000"/>
          </a:solidFill>
          <a:uFillTx/>
          <a:latin typeface="Times New Roman"/>
        </a:defRPr>
      </a:lvl1pPr>
      <a:lvl2pPr marL="742950" marR="0" lvl="1" indent="-285750" algn="l" defTabSz="914400" rtl="0" fontAlgn="auto" hangingPunct="0">
        <a:lnSpc>
          <a:spcPct val="100000"/>
        </a:lnSpc>
        <a:spcBef>
          <a:spcPts val="700"/>
        </a:spcBef>
        <a:spcAft>
          <a:spcPts val="0"/>
        </a:spcAft>
        <a:buSzPct val="100000"/>
        <a:buChar char="–"/>
        <a:tabLst/>
        <a:defRPr lang="es-ES" sz="2800" b="0" i="0" u="none" strike="noStrike" kern="1200" cap="none" spc="0" baseline="0">
          <a:solidFill>
            <a:srgbClr val="000000"/>
          </a:solidFill>
          <a:uFillTx/>
          <a:latin typeface="Times New Roman"/>
        </a:defRPr>
      </a:lvl2pPr>
      <a:lvl3pPr marL="1143000" marR="0" lvl="2" indent="-228600" algn="l" defTabSz="914400" rtl="0" fontAlgn="auto" hangingPunct="0">
        <a:lnSpc>
          <a:spcPct val="100000"/>
        </a:lnSpc>
        <a:spcBef>
          <a:spcPts val="600"/>
        </a:spcBef>
        <a:spcAft>
          <a:spcPts val="0"/>
        </a:spcAft>
        <a:buSzPct val="100000"/>
        <a:buChar char="•"/>
        <a:tabLst/>
        <a:defRPr lang="es-ES" sz="2400" b="0" i="0" u="none" strike="noStrike" kern="1200" cap="none" spc="0" baseline="0">
          <a:solidFill>
            <a:srgbClr val="000000"/>
          </a:solidFill>
          <a:uFillTx/>
          <a:latin typeface="Times New Roman"/>
        </a:defRPr>
      </a:lvl3pPr>
      <a:lvl4pPr marL="1600200" marR="0" lvl="3" indent="-228600" algn="l" defTabSz="914400" rtl="0" fontAlgn="auto" hangingPunct="0">
        <a:lnSpc>
          <a:spcPct val="100000"/>
        </a:lnSpc>
        <a:spcBef>
          <a:spcPts val="500"/>
        </a:spcBef>
        <a:spcAft>
          <a:spcPts val="0"/>
        </a:spcAft>
        <a:buSzPct val="100000"/>
        <a:buChar char="–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Times New Roman"/>
        </a:defRPr>
      </a:lvl4pPr>
      <a:lvl5pPr marL="2057400" marR="0" lvl="4" indent="-228600" algn="l" defTabSz="914400" rtl="0" fontAlgn="auto" hangingPunct="0">
        <a:lnSpc>
          <a:spcPct val="100000"/>
        </a:lnSpc>
        <a:spcBef>
          <a:spcPts val="500"/>
        </a:spcBef>
        <a:spcAft>
          <a:spcPts val="0"/>
        </a:spcAft>
        <a:buSzPct val="100000"/>
        <a:buChar char="»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Times New Roman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gif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3">
            <a:extLst>
              <a:ext uri="{FF2B5EF4-FFF2-40B4-BE49-F238E27FC236}">
                <a16:creationId xmlns:a16="http://schemas.microsoft.com/office/drawing/2014/main" id="{8E915D0C-9023-44AB-8171-741909053E30}"/>
              </a:ext>
            </a:extLst>
          </p:cNvPr>
          <p:cNvSpPr txBox="1"/>
          <p:nvPr/>
        </p:nvSpPr>
        <p:spPr>
          <a:xfrm>
            <a:off x="5733070" y="1855526"/>
            <a:ext cx="5690585" cy="343170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4800" b="0" i="0" u="none" strike="noStrike" kern="1200" cap="none" spc="0" baseline="0" dirty="0">
                <a:solidFill>
                  <a:srgbClr val="FFFF00"/>
                </a:solidFill>
                <a:uFillTx/>
                <a:latin typeface="Matura MT Script Capitals" panose="03020802060602070202" pitchFamily="66" charset="0"/>
              </a:rPr>
              <a:t>NAVIDAD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4800" b="0" i="0" u="none" strike="noStrike" kern="1200" cap="none" spc="0" baseline="0" dirty="0">
                <a:solidFill>
                  <a:srgbClr val="FFFF00"/>
                </a:solidFill>
                <a:uFillTx/>
                <a:latin typeface="Matura MT Script Capitals" panose="03020802060602070202" pitchFamily="66" charset="0"/>
              </a:rPr>
              <a:t>2020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300" b="0" i="0" u="none" strike="noStrike" kern="1200" cap="none" spc="0" baseline="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FillTx/>
              <a:latin typeface="Matura MT Script Capitals" panose="03020802060602070202" pitchFamily="66" charset="0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1400" b="0" i="0" u="none" strike="noStrike" kern="1200" cap="none" spc="0" baseline="0" dirty="0">
              <a:solidFill>
                <a:srgbClr val="FFFF00"/>
              </a:solidFill>
              <a:uFillTx/>
              <a:latin typeface="Matura MT Script Capitals" panose="03020802060602070202" pitchFamily="66" charset="0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4800" b="0" i="0" u="none" strike="noStrike" kern="1200" cap="none" spc="0" baseline="0" dirty="0">
                <a:solidFill>
                  <a:srgbClr val="FFFF00"/>
                </a:solidFill>
                <a:uFillTx/>
                <a:latin typeface="Matura MT Script Capitals" panose="03020802060602070202" pitchFamily="66" charset="0"/>
              </a:rPr>
              <a:t>BONES FESTES</a:t>
            </a:r>
            <a:r>
              <a:rPr lang="es-ES" sz="1100" b="0" i="0" u="none" strike="noStrike" kern="1200" cap="none" spc="0" baseline="0" dirty="0">
                <a:solidFill>
                  <a:srgbClr val="000000"/>
                </a:solidFill>
                <a:uFillTx/>
                <a:latin typeface="Matura MT Script Capitals" panose="03020802060602070202" pitchFamily="66" charset="0"/>
              </a:rPr>
              <a:t> </a:t>
            </a:r>
          </a:p>
        </p:txBody>
      </p:sp>
      <p:pic>
        <p:nvPicPr>
          <p:cNvPr id="3" name="Imagen 5">
            <a:extLst>
              <a:ext uri="{FF2B5EF4-FFF2-40B4-BE49-F238E27FC236}">
                <a16:creationId xmlns:a16="http://schemas.microsoft.com/office/drawing/2014/main" id="{49857BF0-05E0-430B-B892-BA3772AE09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7208" y="825624"/>
            <a:ext cx="3731014" cy="5220068"/>
          </a:xfrm>
          <a:prstGeom prst="rect">
            <a:avLst/>
          </a:prstGeom>
          <a:noFill/>
          <a:ln w="381000" cap="flat" cmpd="sng">
            <a:solidFill>
              <a:srgbClr val="C00000"/>
            </a:solidFill>
            <a:prstDash val="solid"/>
            <a:round/>
          </a:ln>
        </p:spPr>
      </p:pic>
      <p:pic>
        <p:nvPicPr>
          <p:cNvPr id="4" name="10. O come all ye faithful">
            <a:extLst>
              <a:ext uri="{FF2B5EF4-FFF2-40B4-BE49-F238E27FC236}">
                <a16:creationId xmlns:a16="http://schemas.microsoft.com/office/drawing/2014/main" id="{4F9967A3-1492-43E9-9276-2DCC2847468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622305" y="4903678"/>
            <a:ext cx="406395" cy="406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C85DF70A-74FC-4E62-9D34-345C6918957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7785" y="155266"/>
            <a:ext cx="4781550" cy="150495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1EAC8306-E6F5-453E-BD72-D2E5F13B451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5832" y="5287235"/>
            <a:ext cx="5045060" cy="10996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remove">
                  <p:endCondLst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201CF2BA-B7D0-4455-9A80-CB1922A9597A}"/>
              </a:ext>
            </a:extLst>
          </p:cNvPr>
          <p:cNvSpPr txBox="1"/>
          <p:nvPr/>
        </p:nvSpPr>
        <p:spPr>
          <a:xfrm>
            <a:off x="3497801" y="1535842"/>
            <a:ext cx="5521913" cy="390876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400" b="1" i="0" u="none" strike="noStrike" kern="1200" cap="none" spc="0" baseline="0" dirty="0">
                <a:solidFill>
                  <a:srgbClr val="FFFF00"/>
                </a:solidFill>
                <a:uFillTx/>
                <a:latin typeface="Calibri" pitchFamily="34"/>
                <a:ea typeface="Times New Roman" pitchFamily="18"/>
                <a:cs typeface="Times New Roman" pitchFamily="18"/>
              </a:rPr>
              <a:t>Estamos viviendo una guerra contra un "bicho" microscópico que nos está diezmando sin compasión. Llegan las fiestas más esperadas del año como la Navidad y su final. Disfrutemos de ellas como podamos y con precaución con la esperanza de que ya vendrán años mejores.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400" b="1" i="0" u="none" strike="noStrike" kern="1200" cap="none" spc="0" baseline="0" dirty="0">
                <a:solidFill>
                  <a:srgbClr val="FFFF00"/>
                </a:solidFill>
                <a:uFillTx/>
                <a:latin typeface="Calibri" pitchFamily="34"/>
                <a:ea typeface="Times New Roman" pitchFamily="18"/>
                <a:cs typeface="Times New Roman" pitchFamily="18"/>
              </a:rPr>
              <a:t> 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3200" b="1" i="0" u="none" strike="noStrike" kern="1200" cap="none" spc="0" baseline="0" dirty="0">
                <a:solidFill>
                  <a:srgbClr val="FFFF00"/>
                </a:solidFill>
                <a:uFillTx/>
                <a:latin typeface="Calibri" pitchFamily="34"/>
                <a:ea typeface="Times New Roman" pitchFamily="18"/>
                <a:cs typeface="Times New Roman" pitchFamily="18"/>
              </a:rPr>
              <a:t>Este es mi deseo para todos </a:t>
            </a:r>
            <a:r>
              <a:rPr lang="es-ES" sz="2400" b="1" i="0" u="none" strike="noStrike" kern="1200" cap="none" spc="0" baseline="0" dirty="0">
                <a:solidFill>
                  <a:srgbClr val="FFFF00"/>
                </a:solidFill>
                <a:uFillTx/>
                <a:latin typeface="Calibri" pitchFamily="34"/>
                <a:ea typeface="Times New Roman" pitchFamily="18"/>
                <a:cs typeface="Times New Roman" pitchFamily="18"/>
              </a:rPr>
              <a:t> </a:t>
            </a:r>
            <a:endParaRPr lang="es-ES" sz="2400" b="0" i="0" u="none" strike="noStrike" kern="1200" cap="none" spc="0" baseline="0" dirty="0">
              <a:solidFill>
                <a:srgbClr val="FFFF00"/>
              </a:solidFill>
              <a:uFillTx/>
              <a:latin typeface="Calibri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C13A3F2C-CF34-4DD5-967F-8458D2BA31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9848" y="999241"/>
            <a:ext cx="6422626" cy="1095375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2F8D8B67-6169-4E3C-8BCB-5F67F13FD2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796" y="2139005"/>
            <a:ext cx="2165507" cy="2376585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530A6942-ADD7-4823-9921-EE7D157640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4507" y="1621006"/>
            <a:ext cx="2433652" cy="359906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AC56E3AA-678F-4425-BAAF-925B1C3B5D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243"/>
            <a:ext cx="12125785" cy="682075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11967C68-6677-46C1-BB0F-5432BC6954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4029"/>
            <a:ext cx="12214134" cy="678397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EE2B0D08-9854-4B43-B68A-DDDDA73D67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49" y="13176"/>
            <a:ext cx="12040115" cy="686918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13EAAC24-BDC0-46DF-BCD6-A96320DA9F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40" y="81518"/>
            <a:ext cx="12115251" cy="6728539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A6309EC3-EF05-4383-B63D-1AFE7EB4D1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21" y="49469"/>
            <a:ext cx="12158484" cy="675733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8FAA6653-FAE9-4135-ACA7-AFD11D5942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40" y="30650"/>
            <a:ext cx="12257294" cy="6865479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F4ADC5F8-1567-452B-9A88-66D187A22B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72" y="17657"/>
            <a:ext cx="12202869" cy="67601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E507A740-E145-417A-871C-4CA84E0479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3113" y="0"/>
            <a:ext cx="11838883" cy="680161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400A883F-E130-4A42-8312-34D06A5BA8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5" y="35414"/>
            <a:ext cx="12185111" cy="681937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4">
            <a:extLst>
              <a:ext uri="{FF2B5EF4-FFF2-40B4-BE49-F238E27FC236}">
                <a16:creationId xmlns:a16="http://schemas.microsoft.com/office/drawing/2014/main" id="{F122D99A-DB7B-4999-883E-E82A7D6A09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07" y="23070"/>
            <a:ext cx="12162598" cy="6851142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B20A1E1F-2298-4E05-9649-22CE9932F1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43" y="22421"/>
            <a:ext cx="12167353" cy="686904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D59DB172-0C43-4768-B9B6-DC09718652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91" y="2496"/>
            <a:ext cx="12149605" cy="687723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88739AB7-9D82-4342-957F-3EB9928E7A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5" y="0"/>
            <a:ext cx="12185111" cy="691252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4">
            <a:extLst>
              <a:ext uri="{FF2B5EF4-FFF2-40B4-BE49-F238E27FC236}">
                <a16:creationId xmlns:a16="http://schemas.microsoft.com/office/drawing/2014/main" id="{DAF23D5A-9375-4E00-A328-3DF6E7DE0C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971"/>
            <a:ext cx="12186839" cy="681902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7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6F6CCAB9-C4F2-40A8-B60D-DF59D95F55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82506" cy="6711522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8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E9382339-38D3-4C44-9DCF-0918F1B876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68" y="-16020"/>
            <a:ext cx="12220480" cy="687402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9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1FAADEB9-DA22-4B3F-BE47-2910A4E7D1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19" y="1737"/>
            <a:ext cx="12188906" cy="6856262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0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FAA706C7-244E-4579-9182-6B065761EA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25" y="0"/>
            <a:ext cx="12140571" cy="682907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1B71B7C0-8EC4-41A1-8165-3CBCB0C851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794" y="55485"/>
            <a:ext cx="12206801" cy="686632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846DDCD2-13EB-4EDE-9711-C8F9AEB169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EF47ACD5-EFD1-4F2D-BC8D-9E6C1A55EF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87" y="31071"/>
            <a:ext cx="12172227" cy="682692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4749ADEE-DACD-43AE-ABC6-7CC141DE5A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47" y="19495"/>
            <a:ext cx="12149459" cy="683407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9AF7FFD4-6ADF-4A17-9415-496FD4759B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989" y="-33768"/>
            <a:ext cx="12255986" cy="689399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6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C68B4F49-20FE-4902-BF8B-ACAA3C0D05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37" y="-16011"/>
            <a:ext cx="12270781" cy="690231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7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9C020B18-E016-4DDB-BD49-C467B44E06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7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7C898724-4817-4C18-9DF1-A3F443381F3D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2927351" y="5831704"/>
            <a:ext cx="6400800" cy="560216"/>
          </a:xfrm>
        </p:spPr>
        <p:txBody>
          <a:bodyPr/>
          <a:lstStyle/>
          <a:p>
            <a:pPr lvl="0" hangingPunct="1"/>
            <a:r>
              <a:rPr lang="es-ES" b="1">
                <a:solidFill>
                  <a:srgbClr val="FFFF00"/>
                </a:solidFill>
                <a:latin typeface="Sylfaen" pitchFamily="18"/>
              </a:rPr>
              <a:t>VICTOR NOVELLÓN</a:t>
            </a:r>
            <a:endParaRPr lang="es-ES" sz="1400" b="1">
              <a:solidFill>
                <a:srgbClr val="FFFF00"/>
              </a:solidFill>
              <a:latin typeface="Sylfaen" pitchFamily="18"/>
            </a:endParaRP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A320FC7B-3FF8-479B-9B63-759CD8D90BC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359148" y="1916116"/>
            <a:ext cx="5426077" cy="3621088"/>
          </a:xfrm>
          <a:prstGeom prst="rect">
            <a:avLst/>
          </a:prstGeom>
          <a:noFill/>
          <a:ln w="38103" cap="flat">
            <a:solidFill>
              <a:srgbClr val="FFCC00"/>
            </a:solidFill>
            <a:prstDash val="solid"/>
            <a:miter/>
          </a:ln>
        </p:spPr>
      </p:pic>
      <p:sp>
        <p:nvSpPr>
          <p:cNvPr id="4" name="Text Box 4">
            <a:extLst>
              <a:ext uri="{FF2B5EF4-FFF2-40B4-BE49-F238E27FC236}">
                <a16:creationId xmlns:a16="http://schemas.microsoft.com/office/drawing/2014/main" id="{2278AFC3-4195-4C9B-A148-2A369FA6ED63}"/>
              </a:ext>
            </a:extLst>
          </p:cNvPr>
          <p:cNvSpPr txBox="1"/>
          <p:nvPr/>
        </p:nvSpPr>
        <p:spPr>
          <a:xfrm>
            <a:off x="2063745" y="345917"/>
            <a:ext cx="8135938" cy="94614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1" i="0" u="none" strike="noStrike" kern="1200" cap="none" spc="0" baseline="0">
                <a:solidFill>
                  <a:srgbClr val="FFFF00"/>
                </a:solidFill>
                <a:uFillTx/>
                <a:latin typeface="Sylfaen" pitchFamily="18"/>
              </a:rPr>
              <a:t>GRACIAS POR TU VISITA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1" i="0" u="none" strike="noStrike" kern="1200" cap="none" spc="0" baseline="0">
                <a:solidFill>
                  <a:srgbClr val="FFFF00"/>
                </a:solidFill>
                <a:uFillTx/>
                <a:latin typeface="Sylfaen" pitchFamily="18"/>
              </a:rPr>
              <a:t>Y QUE TENGAS UN BUEN DÍA</a:t>
            </a:r>
          </a:p>
        </p:txBody>
      </p:sp>
      <p:pic>
        <p:nvPicPr>
          <p:cNvPr id="5" name="Imagen 2">
            <a:extLst>
              <a:ext uri="{FF2B5EF4-FFF2-40B4-BE49-F238E27FC236}">
                <a16:creationId xmlns:a16="http://schemas.microsoft.com/office/drawing/2014/main" id="{1D7111DC-70F5-4F22-A251-E6328B0FBD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3809" y="1247241"/>
            <a:ext cx="7273768" cy="165735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</TotalTime>
  <Words>75</Words>
  <Application>Microsoft Office PowerPoint</Application>
  <PresentationFormat>Panorámica</PresentationFormat>
  <Paragraphs>14</Paragraphs>
  <Slides>28</Slides>
  <Notes>3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6" baseType="lpstr">
      <vt:lpstr>Arial</vt:lpstr>
      <vt:lpstr>Calibri</vt:lpstr>
      <vt:lpstr>Calibri Light</vt:lpstr>
      <vt:lpstr>Matura MT Script Capitals</vt:lpstr>
      <vt:lpstr>Sylfaen</vt:lpstr>
      <vt:lpstr>Times New Roman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Víctor Novellón</dc:creator>
  <cp:lastModifiedBy>Víctor Novellón</cp:lastModifiedBy>
  <cp:revision>3</cp:revision>
  <dcterms:created xsi:type="dcterms:W3CDTF">2020-03-24T18:51:46Z</dcterms:created>
  <dcterms:modified xsi:type="dcterms:W3CDTF">2020-12-13T11:00:24Z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