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72" r:id="rId1"/>
    <p:sldMasterId id="2147483684" r:id="rId2"/>
    <p:sldMasterId id="2147483744" r:id="rId3"/>
    <p:sldMasterId id="2147483756" r:id="rId4"/>
  </p:sldMasterIdLst>
  <p:sldIdLst>
    <p:sldId id="258" r:id="rId5"/>
    <p:sldId id="1188" r:id="rId6"/>
    <p:sldId id="1194" r:id="rId7"/>
    <p:sldId id="1193" r:id="rId8"/>
    <p:sldId id="1233" r:id="rId9"/>
    <p:sldId id="1195" r:id="rId10"/>
    <p:sldId id="1201" r:id="rId11"/>
    <p:sldId id="1231" r:id="rId12"/>
    <p:sldId id="1205" r:id="rId13"/>
    <p:sldId id="1224" r:id="rId14"/>
    <p:sldId id="1226" r:id="rId15"/>
    <p:sldId id="1208" r:id="rId16"/>
    <p:sldId id="1215" r:id="rId17"/>
    <p:sldId id="1217" r:id="rId18"/>
    <p:sldId id="1220" r:id="rId19"/>
    <p:sldId id="1225" r:id="rId20"/>
    <p:sldId id="1239" r:id="rId21"/>
    <p:sldId id="1228" r:id="rId22"/>
    <p:sldId id="1241" r:id="rId23"/>
    <p:sldId id="1235" r:id="rId24"/>
    <p:sldId id="1229" r:id="rId25"/>
    <p:sldId id="1242" r:id="rId26"/>
    <p:sldId id="1246" r:id="rId27"/>
    <p:sldId id="1247" r:id="rId28"/>
    <p:sldId id="1243" r:id="rId29"/>
    <p:sldId id="1135" r:id="rId30"/>
    <p:sldId id="1185" r:id="rId31"/>
    <p:sldId id="268" r:id="rId32"/>
  </p:sldIdLst>
  <p:sldSz cx="15240000" cy="8572500"/>
  <p:notesSz cx="6858000" cy="9144000"/>
  <p:embeddedFontLst>
    <p:embeddedFont>
      <p:font typeface="Arabia" pitchFamily="2" charset="0"/>
      <p:regular r:id="rId33"/>
    </p:embeddedFont>
    <p:embeddedFont>
      <p:font typeface="Artistik CE" panose="040F0704080607010103" pitchFamily="82" charset="0"/>
      <p:regular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Calibri Light" panose="020F0302020204030204" pitchFamily="34" charset="0"/>
      <p:regular r:id="rId39"/>
      <p:italic r:id="rId40"/>
    </p:embeddedFont>
    <p:embeddedFont>
      <p:font typeface="Castanet" pitchFamily="2" charset="0"/>
      <p:regular r:id="rId41"/>
    </p:embeddedFont>
    <p:embeddedFont>
      <p:font typeface="Graphite Std Narrow" panose="03020502030602020204" pitchFamily="66" charset="0"/>
      <p:regular r:id="rId42"/>
      <p:bold r:id="rId43"/>
    </p:embeddedFont>
    <p:embeddedFont>
      <p:font typeface="Kristen ITC" panose="03050502040202030202" pitchFamily="66" charset="0"/>
      <p:regular r:id="rId44"/>
    </p:embeddedFont>
    <p:embeddedFont>
      <p:font typeface="Nadianne" panose="03020902050305070206" pitchFamily="66" charset="0"/>
      <p:bold r:id="rId4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gROXgtJu2+0GTn2KVvaUw==" hashData="m82qeDcTcJ8kpeQkyu7RtXh5pAVaH5Ctg426BwcrUXF29Qn3j+21pESyZk4a4ZPifUgl4adMLarnb9UHZof7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7F7F"/>
    <a:srgbClr val="E2BCA1"/>
    <a:srgbClr val="D97A4E"/>
    <a:srgbClr val="722030"/>
    <a:srgbClr val="402714"/>
    <a:srgbClr val="804D27"/>
    <a:srgbClr val="DF8F6B"/>
    <a:srgbClr val="F1CDBD"/>
    <a:srgbClr val="DCAC8A"/>
    <a:srgbClr val="BE5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59" autoAdjust="0"/>
    <p:restoredTop sz="94660"/>
  </p:normalViewPr>
  <p:slideViewPr>
    <p:cSldViewPr>
      <p:cViewPr varScale="1">
        <p:scale>
          <a:sx n="71" d="100"/>
          <a:sy n="71" d="100"/>
        </p:scale>
        <p:origin x="9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font" Target="fonts/font13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4.fntdata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12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05000" y="1402954"/>
            <a:ext cx="11430000" cy="2984500"/>
          </a:xfrm>
        </p:spPr>
        <p:txBody>
          <a:bodyPr anchor="b"/>
          <a:lstStyle>
            <a:lvl1pPr algn="ctr">
              <a:defRPr sz="75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05000" y="4502547"/>
            <a:ext cx="11430000" cy="2069703"/>
          </a:xfrm>
        </p:spPr>
        <p:txBody>
          <a:bodyPr/>
          <a:lstStyle>
            <a:lvl1pPr marL="0" indent="0" algn="ctr">
              <a:buNone/>
              <a:defRPr sz="3000"/>
            </a:lvl1pPr>
            <a:lvl2pPr marL="571500" indent="0" algn="ctr">
              <a:buNone/>
              <a:defRPr sz="2500"/>
            </a:lvl2pPr>
            <a:lvl3pPr marL="1143000" indent="0" algn="ctr">
              <a:buNone/>
              <a:defRPr sz="2250"/>
            </a:lvl3pPr>
            <a:lvl4pPr marL="1714500" indent="0" algn="ctr">
              <a:buNone/>
              <a:defRPr sz="2000"/>
            </a:lvl4pPr>
            <a:lvl5pPr marL="2286000" indent="0" algn="ctr">
              <a:buNone/>
              <a:defRPr sz="2000"/>
            </a:lvl5pPr>
            <a:lvl6pPr marL="2857500" indent="0" algn="ctr">
              <a:buNone/>
              <a:defRPr sz="2000"/>
            </a:lvl6pPr>
            <a:lvl7pPr marL="3429000" indent="0" algn="ctr">
              <a:buNone/>
              <a:defRPr sz="2000"/>
            </a:lvl7pPr>
            <a:lvl8pPr marL="4000500" indent="0" algn="ctr">
              <a:buNone/>
              <a:defRPr sz="2000"/>
            </a:lvl8pPr>
            <a:lvl9pPr marL="4572000" indent="0" algn="ctr">
              <a:buNone/>
              <a:defRPr sz="20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02672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30488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813" y="2137173"/>
            <a:ext cx="13144500" cy="3565921"/>
          </a:xfrm>
        </p:spPr>
        <p:txBody>
          <a:bodyPr anchor="b"/>
          <a:lstStyle>
            <a:lvl1pPr>
              <a:defRPr sz="75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9813" y="5736829"/>
            <a:ext cx="13144500" cy="1875234"/>
          </a:xfrm>
        </p:spPr>
        <p:txBody>
          <a:bodyPr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57150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143000" indent="0">
              <a:buNone/>
              <a:defRPr sz="2250">
                <a:solidFill>
                  <a:schemeClr val="tx1">
                    <a:tint val="75000"/>
                  </a:schemeClr>
                </a:solidFill>
              </a:defRPr>
            </a:lvl3pPr>
            <a:lvl4pPr marL="17145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2860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28575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4290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0005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45720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1798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47750" y="2282031"/>
            <a:ext cx="6477000" cy="5439173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15250" y="2282031"/>
            <a:ext cx="6477000" cy="5439173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73705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735" y="456407"/>
            <a:ext cx="13144500" cy="1656954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49736" y="2101454"/>
            <a:ext cx="6447234" cy="102989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1500" indent="0">
              <a:buNone/>
              <a:defRPr sz="2500" b="1"/>
            </a:lvl2pPr>
            <a:lvl3pPr marL="1143000" indent="0">
              <a:buNone/>
              <a:defRPr sz="2250" b="1"/>
            </a:lvl3pPr>
            <a:lvl4pPr marL="1714500" indent="0">
              <a:buNone/>
              <a:defRPr sz="2000" b="1"/>
            </a:lvl4pPr>
            <a:lvl5pPr marL="2286000" indent="0">
              <a:buNone/>
              <a:defRPr sz="2000" b="1"/>
            </a:lvl5pPr>
            <a:lvl6pPr marL="2857500" indent="0">
              <a:buNone/>
              <a:defRPr sz="2000" b="1"/>
            </a:lvl6pPr>
            <a:lvl7pPr marL="3429000" indent="0">
              <a:buNone/>
              <a:defRPr sz="2000" b="1"/>
            </a:lvl7pPr>
            <a:lvl8pPr marL="4000500" indent="0">
              <a:buNone/>
              <a:defRPr sz="2000" b="1"/>
            </a:lvl8pPr>
            <a:lvl9pPr marL="4572000" indent="0">
              <a:buNone/>
              <a:defRPr sz="20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49736" y="3131344"/>
            <a:ext cx="6447234" cy="4605735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715250" y="2101454"/>
            <a:ext cx="6478985" cy="102989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1500" indent="0">
              <a:buNone/>
              <a:defRPr sz="2500" b="1"/>
            </a:lvl2pPr>
            <a:lvl3pPr marL="1143000" indent="0">
              <a:buNone/>
              <a:defRPr sz="2250" b="1"/>
            </a:lvl3pPr>
            <a:lvl4pPr marL="1714500" indent="0">
              <a:buNone/>
              <a:defRPr sz="2000" b="1"/>
            </a:lvl4pPr>
            <a:lvl5pPr marL="2286000" indent="0">
              <a:buNone/>
              <a:defRPr sz="2000" b="1"/>
            </a:lvl5pPr>
            <a:lvl6pPr marL="2857500" indent="0">
              <a:buNone/>
              <a:defRPr sz="2000" b="1"/>
            </a:lvl6pPr>
            <a:lvl7pPr marL="3429000" indent="0">
              <a:buNone/>
              <a:defRPr sz="2000" b="1"/>
            </a:lvl7pPr>
            <a:lvl8pPr marL="4000500" indent="0">
              <a:buNone/>
              <a:defRPr sz="2000" b="1"/>
            </a:lvl8pPr>
            <a:lvl9pPr marL="4572000" indent="0">
              <a:buNone/>
              <a:defRPr sz="20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715250" y="3131344"/>
            <a:ext cx="6478985" cy="4605735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5504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48840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87422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736" y="571500"/>
            <a:ext cx="4915296" cy="2000250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8985" y="1234282"/>
            <a:ext cx="7715250" cy="6092031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9736" y="2571750"/>
            <a:ext cx="4915296" cy="4764485"/>
          </a:xfrm>
        </p:spPr>
        <p:txBody>
          <a:bodyPr/>
          <a:lstStyle>
            <a:lvl1pPr marL="0" indent="0">
              <a:buNone/>
              <a:defRPr sz="2000"/>
            </a:lvl1pPr>
            <a:lvl2pPr marL="571500" indent="0">
              <a:buNone/>
              <a:defRPr sz="1750"/>
            </a:lvl2pPr>
            <a:lvl3pPr marL="1143000" indent="0">
              <a:buNone/>
              <a:defRPr sz="1500"/>
            </a:lvl3pPr>
            <a:lvl4pPr marL="1714500" indent="0">
              <a:buNone/>
              <a:defRPr sz="1250"/>
            </a:lvl4pPr>
            <a:lvl5pPr marL="2286000" indent="0">
              <a:buNone/>
              <a:defRPr sz="1250"/>
            </a:lvl5pPr>
            <a:lvl6pPr marL="2857500" indent="0">
              <a:buNone/>
              <a:defRPr sz="1250"/>
            </a:lvl6pPr>
            <a:lvl7pPr marL="3429000" indent="0">
              <a:buNone/>
              <a:defRPr sz="1250"/>
            </a:lvl7pPr>
            <a:lvl8pPr marL="4000500" indent="0">
              <a:buNone/>
              <a:defRPr sz="1250"/>
            </a:lvl8pPr>
            <a:lvl9pPr marL="4572000" indent="0">
              <a:buNone/>
              <a:defRPr sz="125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67139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736" y="571500"/>
            <a:ext cx="4915296" cy="2000250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478985" y="1234282"/>
            <a:ext cx="7715250" cy="6092031"/>
          </a:xfrm>
        </p:spPr>
        <p:txBody>
          <a:bodyPr/>
          <a:lstStyle>
            <a:lvl1pPr marL="0" indent="0">
              <a:buNone/>
              <a:defRPr sz="4000"/>
            </a:lvl1pPr>
            <a:lvl2pPr marL="571500" indent="0">
              <a:buNone/>
              <a:defRPr sz="3500"/>
            </a:lvl2pPr>
            <a:lvl3pPr marL="1143000" indent="0">
              <a:buNone/>
              <a:defRPr sz="3000"/>
            </a:lvl3pPr>
            <a:lvl4pPr marL="1714500" indent="0">
              <a:buNone/>
              <a:defRPr sz="2500"/>
            </a:lvl4pPr>
            <a:lvl5pPr marL="2286000" indent="0">
              <a:buNone/>
              <a:defRPr sz="2500"/>
            </a:lvl5pPr>
            <a:lvl6pPr marL="2857500" indent="0">
              <a:buNone/>
              <a:defRPr sz="2500"/>
            </a:lvl6pPr>
            <a:lvl7pPr marL="3429000" indent="0">
              <a:buNone/>
              <a:defRPr sz="2500"/>
            </a:lvl7pPr>
            <a:lvl8pPr marL="4000500" indent="0">
              <a:buNone/>
              <a:defRPr sz="2500"/>
            </a:lvl8pPr>
            <a:lvl9pPr marL="4572000" indent="0">
              <a:buNone/>
              <a:defRPr sz="25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9736" y="2571750"/>
            <a:ext cx="4915296" cy="4764485"/>
          </a:xfrm>
        </p:spPr>
        <p:txBody>
          <a:bodyPr/>
          <a:lstStyle>
            <a:lvl1pPr marL="0" indent="0">
              <a:buNone/>
              <a:defRPr sz="2000"/>
            </a:lvl1pPr>
            <a:lvl2pPr marL="571500" indent="0">
              <a:buNone/>
              <a:defRPr sz="1750"/>
            </a:lvl2pPr>
            <a:lvl3pPr marL="1143000" indent="0">
              <a:buNone/>
              <a:defRPr sz="1500"/>
            </a:lvl3pPr>
            <a:lvl4pPr marL="1714500" indent="0">
              <a:buNone/>
              <a:defRPr sz="1250"/>
            </a:lvl4pPr>
            <a:lvl5pPr marL="2286000" indent="0">
              <a:buNone/>
              <a:defRPr sz="1250"/>
            </a:lvl5pPr>
            <a:lvl6pPr marL="2857500" indent="0">
              <a:buNone/>
              <a:defRPr sz="1250"/>
            </a:lvl6pPr>
            <a:lvl7pPr marL="3429000" indent="0">
              <a:buNone/>
              <a:defRPr sz="1250"/>
            </a:lvl7pPr>
            <a:lvl8pPr marL="4000500" indent="0">
              <a:buNone/>
              <a:defRPr sz="1250"/>
            </a:lvl8pPr>
            <a:lvl9pPr marL="4572000" indent="0">
              <a:buNone/>
              <a:defRPr sz="125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24907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66505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906125" y="456406"/>
            <a:ext cx="3286125" cy="726479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47750" y="456406"/>
            <a:ext cx="9667875" cy="726479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10358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1402954"/>
            <a:ext cx="11430000" cy="2984500"/>
          </a:xfrm>
        </p:spPr>
        <p:txBody>
          <a:bodyPr anchor="b"/>
          <a:lstStyle>
            <a:lvl1pPr algn="ctr">
              <a:defRPr sz="75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4502547"/>
            <a:ext cx="11430000" cy="2069703"/>
          </a:xfrm>
        </p:spPr>
        <p:txBody>
          <a:bodyPr/>
          <a:lstStyle>
            <a:lvl1pPr marL="0" indent="0" algn="ctr">
              <a:buNone/>
              <a:defRPr sz="3000"/>
            </a:lvl1pPr>
            <a:lvl2pPr marL="571500" indent="0" algn="ctr">
              <a:buNone/>
              <a:defRPr sz="2500"/>
            </a:lvl2pPr>
            <a:lvl3pPr marL="1143000" indent="0" algn="ctr">
              <a:buNone/>
              <a:defRPr sz="2250"/>
            </a:lvl3pPr>
            <a:lvl4pPr marL="1714500" indent="0" algn="ctr">
              <a:buNone/>
              <a:defRPr sz="2000"/>
            </a:lvl4pPr>
            <a:lvl5pPr marL="2286000" indent="0" algn="ctr">
              <a:buNone/>
              <a:defRPr sz="2000"/>
            </a:lvl5pPr>
            <a:lvl6pPr marL="2857500" indent="0" algn="ctr">
              <a:buNone/>
              <a:defRPr sz="2000"/>
            </a:lvl6pPr>
            <a:lvl7pPr marL="3429000" indent="0" algn="ctr">
              <a:buNone/>
              <a:defRPr sz="2000"/>
            </a:lvl7pPr>
            <a:lvl8pPr marL="4000500" indent="0" algn="ctr">
              <a:buNone/>
              <a:defRPr sz="2000"/>
            </a:lvl8pPr>
            <a:lvl9pPr marL="4572000" indent="0" algn="ctr">
              <a:buNone/>
              <a:defRPr sz="20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803682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022690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813" y="2137173"/>
            <a:ext cx="13144500" cy="3565921"/>
          </a:xfrm>
        </p:spPr>
        <p:txBody>
          <a:bodyPr anchor="b"/>
          <a:lstStyle>
            <a:lvl1pPr>
              <a:defRPr sz="75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813" y="5736829"/>
            <a:ext cx="13144500" cy="1875234"/>
          </a:xfrm>
        </p:spPr>
        <p:txBody>
          <a:bodyPr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57150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143000" indent="0">
              <a:buNone/>
              <a:defRPr sz="2250">
                <a:solidFill>
                  <a:schemeClr val="tx1">
                    <a:tint val="75000"/>
                  </a:schemeClr>
                </a:solidFill>
              </a:defRPr>
            </a:lvl3pPr>
            <a:lvl4pPr marL="17145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2860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28575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4290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0005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45720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792317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7750" y="2282031"/>
            <a:ext cx="6477000" cy="5439173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15250" y="2282031"/>
            <a:ext cx="6477000" cy="5439173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300319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9735" y="456407"/>
            <a:ext cx="13144500" cy="1656954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9736" y="2101454"/>
            <a:ext cx="6447234" cy="102989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1500" indent="0">
              <a:buNone/>
              <a:defRPr sz="2500" b="1"/>
            </a:lvl2pPr>
            <a:lvl3pPr marL="1143000" indent="0">
              <a:buNone/>
              <a:defRPr sz="2250" b="1"/>
            </a:lvl3pPr>
            <a:lvl4pPr marL="1714500" indent="0">
              <a:buNone/>
              <a:defRPr sz="2000" b="1"/>
            </a:lvl4pPr>
            <a:lvl5pPr marL="2286000" indent="0">
              <a:buNone/>
              <a:defRPr sz="2000" b="1"/>
            </a:lvl5pPr>
            <a:lvl6pPr marL="2857500" indent="0">
              <a:buNone/>
              <a:defRPr sz="2000" b="1"/>
            </a:lvl6pPr>
            <a:lvl7pPr marL="3429000" indent="0">
              <a:buNone/>
              <a:defRPr sz="2000" b="1"/>
            </a:lvl7pPr>
            <a:lvl8pPr marL="4000500" indent="0">
              <a:buNone/>
              <a:defRPr sz="2000" b="1"/>
            </a:lvl8pPr>
            <a:lvl9pPr marL="4572000" indent="0">
              <a:buNone/>
              <a:defRPr sz="20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9736" y="3131344"/>
            <a:ext cx="6447234" cy="4605735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715250" y="2101454"/>
            <a:ext cx="6478985" cy="102989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1500" indent="0">
              <a:buNone/>
              <a:defRPr sz="2500" b="1"/>
            </a:lvl2pPr>
            <a:lvl3pPr marL="1143000" indent="0">
              <a:buNone/>
              <a:defRPr sz="2250" b="1"/>
            </a:lvl3pPr>
            <a:lvl4pPr marL="1714500" indent="0">
              <a:buNone/>
              <a:defRPr sz="2000" b="1"/>
            </a:lvl4pPr>
            <a:lvl5pPr marL="2286000" indent="0">
              <a:buNone/>
              <a:defRPr sz="2000" b="1"/>
            </a:lvl5pPr>
            <a:lvl6pPr marL="2857500" indent="0">
              <a:buNone/>
              <a:defRPr sz="2000" b="1"/>
            </a:lvl6pPr>
            <a:lvl7pPr marL="3429000" indent="0">
              <a:buNone/>
              <a:defRPr sz="2000" b="1"/>
            </a:lvl7pPr>
            <a:lvl8pPr marL="4000500" indent="0">
              <a:buNone/>
              <a:defRPr sz="2000" b="1"/>
            </a:lvl8pPr>
            <a:lvl9pPr marL="4572000" indent="0">
              <a:buNone/>
              <a:defRPr sz="20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715250" y="3131344"/>
            <a:ext cx="6478985" cy="4605735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206984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79236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417156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9736" y="571500"/>
            <a:ext cx="4915296" cy="2000250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8985" y="1234282"/>
            <a:ext cx="7715250" cy="6092031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9736" y="2571750"/>
            <a:ext cx="4915296" cy="4764485"/>
          </a:xfrm>
        </p:spPr>
        <p:txBody>
          <a:bodyPr/>
          <a:lstStyle>
            <a:lvl1pPr marL="0" indent="0">
              <a:buNone/>
              <a:defRPr sz="2000"/>
            </a:lvl1pPr>
            <a:lvl2pPr marL="571500" indent="0">
              <a:buNone/>
              <a:defRPr sz="1750"/>
            </a:lvl2pPr>
            <a:lvl3pPr marL="1143000" indent="0">
              <a:buNone/>
              <a:defRPr sz="1500"/>
            </a:lvl3pPr>
            <a:lvl4pPr marL="1714500" indent="0">
              <a:buNone/>
              <a:defRPr sz="1250"/>
            </a:lvl4pPr>
            <a:lvl5pPr marL="2286000" indent="0">
              <a:buNone/>
              <a:defRPr sz="1250"/>
            </a:lvl5pPr>
            <a:lvl6pPr marL="2857500" indent="0">
              <a:buNone/>
              <a:defRPr sz="1250"/>
            </a:lvl6pPr>
            <a:lvl7pPr marL="3429000" indent="0">
              <a:buNone/>
              <a:defRPr sz="1250"/>
            </a:lvl7pPr>
            <a:lvl8pPr marL="4000500" indent="0">
              <a:buNone/>
              <a:defRPr sz="1250"/>
            </a:lvl8pPr>
            <a:lvl9pPr marL="4572000" indent="0">
              <a:buNone/>
              <a:defRPr sz="125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66025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9736" y="571500"/>
            <a:ext cx="4915296" cy="2000250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78985" y="1234282"/>
            <a:ext cx="7715250" cy="6092031"/>
          </a:xfrm>
        </p:spPr>
        <p:txBody>
          <a:bodyPr anchor="t"/>
          <a:lstStyle>
            <a:lvl1pPr marL="0" indent="0">
              <a:buNone/>
              <a:defRPr sz="4000"/>
            </a:lvl1pPr>
            <a:lvl2pPr marL="571500" indent="0">
              <a:buNone/>
              <a:defRPr sz="3500"/>
            </a:lvl2pPr>
            <a:lvl3pPr marL="1143000" indent="0">
              <a:buNone/>
              <a:defRPr sz="3000"/>
            </a:lvl3pPr>
            <a:lvl4pPr marL="1714500" indent="0">
              <a:buNone/>
              <a:defRPr sz="2500"/>
            </a:lvl4pPr>
            <a:lvl5pPr marL="2286000" indent="0">
              <a:buNone/>
              <a:defRPr sz="2500"/>
            </a:lvl5pPr>
            <a:lvl6pPr marL="2857500" indent="0">
              <a:buNone/>
              <a:defRPr sz="2500"/>
            </a:lvl6pPr>
            <a:lvl7pPr marL="3429000" indent="0">
              <a:buNone/>
              <a:defRPr sz="2500"/>
            </a:lvl7pPr>
            <a:lvl8pPr marL="4000500" indent="0">
              <a:buNone/>
              <a:defRPr sz="2500"/>
            </a:lvl8pPr>
            <a:lvl9pPr marL="4572000" indent="0">
              <a:buNone/>
              <a:defRPr sz="25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9736" y="2571750"/>
            <a:ext cx="4915296" cy="4764485"/>
          </a:xfrm>
        </p:spPr>
        <p:txBody>
          <a:bodyPr/>
          <a:lstStyle>
            <a:lvl1pPr marL="0" indent="0">
              <a:buNone/>
              <a:defRPr sz="2000"/>
            </a:lvl1pPr>
            <a:lvl2pPr marL="571500" indent="0">
              <a:buNone/>
              <a:defRPr sz="1750"/>
            </a:lvl2pPr>
            <a:lvl3pPr marL="1143000" indent="0">
              <a:buNone/>
              <a:defRPr sz="1500"/>
            </a:lvl3pPr>
            <a:lvl4pPr marL="1714500" indent="0">
              <a:buNone/>
              <a:defRPr sz="1250"/>
            </a:lvl4pPr>
            <a:lvl5pPr marL="2286000" indent="0">
              <a:buNone/>
              <a:defRPr sz="1250"/>
            </a:lvl5pPr>
            <a:lvl6pPr marL="2857500" indent="0">
              <a:buNone/>
              <a:defRPr sz="1250"/>
            </a:lvl6pPr>
            <a:lvl7pPr marL="3429000" indent="0">
              <a:buNone/>
              <a:defRPr sz="1250"/>
            </a:lvl7pPr>
            <a:lvl8pPr marL="4000500" indent="0">
              <a:buNone/>
              <a:defRPr sz="1250"/>
            </a:lvl8pPr>
            <a:lvl9pPr marL="4572000" indent="0">
              <a:buNone/>
              <a:defRPr sz="125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35681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06909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906125" y="456406"/>
            <a:ext cx="3286125" cy="726479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47750" y="456406"/>
            <a:ext cx="9667875" cy="726479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485811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1402954"/>
            <a:ext cx="11430000" cy="2984500"/>
          </a:xfrm>
        </p:spPr>
        <p:txBody>
          <a:bodyPr anchor="b"/>
          <a:lstStyle>
            <a:lvl1pPr algn="ctr">
              <a:defRPr sz="75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4502547"/>
            <a:ext cx="11430000" cy="2069703"/>
          </a:xfrm>
        </p:spPr>
        <p:txBody>
          <a:bodyPr/>
          <a:lstStyle>
            <a:lvl1pPr marL="0" indent="0" algn="ctr">
              <a:buNone/>
              <a:defRPr sz="3000"/>
            </a:lvl1pPr>
            <a:lvl2pPr marL="571500" indent="0" algn="ctr">
              <a:buNone/>
              <a:defRPr sz="2500"/>
            </a:lvl2pPr>
            <a:lvl3pPr marL="1143000" indent="0" algn="ctr">
              <a:buNone/>
              <a:defRPr sz="2250"/>
            </a:lvl3pPr>
            <a:lvl4pPr marL="1714500" indent="0" algn="ctr">
              <a:buNone/>
              <a:defRPr sz="2000"/>
            </a:lvl4pPr>
            <a:lvl5pPr marL="2286000" indent="0" algn="ctr">
              <a:buNone/>
              <a:defRPr sz="2000"/>
            </a:lvl5pPr>
            <a:lvl6pPr marL="2857500" indent="0" algn="ctr">
              <a:buNone/>
              <a:defRPr sz="2000"/>
            </a:lvl6pPr>
            <a:lvl7pPr marL="3429000" indent="0" algn="ctr">
              <a:buNone/>
              <a:defRPr sz="2000"/>
            </a:lvl7pPr>
            <a:lvl8pPr marL="4000500" indent="0" algn="ctr">
              <a:buNone/>
              <a:defRPr sz="2000"/>
            </a:lvl8pPr>
            <a:lvl9pPr marL="4572000" indent="0" algn="ctr">
              <a:buNone/>
              <a:defRPr sz="20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448289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8540715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813" y="2137173"/>
            <a:ext cx="13144500" cy="3565921"/>
          </a:xfrm>
        </p:spPr>
        <p:txBody>
          <a:bodyPr anchor="b"/>
          <a:lstStyle>
            <a:lvl1pPr>
              <a:defRPr sz="75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813" y="5736829"/>
            <a:ext cx="13144500" cy="1875234"/>
          </a:xfrm>
        </p:spPr>
        <p:txBody>
          <a:bodyPr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57150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143000" indent="0">
              <a:buNone/>
              <a:defRPr sz="2250">
                <a:solidFill>
                  <a:schemeClr val="tx1">
                    <a:tint val="75000"/>
                  </a:schemeClr>
                </a:solidFill>
              </a:defRPr>
            </a:lvl3pPr>
            <a:lvl4pPr marL="17145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2860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28575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4290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0005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45720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149382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7750" y="2282031"/>
            <a:ext cx="6477000" cy="5439173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15250" y="2282031"/>
            <a:ext cx="6477000" cy="5439173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055045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9735" y="456407"/>
            <a:ext cx="13144500" cy="1656954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9736" y="2101454"/>
            <a:ext cx="6447234" cy="102989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1500" indent="0">
              <a:buNone/>
              <a:defRPr sz="2500" b="1"/>
            </a:lvl2pPr>
            <a:lvl3pPr marL="1143000" indent="0">
              <a:buNone/>
              <a:defRPr sz="2250" b="1"/>
            </a:lvl3pPr>
            <a:lvl4pPr marL="1714500" indent="0">
              <a:buNone/>
              <a:defRPr sz="2000" b="1"/>
            </a:lvl4pPr>
            <a:lvl5pPr marL="2286000" indent="0">
              <a:buNone/>
              <a:defRPr sz="2000" b="1"/>
            </a:lvl5pPr>
            <a:lvl6pPr marL="2857500" indent="0">
              <a:buNone/>
              <a:defRPr sz="2000" b="1"/>
            </a:lvl6pPr>
            <a:lvl7pPr marL="3429000" indent="0">
              <a:buNone/>
              <a:defRPr sz="2000" b="1"/>
            </a:lvl7pPr>
            <a:lvl8pPr marL="4000500" indent="0">
              <a:buNone/>
              <a:defRPr sz="2000" b="1"/>
            </a:lvl8pPr>
            <a:lvl9pPr marL="4572000" indent="0">
              <a:buNone/>
              <a:defRPr sz="20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9736" y="3131344"/>
            <a:ext cx="6447234" cy="4605735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715250" y="2101454"/>
            <a:ext cx="6478985" cy="102989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1500" indent="0">
              <a:buNone/>
              <a:defRPr sz="2500" b="1"/>
            </a:lvl2pPr>
            <a:lvl3pPr marL="1143000" indent="0">
              <a:buNone/>
              <a:defRPr sz="2250" b="1"/>
            </a:lvl3pPr>
            <a:lvl4pPr marL="1714500" indent="0">
              <a:buNone/>
              <a:defRPr sz="2000" b="1"/>
            </a:lvl4pPr>
            <a:lvl5pPr marL="2286000" indent="0">
              <a:buNone/>
              <a:defRPr sz="2000" b="1"/>
            </a:lvl5pPr>
            <a:lvl6pPr marL="2857500" indent="0">
              <a:buNone/>
              <a:defRPr sz="2000" b="1"/>
            </a:lvl6pPr>
            <a:lvl7pPr marL="3429000" indent="0">
              <a:buNone/>
              <a:defRPr sz="2000" b="1"/>
            </a:lvl7pPr>
            <a:lvl8pPr marL="4000500" indent="0">
              <a:buNone/>
              <a:defRPr sz="2000" b="1"/>
            </a:lvl8pPr>
            <a:lvl9pPr marL="4572000" indent="0">
              <a:buNone/>
              <a:defRPr sz="20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715250" y="3131344"/>
            <a:ext cx="6478985" cy="4605735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89713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65661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768929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9736" y="571500"/>
            <a:ext cx="4915296" cy="2000250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8985" y="1234282"/>
            <a:ext cx="7715250" cy="6092031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9736" y="2571750"/>
            <a:ext cx="4915296" cy="4764485"/>
          </a:xfrm>
        </p:spPr>
        <p:txBody>
          <a:bodyPr/>
          <a:lstStyle>
            <a:lvl1pPr marL="0" indent="0">
              <a:buNone/>
              <a:defRPr sz="2000"/>
            </a:lvl1pPr>
            <a:lvl2pPr marL="571500" indent="0">
              <a:buNone/>
              <a:defRPr sz="1750"/>
            </a:lvl2pPr>
            <a:lvl3pPr marL="1143000" indent="0">
              <a:buNone/>
              <a:defRPr sz="1500"/>
            </a:lvl3pPr>
            <a:lvl4pPr marL="1714500" indent="0">
              <a:buNone/>
              <a:defRPr sz="1250"/>
            </a:lvl4pPr>
            <a:lvl5pPr marL="2286000" indent="0">
              <a:buNone/>
              <a:defRPr sz="1250"/>
            </a:lvl5pPr>
            <a:lvl6pPr marL="2857500" indent="0">
              <a:buNone/>
              <a:defRPr sz="1250"/>
            </a:lvl6pPr>
            <a:lvl7pPr marL="3429000" indent="0">
              <a:buNone/>
              <a:defRPr sz="1250"/>
            </a:lvl7pPr>
            <a:lvl8pPr marL="4000500" indent="0">
              <a:buNone/>
              <a:defRPr sz="1250"/>
            </a:lvl8pPr>
            <a:lvl9pPr marL="4572000" indent="0">
              <a:buNone/>
              <a:defRPr sz="125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385418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9736" y="571500"/>
            <a:ext cx="4915296" cy="2000250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78985" y="1234282"/>
            <a:ext cx="7715250" cy="6092031"/>
          </a:xfrm>
        </p:spPr>
        <p:txBody>
          <a:bodyPr anchor="t"/>
          <a:lstStyle>
            <a:lvl1pPr marL="0" indent="0">
              <a:buNone/>
              <a:defRPr sz="4000"/>
            </a:lvl1pPr>
            <a:lvl2pPr marL="571500" indent="0">
              <a:buNone/>
              <a:defRPr sz="3500"/>
            </a:lvl2pPr>
            <a:lvl3pPr marL="1143000" indent="0">
              <a:buNone/>
              <a:defRPr sz="3000"/>
            </a:lvl3pPr>
            <a:lvl4pPr marL="1714500" indent="0">
              <a:buNone/>
              <a:defRPr sz="2500"/>
            </a:lvl4pPr>
            <a:lvl5pPr marL="2286000" indent="0">
              <a:buNone/>
              <a:defRPr sz="2500"/>
            </a:lvl5pPr>
            <a:lvl6pPr marL="2857500" indent="0">
              <a:buNone/>
              <a:defRPr sz="2500"/>
            </a:lvl6pPr>
            <a:lvl7pPr marL="3429000" indent="0">
              <a:buNone/>
              <a:defRPr sz="2500"/>
            </a:lvl7pPr>
            <a:lvl8pPr marL="4000500" indent="0">
              <a:buNone/>
              <a:defRPr sz="2500"/>
            </a:lvl8pPr>
            <a:lvl9pPr marL="4572000" indent="0">
              <a:buNone/>
              <a:defRPr sz="25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9736" y="2571750"/>
            <a:ext cx="4915296" cy="4764485"/>
          </a:xfrm>
        </p:spPr>
        <p:txBody>
          <a:bodyPr/>
          <a:lstStyle>
            <a:lvl1pPr marL="0" indent="0">
              <a:buNone/>
              <a:defRPr sz="2000"/>
            </a:lvl1pPr>
            <a:lvl2pPr marL="571500" indent="0">
              <a:buNone/>
              <a:defRPr sz="1750"/>
            </a:lvl2pPr>
            <a:lvl3pPr marL="1143000" indent="0">
              <a:buNone/>
              <a:defRPr sz="1500"/>
            </a:lvl3pPr>
            <a:lvl4pPr marL="1714500" indent="0">
              <a:buNone/>
              <a:defRPr sz="1250"/>
            </a:lvl4pPr>
            <a:lvl5pPr marL="2286000" indent="0">
              <a:buNone/>
              <a:defRPr sz="1250"/>
            </a:lvl5pPr>
            <a:lvl6pPr marL="2857500" indent="0">
              <a:buNone/>
              <a:defRPr sz="1250"/>
            </a:lvl6pPr>
            <a:lvl7pPr marL="3429000" indent="0">
              <a:buNone/>
              <a:defRPr sz="1250"/>
            </a:lvl7pPr>
            <a:lvl8pPr marL="4000500" indent="0">
              <a:buNone/>
              <a:defRPr sz="1250"/>
            </a:lvl8pPr>
            <a:lvl9pPr marL="4572000" indent="0">
              <a:buNone/>
              <a:defRPr sz="125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8485198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374813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906125" y="456406"/>
            <a:ext cx="3286125" cy="726479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47750" y="456406"/>
            <a:ext cx="9667875" cy="726479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986602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1" y="2663032"/>
            <a:ext cx="12953999" cy="1837531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86002" y="4857754"/>
            <a:ext cx="10668001" cy="219075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571472" indent="0" algn="ctr">
              <a:buNone/>
              <a:defRPr/>
            </a:lvl2pPr>
            <a:lvl3pPr marL="1142945" indent="0" algn="ctr">
              <a:buNone/>
              <a:defRPr/>
            </a:lvl3pPr>
            <a:lvl4pPr marL="1714417" indent="0" algn="ctr">
              <a:buNone/>
              <a:defRPr/>
            </a:lvl4pPr>
            <a:lvl5pPr marL="2285889" indent="0" algn="ctr">
              <a:buNone/>
              <a:defRPr/>
            </a:lvl5pPr>
            <a:lvl6pPr marL="2857362" indent="0" algn="ctr">
              <a:buNone/>
              <a:defRPr/>
            </a:lvl6pPr>
            <a:lvl7pPr marL="3428834" indent="0" algn="ctr">
              <a:buNone/>
              <a:defRPr/>
            </a:lvl7pPr>
            <a:lvl8pPr marL="4000306" indent="0" algn="ctr">
              <a:buNone/>
              <a:defRPr/>
            </a:lvl8pPr>
            <a:lvl9pPr marL="4571778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5020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8. 12. 2020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755050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343297"/>
            <a:ext cx="13716001" cy="142875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762000" y="2000251"/>
            <a:ext cx="13716001" cy="5657454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5020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8. 12. 2020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827688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03858" y="5508630"/>
            <a:ext cx="12953999" cy="1702593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4989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1203858" y="3633393"/>
            <a:ext cx="12953999" cy="1875233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495"/>
            </a:lvl1pPr>
            <a:lvl2pPr marL="571472" indent="0">
              <a:buNone/>
              <a:defRPr sz="2268"/>
            </a:lvl2pPr>
            <a:lvl3pPr marL="1142945" indent="0">
              <a:buNone/>
              <a:defRPr sz="2041"/>
            </a:lvl3pPr>
            <a:lvl4pPr marL="1714417" indent="0">
              <a:buNone/>
              <a:defRPr sz="1701"/>
            </a:lvl4pPr>
            <a:lvl5pPr marL="2285889" indent="0">
              <a:buNone/>
              <a:defRPr sz="1701"/>
            </a:lvl5pPr>
            <a:lvl6pPr marL="2857362" indent="0">
              <a:buNone/>
              <a:defRPr sz="1701"/>
            </a:lvl6pPr>
            <a:lvl7pPr marL="3428834" indent="0">
              <a:buNone/>
              <a:defRPr sz="1701"/>
            </a:lvl7pPr>
            <a:lvl8pPr marL="4000306" indent="0">
              <a:buNone/>
              <a:defRPr sz="1701"/>
            </a:lvl8pPr>
            <a:lvl9pPr marL="4571778" indent="0">
              <a:buNone/>
              <a:defRPr sz="170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5020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8. 12. 2020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2397374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343297"/>
            <a:ext cx="13716001" cy="142875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762000" y="2000251"/>
            <a:ext cx="6731000" cy="5657454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515"/>
            </a:lvl1pPr>
            <a:lvl2pPr>
              <a:defRPr sz="2948"/>
            </a:lvl2pPr>
            <a:lvl3pPr>
              <a:defRPr sz="2495"/>
            </a:lvl3pPr>
            <a:lvl4pPr>
              <a:defRPr sz="2268"/>
            </a:lvl4pPr>
            <a:lvl5pPr>
              <a:defRPr sz="2268"/>
            </a:lvl5pPr>
            <a:lvl6pPr>
              <a:defRPr sz="2268"/>
            </a:lvl6pPr>
            <a:lvl7pPr>
              <a:defRPr sz="2268"/>
            </a:lvl7pPr>
            <a:lvl8pPr>
              <a:defRPr sz="2268"/>
            </a:lvl8pPr>
            <a:lvl9pPr>
              <a:defRPr sz="2268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7747002" y="2000251"/>
            <a:ext cx="6731000" cy="5657454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515"/>
            </a:lvl1pPr>
            <a:lvl2pPr>
              <a:defRPr sz="2948"/>
            </a:lvl2pPr>
            <a:lvl3pPr>
              <a:defRPr sz="2495"/>
            </a:lvl3pPr>
            <a:lvl4pPr>
              <a:defRPr sz="2268"/>
            </a:lvl4pPr>
            <a:lvl5pPr>
              <a:defRPr sz="2268"/>
            </a:lvl5pPr>
            <a:lvl6pPr>
              <a:defRPr sz="2268"/>
            </a:lvl6pPr>
            <a:lvl7pPr>
              <a:defRPr sz="2268"/>
            </a:lvl7pPr>
            <a:lvl8pPr>
              <a:defRPr sz="2268"/>
            </a:lvl8pPr>
            <a:lvl9pPr>
              <a:defRPr sz="2268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5020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8. 12. 2020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5581767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343297"/>
            <a:ext cx="13716001" cy="142875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62002" y="1918893"/>
            <a:ext cx="6733647" cy="79970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948" b="1"/>
            </a:lvl1pPr>
            <a:lvl2pPr marL="571472" indent="0">
              <a:buNone/>
              <a:defRPr sz="2495" b="1"/>
            </a:lvl2pPr>
            <a:lvl3pPr marL="1142945" indent="0">
              <a:buNone/>
              <a:defRPr sz="2268" b="1"/>
            </a:lvl3pPr>
            <a:lvl4pPr marL="1714417" indent="0">
              <a:buNone/>
              <a:defRPr sz="2041" b="1"/>
            </a:lvl4pPr>
            <a:lvl5pPr marL="2285889" indent="0">
              <a:buNone/>
              <a:defRPr sz="2041" b="1"/>
            </a:lvl5pPr>
            <a:lvl6pPr marL="2857362" indent="0">
              <a:buNone/>
              <a:defRPr sz="2041" b="1"/>
            </a:lvl6pPr>
            <a:lvl7pPr marL="3428834" indent="0">
              <a:buNone/>
              <a:defRPr sz="2041" b="1"/>
            </a:lvl7pPr>
            <a:lvl8pPr marL="4000306" indent="0">
              <a:buNone/>
              <a:defRPr sz="2041" b="1"/>
            </a:lvl8pPr>
            <a:lvl9pPr marL="4571778" indent="0">
              <a:buNone/>
              <a:defRPr sz="2041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762002" y="2718598"/>
            <a:ext cx="6733647" cy="493911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948"/>
            </a:lvl1pPr>
            <a:lvl2pPr>
              <a:defRPr sz="2495"/>
            </a:lvl2pPr>
            <a:lvl3pPr>
              <a:defRPr sz="2268"/>
            </a:lvl3pPr>
            <a:lvl4pPr>
              <a:defRPr sz="2041"/>
            </a:lvl4pPr>
            <a:lvl5pPr>
              <a:defRPr sz="2041"/>
            </a:lvl5pPr>
            <a:lvl6pPr>
              <a:defRPr sz="2041"/>
            </a:lvl6pPr>
            <a:lvl7pPr>
              <a:defRPr sz="2041"/>
            </a:lvl7pPr>
            <a:lvl8pPr>
              <a:defRPr sz="2041"/>
            </a:lvl8pPr>
            <a:lvl9pPr>
              <a:defRPr sz="204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7741711" y="1918893"/>
            <a:ext cx="6736291" cy="79970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948" b="1"/>
            </a:lvl1pPr>
            <a:lvl2pPr marL="571472" indent="0">
              <a:buNone/>
              <a:defRPr sz="2495" b="1"/>
            </a:lvl2pPr>
            <a:lvl3pPr marL="1142945" indent="0">
              <a:buNone/>
              <a:defRPr sz="2268" b="1"/>
            </a:lvl3pPr>
            <a:lvl4pPr marL="1714417" indent="0">
              <a:buNone/>
              <a:defRPr sz="2041" b="1"/>
            </a:lvl4pPr>
            <a:lvl5pPr marL="2285889" indent="0">
              <a:buNone/>
              <a:defRPr sz="2041" b="1"/>
            </a:lvl5pPr>
            <a:lvl6pPr marL="2857362" indent="0">
              <a:buNone/>
              <a:defRPr sz="2041" b="1"/>
            </a:lvl6pPr>
            <a:lvl7pPr marL="3428834" indent="0">
              <a:buNone/>
              <a:defRPr sz="2041" b="1"/>
            </a:lvl7pPr>
            <a:lvl8pPr marL="4000306" indent="0">
              <a:buNone/>
              <a:defRPr sz="2041" b="1"/>
            </a:lvl8pPr>
            <a:lvl9pPr marL="4571778" indent="0">
              <a:buNone/>
              <a:defRPr sz="2041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7741711" y="2718598"/>
            <a:ext cx="6736291" cy="493911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948"/>
            </a:lvl1pPr>
            <a:lvl2pPr>
              <a:defRPr sz="2495"/>
            </a:lvl2pPr>
            <a:lvl3pPr>
              <a:defRPr sz="2268"/>
            </a:lvl3pPr>
            <a:lvl4pPr>
              <a:defRPr sz="2041"/>
            </a:lvl4pPr>
            <a:lvl5pPr>
              <a:defRPr sz="2041"/>
            </a:lvl5pPr>
            <a:lvl6pPr>
              <a:defRPr sz="2041"/>
            </a:lvl6pPr>
            <a:lvl7pPr>
              <a:defRPr sz="2041"/>
            </a:lvl7pPr>
            <a:lvl8pPr>
              <a:defRPr sz="2041"/>
            </a:lvl8pPr>
            <a:lvl9pPr>
              <a:defRPr sz="204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5020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8. 12. 2020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691843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343297"/>
            <a:ext cx="13716001" cy="142875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5020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8. 12. 2020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6858971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5020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8. 12. 2020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5780539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3" y="341316"/>
            <a:ext cx="5013855" cy="1452563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495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958421" y="341318"/>
            <a:ext cx="8519583" cy="7316391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969"/>
            </a:lvl1pPr>
            <a:lvl2pPr>
              <a:defRPr sz="3515"/>
            </a:lvl2pPr>
            <a:lvl3pPr>
              <a:defRPr sz="2948"/>
            </a:lvl3pPr>
            <a:lvl4pPr>
              <a:defRPr sz="2495"/>
            </a:lvl4pPr>
            <a:lvl5pPr>
              <a:defRPr sz="2495"/>
            </a:lvl5pPr>
            <a:lvl6pPr>
              <a:defRPr sz="2495"/>
            </a:lvl6pPr>
            <a:lvl7pPr>
              <a:defRPr sz="2495"/>
            </a:lvl7pPr>
            <a:lvl8pPr>
              <a:defRPr sz="2495"/>
            </a:lvl8pPr>
            <a:lvl9pPr>
              <a:defRPr sz="2495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762003" y="1793876"/>
            <a:ext cx="5013855" cy="5863828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701"/>
            </a:lvl1pPr>
            <a:lvl2pPr marL="571472" indent="0">
              <a:buNone/>
              <a:defRPr sz="1474"/>
            </a:lvl2pPr>
            <a:lvl3pPr marL="1142945" indent="0">
              <a:buNone/>
              <a:defRPr sz="1247"/>
            </a:lvl3pPr>
            <a:lvl4pPr marL="1714417" indent="0">
              <a:buNone/>
              <a:defRPr sz="1134"/>
            </a:lvl4pPr>
            <a:lvl5pPr marL="2285889" indent="0">
              <a:buNone/>
              <a:defRPr sz="1134"/>
            </a:lvl5pPr>
            <a:lvl6pPr marL="2857362" indent="0">
              <a:buNone/>
              <a:defRPr sz="1134"/>
            </a:lvl6pPr>
            <a:lvl7pPr marL="3428834" indent="0">
              <a:buNone/>
              <a:defRPr sz="1134"/>
            </a:lvl7pPr>
            <a:lvl8pPr marL="4000306" indent="0">
              <a:buNone/>
              <a:defRPr sz="1134"/>
            </a:lvl8pPr>
            <a:lvl9pPr marL="4571778" indent="0">
              <a:buNone/>
              <a:defRPr sz="1134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5020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8. 12. 2020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103106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87150" y="6000749"/>
            <a:ext cx="9144000" cy="708423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495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987150" y="765973"/>
            <a:ext cx="9144000" cy="51435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969"/>
            </a:lvl1pPr>
            <a:lvl2pPr marL="571472" indent="0">
              <a:buNone/>
              <a:defRPr sz="3515"/>
            </a:lvl2pPr>
            <a:lvl3pPr marL="1142945" indent="0">
              <a:buNone/>
              <a:defRPr sz="2948"/>
            </a:lvl3pPr>
            <a:lvl4pPr marL="1714417" indent="0">
              <a:buNone/>
              <a:defRPr sz="2495"/>
            </a:lvl4pPr>
            <a:lvl5pPr marL="2285889" indent="0">
              <a:buNone/>
              <a:defRPr sz="2495"/>
            </a:lvl5pPr>
            <a:lvl6pPr marL="2857362" indent="0">
              <a:buNone/>
              <a:defRPr sz="2495"/>
            </a:lvl6pPr>
            <a:lvl7pPr marL="3428834" indent="0">
              <a:buNone/>
              <a:defRPr sz="2495"/>
            </a:lvl7pPr>
            <a:lvl8pPr marL="4000306" indent="0">
              <a:buNone/>
              <a:defRPr sz="2495"/>
            </a:lvl8pPr>
            <a:lvl9pPr marL="4571778" indent="0">
              <a:buNone/>
              <a:defRPr sz="2495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987150" y="6709176"/>
            <a:ext cx="9144000" cy="1006077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701"/>
            </a:lvl1pPr>
            <a:lvl2pPr marL="571472" indent="0">
              <a:buNone/>
              <a:defRPr sz="1474"/>
            </a:lvl2pPr>
            <a:lvl3pPr marL="1142945" indent="0">
              <a:buNone/>
              <a:defRPr sz="1247"/>
            </a:lvl3pPr>
            <a:lvl4pPr marL="1714417" indent="0">
              <a:buNone/>
              <a:defRPr sz="1134"/>
            </a:lvl4pPr>
            <a:lvl5pPr marL="2285889" indent="0">
              <a:buNone/>
              <a:defRPr sz="1134"/>
            </a:lvl5pPr>
            <a:lvl6pPr marL="2857362" indent="0">
              <a:buNone/>
              <a:defRPr sz="1134"/>
            </a:lvl6pPr>
            <a:lvl7pPr marL="3428834" indent="0">
              <a:buNone/>
              <a:defRPr sz="1134"/>
            </a:lvl7pPr>
            <a:lvl8pPr marL="4000306" indent="0">
              <a:buNone/>
              <a:defRPr sz="1134"/>
            </a:lvl8pPr>
            <a:lvl9pPr marL="4571778" indent="0">
              <a:buNone/>
              <a:defRPr sz="1134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5020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8. 12. 2020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2714146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343297"/>
            <a:ext cx="13716001" cy="142875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762000" y="2000251"/>
            <a:ext cx="13716001" cy="5657454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5020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8. 12. 2020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267057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11049000" y="343302"/>
            <a:ext cx="3429001" cy="7314407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762003" y="343302"/>
            <a:ext cx="10032999" cy="7314407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50202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8. 12. 2020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84726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750" y="456407"/>
            <a:ext cx="13144500" cy="16569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47750" y="2282031"/>
            <a:ext cx="13144500" cy="54391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47750" y="7945438"/>
            <a:ext cx="3429000" cy="4564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048250" y="7945438"/>
            <a:ext cx="5143500" cy="4564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3250" y="7945438"/>
            <a:ext cx="3429000" cy="4564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0232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143000" rtl="0" eaLnBrk="1" latinLnBrk="0" hangingPunct="1">
        <a:lnSpc>
          <a:spcPct val="90000"/>
        </a:lnSpc>
        <a:spcBef>
          <a:spcPct val="0"/>
        </a:spcBef>
        <a:buNone/>
        <a:defRPr sz="5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1143000" rtl="0" eaLnBrk="1" latinLnBrk="0" hangingPunct="1">
        <a:lnSpc>
          <a:spcPct val="90000"/>
        </a:lnSpc>
        <a:spcBef>
          <a:spcPts val="125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572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4287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20002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4pPr>
      <a:lvl5pPr marL="25717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5pPr>
      <a:lvl6pPr marL="31432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6pPr>
      <a:lvl7pPr marL="37147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7pPr>
      <a:lvl8pPr marL="42862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8pPr>
      <a:lvl9pPr marL="48577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1pPr>
      <a:lvl2pPr marL="5715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3pPr>
      <a:lvl4pPr marL="17145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4pPr>
      <a:lvl5pPr marL="22860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5pPr>
      <a:lvl6pPr marL="28575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6pPr>
      <a:lvl7pPr marL="34290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7pPr>
      <a:lvl8pPr marL="40005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8pPr>
      <a:lvl9pPr marL="45720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7750" y="456407"/>
            <a:ext cx="13144500" cy="16569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7750" y="2282031"/>
            <a:ext cx="13144500" cy="54391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47750" y="7945438"/>
            <a:ext cx="3429000" cy="4564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48250" y="7945438"/>
            <a:ext cx="5143500" cy="4564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63250" y="7945438"/>
            <a:ext cx="3429000" cy="4564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52834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143000" rtl="0" eaLnBrk="1" latinLnBrk="0" hangingPunct="1">
        <a:lnSpc>
          <a:spcPct val="90000"/>
        </a:lnSpc>
        <a:spcBef>
          <a:spcPct val="0"/>
        </a:spcBef>
        <a:buNone/>
        <a:defRPr sz="5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1143000" rtl="0" eaLnBrk="1" latinLnBrk="0" hangingPunct="1">
        <a:lnSpc>
          <a:spcPct val="90000"/>
        </a:lnSpc>
        <a:spcBef>
          <a:spcPts val="125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572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4287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20002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4pPr>
      <a:lvl5pPr marL="25717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5pPr>
      <a:lvl6pPr marL="31432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6pPr>
      <a:lvl7pPr marL="37147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7pPr>
      <a:lvl8pPr marL="42862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8pPr>
      <a:lvl9pPr marL="48577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1pPr>
      <a:lvl2pPr marL="5715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3pPr>
      <a:lvl4pPr marL="17145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4pPr>
      <a:lvl5pPr marL="22860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5pPr>
      <a:lvl6pPr marL="28575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6pPr>
      <a:lvl7pPr marL="34290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7pPr>
      <a:lvl8pPr marL="40005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8pPr>
      <a:lvl9pPr marL="45720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7750" y="456407"/>
            <a:ext cx="13144500" cy="16569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7750" y="2282031"/>
            <a:ext cx="13144500" cy="54391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47750" y="7945438"/>
            <a:ext cx="3429000" cy="4564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EA5D2-F9F7-4CFA-8775-4DBF9060EA8D}" type="datetimeFigureOut">
              <a:rPr lang="sk-SK" smtClean="0"/>
              <a:t>8. 12. 2020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48250" y="7945438"/>
            <a:ext cx="5143500" cy="4564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63250" y="7945438"/>
            <a:ext cx="3429000" cy="4564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0721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1143000" rtl="0" eaLnBrk="1" latinLnBrk="0" hangingPunct="1">
        <a:lnSpc>
          <a:spcPct val="90000"/>
        </a:lnSpc>
        <a:spcBef>
          <a:spcPct val="0"/>
        </a:spcBef>
        <a:buNone/>
        <a:defRPr sz="5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1143000" rtl="0" eaLnBrk="1" latinLnBrk="0" hangingPunct="1">
        <a:lnSpc>
          <a:spcPct val="90000"/>
        </a:lnSpc>
        <a:spcBef>
          <a:spcPts val="125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572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4287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20002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4pPr>
      <a:lvl5pPr marL="25717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5pPr>
      <a:lvl6pPr marL="31432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6pPr>
      <a:lvl7pPr marL="37147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7pPr>
      <a:lvl8pPr marL="42862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8pPr>
      <a:lvl9pPr marL="4857750" indent="-285750" algn="l" defTabSz="1143000" rtl="0" eaLnBrk="1" latinLnBrk="0" hangingPunct="1">
        <a:lnSpc>
          <a:spcPct val="90000"/>
        </a:lnSpc>
        <a:spcBef>
          <a:spcPts val="625"/>
        </a:spcBef>
        <a:buFont typeface="Arial" panose="020B0604020202020204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1pPr>
      <a:lvl2pPr marL="5715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3pPr>
      <a:lvl4pPr marL="17145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4pPr>
      <a:lvl5pPr marL="22860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5pPr>
      <a:lvl6pPr marL="28575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6pPr>
      <a:lvl7pPr marL="34290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7pPr>
      <a:lvl8pPr marL="40005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8pPr>
      <a:lvl9pPr marL="4572000" algn="l" defTabSz="1143000" rtl="0" eaLnBrk="1" latinLnBrk="0" hangingPunct="1">
        <a:defRPr sz="22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0803" y="7807424"/>
            <a:ext cx="3556800" cy="59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1036872" eaLnBrk="1" hangingPunct="1">
              <a:lnSpc>
                <a:spcPct val="100000"/>
              </a:lnSpc>
              <a:buClrTx/>
              <a:buSzTx/>
              <a:buFontTx/>
              <a:buNone/>
              <a:defRPr sz="170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8. 12. 2020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1305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556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556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556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556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556">
          <a:solidFill>
            <a:schemeClr val="tx2"/>
          </a:solidFill>
          <a:latin typeface="Arial" charset="0"/>
          <a:cs typeface="Arial" charset="0"/>
        </a:defRPr>
      </a:lvl5pPr>
      <a:lvl6pPr marL="571472" algn="ctr" rtl="0" fontAlgn="base">
        <a:spcBef>
          <a:spcPct val="0"/>
        </a:spcBef>
        <a:spcAft>
          <a:spcPct val="0"/>
        </a:spcAft>
        <a:defRPr sz="5556">
          <a:solidFill>
            <a:schemeClr val="tx2"/>
          </a:solidFill>
          <a:latin typeface="Arial" charset="0"/>
          <a:cs typeface="Arial" charset="0"/>
        </a:defRPr>
      </a:lvl6pPr>
      <a:lvl7pPr marL="1142945" algn="ctr" rtl="0" fontAlgn="base">
        <a:spcBef>
          <a:spcPct val="0"/>
        </a:spcBef>
        <a:spcAft>
          <a:spcPct val="0"/>
        </a:spcAft>
        <a:defRPr sz="5556">
          <a:solidFill>
            <a:schemeClr val="tx2"/>
          </a:solidFill>
          <a:latin typeface="Arial" charset="0"/>
          <a:cs typeface="Arial" charset="0"/>
        </a:defRPr>
      </a:lvl7pPr>
      <a:lvl8pPr marL="1714417" algn="ctr" rtl="0" fontAlgn="base">
        <a:spcBef>
          <a:spcPct val="0"/>
        </a:spcBef>
        <a:spcAft>
          <a:spcPct val="0"/>
        </a:spcAft>
        <a:defRPr sz="5556">
          <a:solidFill>
            <a:schemeClr val="tx2"/>
          </a:solidFill>
          <a:latin typeface="Arial" charset="0"/>
          <a:cs typeface="Arial" charset="0"/>
        </a:defRPr>
      </a:lvl8pPr>
      <a:lvl9pPr marL="2285889" algn="ctr" rtl="0" fontAlgn="base">
        <a:spcBef>
          <a:spcPct val="0"/>
        </a:spcBef>
        <a:spcAft>
          <a:spcPct val="0"/>
        </a:spcAft>
        <a:defRPr sz="5556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28429" indent="-428429" algn="l" rtl="0" eaLnBrk="0" fontAlgn="base" hangingPunct="0">
        <a:spcBef>
          <a:spcPct val="20000"/>
        </a:spcBef>
        <a:spcAft>
          <a:spcPct val="0"/>
        </a:spcAft>
        <a:buChar char="•"/>
        <a:defRPr sz="3969">
          <a:solidFill>
            <a:schemeClr val="tx1"/>
          </a:solidFill>
          <a:latin typeface="+mn-lt"/>
          <a:ea typeface="+mn-ea"/>
          <a:cs typeface="+mn-cs"/>
        </a:defRPr>
      </a:lvl1pPr>
      <a:lvl2pPr marL="927065" indent="-356424" algn="l" rtl="0" eaLnBrk="0" fontAlgn="base" hangingPunct="0">
        <a:spcBef>
          <a:spcPct val="20000"/>
        </a:spcBef>
        <a:spcAft>
          <a:spcPct val="0"/>
        </a:spcAft>
        <a:buChar char="–"/>
        <a:defRPr sz="3515">
          <a:solidFill>
            <a:schemeClr val="tx1"/>
          </a:solidFill>
          <a:latin typeface="+mn-lt"/>
          <a:cs typeface="+mn-cs"/>
        </a:defRPr>
      </a:lvl2pPr>
      <a:lvl3pPr marL="1427501" indent="-284420" algn="l" rtl="0" eaLnBrk="0" fontAlgn="base" hangingPunct="0">
        <a:spcBef>
          <a:spcPct val="20000"/>
        </a:spcBef>
        <a:spcAft>
          <a:spcPct val="0"/>
        </a:spcAft>
        <a:buChar char="•"/>
        <a:defRPr sz="2948">
          <a:solidFill>
            <a:schemeClr val="tx1"/>
          </a:solidFill>
          <a:latin typeface="+mn-lt"/>
          <a:cs typeface="+mn-cs"/>
        </a:defRPr>
      </a:lvl3pPr>
      <a:lvl4pPr marL="1999941" indent="-284420" algn="l" rtl="0" eaLnBrk="0" fontAlgn="base" hangingPunct="0">
        <a:spcBef>
          <a:spcPct val="20000"/>
        </a:spcBef>
        <a:spcAft>
          <a:spcPct val="0"/>
        </a:spcAft>
        <a:buChar char="–"/>
        <a:defRPr sz="2495">
          <a:solidFill>
            <a:schemeClr val="tx1"/>
          </a:solidFill>
          <a:latin typeface="+mn-lt"/>
          <a:cs typeface="+mn-cs"/>
        </a:defRPr>
      </a:lvl4pPr>
      <a:lvl5pPr marL="2570581" indent="-284420" algn="l" rtl="0" eaLnBrk="0" fontAlgn="base" hangingPunct="0">
        <a:spcBef>
          <a:spcPct val="20000"/>
        </a:spcBef>
        <a:spcAft>
          <a:spcPct val="0"/>
        </a:spcAft>
        <a:buChar char="»"/>
        <a:defRPr sz="2495">
          <a:solidFill>
            <a:schemeClr val="tx1"/>
          </a:solidFill>
          <a:latin typeface="+mn-lt"/>
          <a:cs typeface="+mn-cs"/>
        </a:defRPr>
      </a:lvl5pPr>
      <a:lvl6pPr marL="3143098" indent="-285737" algn="l" rtl="0" fontAlgn="base">
        <a:spcBef>
          <a:spcPct val="20000"/>
        </a:spcBef>
        <a:spcAft>
          <a:spcPct val="0"/>
        </a:spcAft>
        <a:buChar char="»"/>
        <a:defRPr sz="2495">
          <a:solidFill>
            <a:schemeClr val="tx1"/>
          </a:solidFill>
          <a:latin typeface="+mn-lt"/>
          <a:cs typeface="+mn-cs"/>
        </a:defRPr>
      </a:lvl6pPr>
      <a:lvl7pPr marL="3714570" indent="-285737" algn="l" rtl="0" fontAlgn="base">
        <a:spcBef>
          <a:spcPct val="20000"/>
        </a:spcBef>
        <a:spcAft>
          <a:spcPct val="0"/>
        </a:spcAft>
        <a:buChar char="»"/>
        <a:defRPr sz="2495">
          <a:solidFill>
            <a:schemeClr val="tx1"/>
          </a:solidFill>
          <a:latin typeface="+mn-lt"/>
          <a:cs typeface="+mn-cs"/>
        </a:defRPr>
      </a:lvl7pPr>
      <a:lvl8pPr marL="4286043" indent="-285737" algn="l" rtl="0" fontAlgn="base">
        <a:spcBef>
          <a:spcPct val="20000"/>
        </a:spcBef>
        <a:spcAft>
          <a:spcPct val="0"/>
        </a:spcAft>
        <a:buChar char="»"/>
        <a:defRPr sz="2495">
          <a:solidFill>
            <a:schemeClr val="tx1"/>
          </a:solidFill>
          <a:latin typeface="+mn-lt"/>
          <a:cs typeface="+mn-cs"/>
        </a:defRPr>
      </a:lvl8pPr>
      <a:lvl9pPr marL="4857515" indent="-285737" algn="l" rtl="0" fontAlgn="base">
        <a:spcBef>
          <a:spcPct val="20000"/>
        </a:spcBef>
        <a:spcAft>
          <a:spcPct val="0"/>
        </a:spcAft>
        <a:buChar char="»"/>
        <a:defRPr sz="2495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1142945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1pPr>
      <a:lvl2pPr marL="571472" algn="l" defTabSz="1142945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5" algn="l" defTabSz="1142945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3pPr>
      <a:lvl4pPr marL="1714417" algn="l" defTabSz="1142945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4pPr>
      <a:lvl5pPr marL="2285889" algn="l" defTabSz="1142945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5pPr>
      <a:lvl6pPr marL="2857362" algn="l" defTabSz="1142945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6pPr>
      <a:lvl7pPr marL="3428834" algn="l" defTabSz="1142945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7pPr>
      <a:lvl8pPr marL="4000306" algn="l" defTabSz="1142945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8pPr>
      <a:lvl9pPr marL="4571778" algn="l" defTabSz="1142945" rtl="0" eaLnBrk="1" latinLnBrk="0" hangingPunct="1">
        <a:defRPr sz="22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ApCyTuCOFgI" TargetMode="External"/><Relationship Id="rId3" Type="http://schemas.openxmlformats.org/officeDocument/2006/relationships/image" Target="../media/image32.gif"/><Relationship Id="rId7" Type="http://schemas.openxmlformats.org/officeDocument/2006/relationships/image" Target="../media/image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0.png"/><Relationship Id="rId5" Type="http://schemas.openxmlformats.org/officeDocument/2006/relationships/image" Target="../media/image33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ianoce">
            <a:extLst>
              <a:ext uri="{FF2B5EF4-FFF2-40B4-BE49-F238E27FC236}">
                <a16:creationId xmlns:a16="http://schemas.microsoft.com/office/drawing/2014/main" id="{BDCCF544-DCBA-4B49-8D69-A83214FCB9E8}"/>
              </a:ext>
            </a:extLst>
          </p:cNvPr>
          <p:cNvSpPr txBox="1"/>
          <p:nvPr/>
        </p:nvSpPr>
        <p:spPr>
          <a:xfrm>
            <a:off x="2216147" y="1781739"/>
            <a:ext cx="10807706" cy="1752994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 defTabSz="510578">
              <a:defRPr/>
            </a:pPr>
            <a:r>
              <a:rPr lang="sk-SK" sz="10500" b="1">
                <a:ln>
                  <a:solidFill>
                    <a:prstClr val="black"/>
                  </a:solidFill>
                </a:ln>
                <a:gradFill flip="none" rotWithShape="1">
                  <a:gsLst>
                    <a:gs pos="0">
                      <a:schemeClr val="accent4">
                        <a:lumMod val="50000"/>
                      </a:schemeClr>
                    </a:gs>
                    <a:gs pos="48000">
                      <a:schemeClr val="accent4">
                        <a:lumMod val="60000"/>
                        <a:lumOff val="40000"/>
                      </a:schemeClr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tistik CE" panose="040F0704080607010103" pitchFamily="82" charset="0"/>
              </a:rPr>
              <a:t>Feliz Navidad</a:t>
            </a:r>
          </a:p>
        </p:txBody>
      </p:sp>
      <p:sp>
        <p:nvSpPr>
          <p:cNvPr id="6" name="Nový rok">
            <a:extLst>
              <a:ext uri="{FF2B5EF4-FFF2-40B4-BE49-F238E27FC236}">
                <a16:creationId xmlns:a16="http://schemas.microsoft.com/office/drawing/2014/main" id="{82D768C0-43AA-4477-B34F-C94105EBCE75}"/>
              </a:ext>
            </a:extLst>
          </p:cNvPr>
          <p:cNvSpPr txBox="1"/>
          <p:nvPr/>
        </p:nvSpPr>
        <p:spPr>
          <a:xfrm>
            <a:off x="2950773" y="6473601"/>
            <a:ext cx="9334854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 defTabSz="510578">
              <a:defRPr/>
            </a:pPr>
            <a:r>
              <a:rPr lang="sk-SK" sz="8800" b="1">
                <a:ln>
                  <a:solidFill>
                    <a:prstClr val="black"/>
                  </a:solidFill>
                </a:ln>
                <a:gradFill flip="none" rotWithShape="1">
                  <a:gsLst>
                    <a:gs pos="0">
                      <a:schemeClr val="accent4">
                        <a:lumMod val="50000"/>
                      </a:schemeClr>
                    </a:gs>
                    <a:gs pos="48000">
                      <a:schemeClr val="accent4">
                        <a:lumMod val="60000"/>
                        <a:lumOff val="40000"/>
                      </a:schemeClr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tistik CE" panose="040F0704080607010103" pitchFamily="82" charset="0"/>
              </a:rPr>
              <a:t>Próspero Año Nuevo</a:t>
            </a:r>
          </a:p>
        </p:txBody>
      </p:sp>
      <p:sp>
        <p:nvSpPr>
          <p:cNvPr id="18" name="Roky">
            <a:extLst>
              <a:ext uri="{FF2B5EF4-FFF2-40B4-BE49-F238E27FC236}">
                <a16:creationId xmlns:a16="http://schemas.microsoft.com/office/drawing/2014/main" id="{812D4694-83C0-4C27-B607-2B86BB5E5632}"/>
              </a:ext>
            </a:extLst>
          </p:cNvPr>
          <p:cNvSpPr txBox="1"/>
          <p:nvPr/>
        </p:nvSpPr>
        <p:spPr>
          <a:xfrm>
            <a:off x="6178933" y="5699311"/>
            <a:ext cx="2882135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prstMaterial="matte"/>
          </a:bodyPr>
          <a:lstStyle/>
          <a:p>
            <a:pPr algn="ctr" defTabSz="510578">
              <a:defRPr/>
            </a:pPr>
            <a:r>
              <a:rPr lang="sk-SK" sz="4000" b="1">
                <a:ln w="3175">
                  <a:solidFill>
                    <a:schemeClr val="tx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latin typeface="Artistik CE" panose="040F0704080607010103" pitchFamily="82" charset="0"/>
              </a:rPr>
              <a:t>2020 / 2021</a:t>
            </a:r>
          </a:p>
        </p:txBody>
      </p:sp>
      <p:pic>
        <p:nvPicPr>
          <p:cNvPr id="12" name="Foto 2b">
            <a:extLst>
              <a:ext uri="{FF2B5EF4-FFF2-40B4-BE49-F238E27FC236}">
                <a16:creationId xmlns:a16="http://schemas.microsoft.com/office/drawing/2014/main" id="{583ACE98-6A7F-48F4-A807-509488CB2BB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900000">
            <a:off x="8942046" y="3687249"/>
            <a:ext cx="3927600" cy="2206002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88900" dist="63500" dir="2700000" algn="tl" rotWithShape="0">
              <a:prstClr val="black"/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Foto 2a">
            <a:extLst>
              <a:ext uri="{FF2B5EF4-FFF2-40B4-BE49-F238E27FC236}">
                <a16:creationId xmlns:a16="http://schemas.microsoft.com/office/drawing/2014/main" id="{4636E83D-FDDB-4B37-A58C-B37B4A62D66C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700000">
            <a:off x="2366753" y="3685050"/>
            <a:ext cx="3923786" cy="221040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88900" dist="63500" dir="2700000" algn="tl" rotWithShape="0">
              <a:prstClr val="black"/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Foto 1">
            <a:extLst>
              <a:ext uri="{FF2B5EF4-FFF2-40B4-BE49-F238E27FC236}">
                <a16:creationId xmlns:a16="http://schemas.microsoft.com/office/drawing/2014/main" id="{4B2E02EE-5D26-44A9-97DD-C15EBAFE7A4F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53553" y="2677050"/>
            <a:ext cx="3923786" cy="221040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88900" dist="63500" dir="2700000" algn="tl" rotWithShape="0">
              <a:prstClr val="black"/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9BB90C5-17B9-439B-96BD-2C3C23ACDB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239999" cy="8572500"/>
          </a:xfrm>
          <a:prstGeom prst="rect">
            <a:avLst/>
          </a:prstGeom>
        </p:spPr>
      </p:pic>
      <p:pic>
        <p:nvPicPr>
          <p:cNvPr id="10" name="Girlanda">
            <a:extLst>
              <a:ext uri="{FF2B5EF4-FFF2-40B4-BE49-F238E27FC236}">
                <a16:creationId xmlns:a16="http://schemas.microsoft.com/office/drawing/2014/main" id="{0176E112-96ED-45E0-8914-0AEA6B175C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0" y="116814"/>
            <a:ext cx="15121680" cy="723329"/>
          </a:xfrm>
          <a:prstGeom prst="rect">
            <a:avLst/>
          </a:prstGeom>
          <a:noFill/>
          <a:ln>
            <a:noFill/>
          </a:ln>
          <a:effectLst>
            <a:outerShdw blurRad="88900" dist="76200" dir="2700000" algn="tl" rotWithShape="0">
              <a:prstClr val="black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283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fade/>
        <p:sndAc>
          <p:stSnd loop="1">
            <p:snd r:embed="rId2" name="Gaither Vocal Band - Silent Night.wav"/>
          </p:stSnd>
        </p:sndAc>
      </p:transition>
    </mc:Choice>
    <mc:Fallback xmlns="">
      <p:transition spd="slow" advClick="0" advTm="16000">
        <p:fade/>
        <p:sndAc>
          <p:stSnd loop="1">
            <p:snd r:embed="rId8" name="Gaither Vocal Band - Silent N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901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401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401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44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  <p:sp>
        <p:nvSpPr>
          <p:cNvPr id="2" name="Text">
            <a:extLst>
              <a:ext uri="{FF2B5EF4-FFF2-40B4-BE49-F238E27FC236}">
                <a16:creationId xmlns:a16="http://schemas.microsoft.com/office/drawing/2014/main" id="{6B5AD5ED-8DC9-422F-ADA1-52FB8E3F26CF}"/>
              </a:ext>
            </a:extLst>
          </p:cNvPr>
          <p:cNvSpPr txBox="1"/>
          <p:nvPr/>
        </p:nvSpPr>
        <p:spPr>
          <a:xfrm>
            <a:off x="3443536" y="2126010"/>
            <a:ext cx="928903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k-SK" sz="4000">
                <a:latin typeface="Graphite Std Narrow" panose="03020502030602020204" pitchFamily="66" charset="0"/>
              </a:rPr>
              <a:t>     </a:t>
            </a:r>
            <a:r>
              <a:rPr lang="sk-SK" sz="4000">
                <a:solidFill>
                  <a:srgbClr val="FF0000"/>
                </a:solidFill>
                <a:latin typeface="Arabia" pitchFamily="2" charset="0"/>
              </a:rPr>
              <a:t>D</a:t>
            </a:r>
            <a:r>
              <a:rPr lang="es-ES" sz="4000">
                <a:latin typeface="Graphite Std Narrow" panose="03020502030602020204" pitchFamily="66" charset="0"/>
              </a:rPr>
              <a:t>eseo a todas las personas de buena voluntad una pacífica supervivencia de Navidad en el círculo de seres queridos. Por favor, denle un recuerdo silencioso a quienes nos dejaron este año, ya sea naturalmente o como resultado de la pandemia. Para 2021, deseo a todos que la pandemia ya no sea una amenaza y que volvamos a las preocupaciones y alegrías normales de la vida cotidiana lo antes posible. </a:t>
            </a:r>
            <a:endParaRPr lang="sk-SK" sz="4000">
              <a:latin typeface="Graphite Std Narrow" panose="03020502030602020204" pitchFamily="66" charset="0"/>
            </a:endParaRPr>
          </a:p>
          <a:p>
            <a:pPr algn="just"/>
            <a:r>
              <a:rPr lang="sk-SK" sz="4000">
                <a:latin typeface="Graphite Std Narrow" panose="03020502030602020204" pitchFamily="66" charset="0"/>
              </a:rPr>
              <a:t>                                                              </a:t>
            </a:r>
            <a:r>
              <a:rPr lang="es-ES" sz="4000">
                <a:latin typeface="Graphite Std Narrow" panose="03020502030602020204" pitchFamily="66" charset="0"/>
              </a:rPr>
              <a:t>Steve</a:t>
            </a:r>
            <a:endParaRPr lang="sk-SK" sz="4000">
              <a:latin typeface="Graphite Std Narrow" panose="030205020306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96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3000"/>
    </mc:Choice>
    <mc:Fallback xmlns="">
      <p:transition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11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42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68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9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34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27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00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35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11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52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10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89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0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60460" y="877240"/>
            <a:ext cx="11999200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10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10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79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7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24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7393" y="882185"/>
            <a:ext cx="12025334" cy="695214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44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63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15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>
            <a:extLst>
              <a:ext uri="{FF2B5EF4-FFF2-40B4-BE49-F238E27FC236}">
                <a16:creationId xmlns:a16="http://schemas.microsoft.com/office/drawing/2014/main" id="{AB134805-4D48-40E0-A6BF-0CF4EF0C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9669" y="877240"/>
            <a:ext cx="12020781" cy="6962036"/>
          </a:xfrm>
          <a:prstGeom prst="rect">
            <a:avLst/>
          </a:prstGeom>
        </p:spPr>
      </p:pic>
      <p:pic>
        <p:nvPicPr>
          <p:cNvPr id="13" name="Rám KOMPL">
            <a:extLst>
              <a:ext uri="{FF2B5EF4-FFF2-40B4-BE49-F238E27FC236}">
                <a16:creationId xmlns:a16="http://schemas.microsoft.com/office/drawing/2014/main" id="{BBA5F1B9-EB8A-4448-B276-5C7A8912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536"/>
            <a:ext cx="15238095" cy="857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26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2EA93087-BF5C-4435-9A52-F01E62D42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239999" cy="8572500"/>
          </a:xfrm>
          <a:prstGeom prst="rect">
            <a:avLst/>
          </a:prstGeom>
        </p:spPr>
      </p:pic>
      <p:pic>
        <p:nvPicPr>
          <p:cNvPr id="9" name="Steve">
            <a:extLst>
              <a:ext uri="{FF2B5EF4-FFF2-40B4-BE49-F238E27FC236}">
                <a16:creationId xmlns:a16="http://schemas.microsoft.com/office/drawing/2014/main" id="{50E240CE-D3D1-4EF1-9B83-FCEBE0E3AD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087" y="6809600"/>
            <a:ext cx="4517528" cy="871804"/>
          </a:xfrm>
          <a:prstGeom prst="rect">
            <a:avLst/>
          </a:prstGeom>
        </p:spPr>
      </p:pic>
      <p:sp>
        <p:nvSpPr>
          <p:cNvPr id="10" name="Autor">
            <a:extLst>
              <a:ext uri="{FF2B5EF4-FFF2-40B4-BE49-F238E27FC236}">
                <a16:creationId xmlns:a16="http://schemas.microsoft.com/office/drawing/2014/main" id="{8B76E588-C54C-4B4D-AFC9-D84D13A72BA2}"/>
              </a:ext>
            </a:extLst>
          </p:cNvPr>
          <p:cNvSpPr/>
          <p:nvPr/>
        </p:nvSpPr>
        <p:spPr>
          <a:xfrm>
            <a:off x="1512000" y="4176000"/>
            <a:ext cx="9936000" cy="684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360000" tIns="180000" rIns="0" bIns="18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defTabSz="50046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500">
                <a:solidFill>
                  <a:prstClr val="black"/>
                </a:solidFill>
                <a:latin typeface="Nadianne" panose="03020902050305070206" pitchFamily="66" charset="0"/>
              </a:rPr>
              <a:t>Creado por </a:t>
            </a:r>
            <a:r>
              <a:rPr lang="en-US" sz="2500">
                <a:solidFill>
                  <a:prstClr val="black"/>
                </a:solidFill>
                <a:latin typeface="Nadianne" panose="03020902050305070206" pitchFamily="66" charset="0"/>
              </a:rPr>
              <a:t>:		Rumpler Štefan </a:t>
            </a:r>
            <a:r>
              <a:rPr lang="sk-SK" sz="2500">
                <a:solidFill>
                  <a:prstClr val="black"/>
                </a:solidFill>
                <a:latin typeface="Nadianne" panose="03020902050305070206" pitchFamily="66" charset="0"/>
              </a:rPr>
              <a:t> </a:t>
            </a:r>
            <a:r>
              <a:rPr lang="en-US" sz="2500">
                <a:solidFill>
                  <a:prstClr val="black"/>
                </a:solidFill>
                <a:latin typeface="Nadianne" panose="03020902050305070206" pitchFamily="66" charset="0"/>
              </a:rPr>
              <a:t>(Eslovaquia)</a:t>
            </a:r>
          </a:p>
        </p:txBody>
      </p:sp>
      <p:sp>
        <p:nvSpPr>
          <p:cNvPr id="13" name="Foto 2">
            <a:extLst>
              <a:ext uri="{FF2B5EF4-FFF2-40B4-BE49-F238E27FC236}">
                <a16:creationId xmlns:a16="http://schemas.microsoft.com/office/drawing/2014/main" id="{081D4534-587E-45AF-9F8C-89A000C57F6A}"/>
              </a:ext>
            </a:extLst>
          </p:cNvPr>
          <p:cNvSpPr/>
          <p:nvPr/>
        </p:nvSpPr>
        <p:spPr>
          <a:xfrm>
            <a:off x="1512000" y="3312000"/>
            <a:ext cx="9936000" cy="684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360000" tIns="180000" rIns="0" bIns="18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defTabSz="50046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sk-SK" sz="25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Imagenes :			</a:t>
            </a:r>
            <a:r>
              <a:rPr lang="sk-SK" sz="2500">
                <a:solidFill>
                  <a:prstClr val="black"/>
                </a:solidFill>
                <a:latin typeface="Nadianne" panose="03020902050305070206" pitchFamily="66" charset="0"/>
              </a:rPr>
              <a:t>Internet  (1ZOOM.ME)</a:t>
            </a:r>
            <a:endParaRPr kumimoji="0" lang="sk-SK" sz="25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  <p:sp>
        <p:nvSpPr>
          <p:cNvPr id="14" name="Hudba">
            <a:extLst>
              <a:ext uri="{FF2B5EF4-FFF2-40B4-BE49-F238E27FC236}">
                <a16:creationId xmlns:a16="http://schemas.microsoft.com/office/drawing/2014/main" id="{541EC862-182E-4211-9FF5-BE1938262BF4}"/>
              </a:ext>
            </a:extLst>
          </p:cNvPr>
          <p:cNvSpPr/>
          <p:nvPr/>
        </p:nvSpPr>
        <p:spPr>
          <a:xfrm>
            <a:off x="1512000" y="2448000"/>
            <a:ext cx="9936000" cy="684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360000" tIns="180000" rIns="0" bIns="18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defTabSz="50046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sk-SK" sz="25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Música :				</a:t>
            </a:r>
            <a:r>
              <a:rPr lang="en-US" sz="2500">
                <a:solidFill>
                  <a:prstClr val="black"/>
                </a:solidFill>
                <a:latin typeface="Nadianne" panose="03020902050305070206" pitchFamily="66" charset="0"/>
              </a:rPr>
              <a:t>Gaither Vocal Band - Silent Night</a:t>
            </a:r>
            <a:endParaRPr kumimoji="0" lang="sk-SK" sz="25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  <p:sp>
        <p:nvSpPr>
          <p:cNvPr id="15" name="Kontakt">
            <a:extLst>
              <a:ext uri="{FF2B5EF4-FFF2-40B4-BE49-F238E27FC236}">
                <a16:creationId xmlns:a16="http://schemas.microsoft.com/office/drawing/2014/main" id="{8D3E805C-797B-4D1B-8E66-2BEDE43C2616}"/>
              </a:ext>
            </a:extLst>
          </p:cNvPr>
          <p:cNvSpPr/>
          <p:nvPr/>
        </p:nvSpPr>
        <p:spPr>
          <a:xfrm>
            <a:off x="1512000" y="5040000"/>
            <a:ext cx="9936000" cy="684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360000" tIns="180000" rIns="0" bIns="18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5004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5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Contacto :			pista2011@gmail.com</a:t>
            </a:r>
          </a:p>
        </p:txBody>
      </p:sp>
      <p:sp>
        <p:nvSpPr>
          <p:cNvPr id="17" name="Rok">
            <a:extLst>
              <a:ext uri="{FF2B5EF4-FFF2-40B4-BE49-F238E27FC236}">
                <a16:creationId xmlns:a16="http://schemas.microsoft.com/office/drawing/2014/main" id="{6F3D277B-3A5C-4A06-B211-54907C755363}"/>
              </a:ext>
            </a:extLst>
          </p:cNvPr>
          <p:cNvSpPr/>
          <p:nvPr/>
        </p:nvSpPr>
        <p:spPr>
          <a:xfrm>
            <a:off x="12516544" y="956957"/>
            <a:ext cx="1891398" cy="1529186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80000" rIns="0" bIns="18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5004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5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2020</a:t>
            </a:r>
          </a:p>
        </p:txBody>
      </p:sp>
      <p:pic>
        <p:nvPicPr>
          <p:cNvPr id="11" name="Girlanda">
            <a:extLst>
              <a:ext uri="{FF2B5EF4-FFF2-40B4-BE49-F238E27FC236}">
                <a16:creationId xmlns:a16="http://schemas.microsoft.com/office/drawing/2014/main" id="{AF25A34F-DD1F-49AB-8CA9-BBA98C17C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0" y="116814"/>
            <a:ext cx="15121680" cy="723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830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alóny">
            <a:extLst>
              <a:ext uri="{FF2B5EF4-FFF2-40B4-BE49-F238E27FC236}">
                <a16:creationId xmlns:a16="http://schemas.microsoft.com/office/drawing/2014/main" id="{91D0F380-5B8E-42F4-B70B-0F35DF0980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55124" y="3180054"/>
            <a:ext cx="5654402" cy="5654402"/>
          </a:xfrm>
          <a:prstGeom prst="rect">
            <a:avLst/>
          </a:prstGeom>
        </p:spPr>
      </p:pic>
      <p:grpSp>
        <p:nvGrpSpPr>
          <p:cNvPr id="4" name="Sneh">
            <a:extLst>
              <a:ext uri="{FF2B5EF4-FFF2-40B4-BE49-F238E27FC236}">
                <a16:creationId xmlns:a16="http://schemas.microsoft.com/office/drawing/2014/main" id="{5DAC26C5-30FA-4258-B461-6A3F6E3C2CD4}"/>
              </a:ext>
            </a:extLst>
          </p:cNvPr>
          <p:cNvGrpSpPr/>
          <p:nvPr/>
        </p:nvGrpSpPr>
        <p:grpSpPr>
          <a:xfrm>
            <a:off x="0" y="0"/>
            <a:ext cx="15240000" cy="8572500"/>
            <a:chOff x="0" y="0"/>
            <a:chExt cx="15240000" cy="8572500"/>
          </a:xfrm>
        </p:grpSpPr>
        <p:grpSp>
          <p:nvGrpSpPr>
            <p:cNvPr id="2" name="Skupina 1">
              <a:extLst>
                <a:ext uri="{FF2B5EF4-FFF2-40B4-BE49-F238E27FC236}">
                  <a16:creationId xmlns:a16="http://schemas.microsoft.com/office/drawing/2014/main" id="{F28F25B9-23B9-4FD7-B366-631EA011A9AA}"/>
                </a:ext>
              </a:extLst>
            </p:cNvPr>
            <p:cNvGrpSpPr/>
            <p:nvPr/>
          </p:nvGrpSpPr>
          <p:grpSpPr>
            <a:xfrm>
              <a:off x="0" y="0"/>
              <a:ext cx="15240000" cy="2143125"/>
              <a:chOff x="0" y="0"/>
              <a:chExt cx="15240000" cy="2143125"/>
            </a:xfrm>
          </p:grpSpPr>
          <p:pic>
            <p:nvPicPr>
              <p:cNvPr id="38" name="Obrázok 37">
                <a:extLst>
                  <a:ext uri="{FF2B5EF4-FFF2-40B4-BE49-F238E27FC236}">
                    <a16:creationId xmlns:a16="http://schemas.microsoft.com/office/drawing/2014/main" id="{E900837F-A7B4-44F0-99FE-F26496070B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3810000" cy="2143125"/>
              </a:xfrm>
              <a:prstGeom prst="rect">
                <a:avLst/>
              </a:prstGeom>
            </p:spPr>
          </p:pic>
          <p:pic>
            <p:nvPicPr>
              <p:cNvPr id="22" name="Obrázok 21">
                <a:extLst>
                  <a:ext uri="{FF2B5EF4-FFF2-40B4-BE49-F238E27FC236}">
                    <a16:creationId xmlns:a16="http://schemas.microsoft.com/office/drawing/2014/main" id="{97981B40-841F-4B0A-8E88-7E714C0D10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10000" y="0"/>
                <a:ext cx="3810000" cy="2143125"/>
              </a:xfrm>
              <a:prstGeom prst="rect">
                <a:avLst/>
              </a:prstGeom>
            </p:spPr>
          </p:pic>
          <p:pic>
            <p:nvPicPr>
              <p:cNvPr id="23" name="Obrázok 22">
                <a:extLst>
                  <a:ext uri="{FF2B5EF4-FFF2-40B4-BE49-F238E27FC236}">
                    <a16:creationId xmlns:a16="http://schemas.microsoft.com/office/drawing/2014/main" id="{E31E45F2-DC1C-4756-A793-A94995A147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20000" y="0"/>
                <a:ext cx="3810000" cy="2143125"/>
              </a:xfrm>
              <a:prstGeom prst="rect">
                <a:avLst/>
              </a:prstGeom>
            </p:spPr>
          </p:pic>
          <p:pic>
            <p:nvPicPr>
              <p:cNvPr id="24" name="Obrázok 23">
                <a:extLst>
                  <a:ext uri="{FF2B5EF4-FFF2-40B4-BE49-F238E27FC236}">
                    <a16:creationId xmlns:a16="http://schemas.microsoft.com/office/drawing/2014/main" id="{9BC6313E-FA91-421F-8B64-9A8FD1CA42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30000" y="0"/>
                <a:ext cx="3810000" cy="2143125"/>
              </a:xfrm>
              <a:prstGeom prst="rect">
                <a:avLst/>
              </a:prstGeom>
            </p:spPr>
          </p:pic>
        </p:grpSp>
        <p:grpSp>
          <p:nvGrpSpPr>
            <p:cNvPr id="26" name="Skupina 25">
              <a:extLst>
                <a:ext uri="{FF2B5EF4-FFF2-40B4-BE49-F238E27FC236}">
                  <a16:creationId xmlns:a16="http://schemas.microsoft.com/office/drawing/2014/main" id="{16180F8C-6739-4ADD-9819-5EC4892FD8DD}"/>
                </a:ext>
              </a:extLst>
            </p:cNvPr>
            <p:cNvGrpSpPr/>
            <p:nvPr/>
          </p:nvGrpSpPr>
          <p:grpSpPr>
            <a:xfrm>
              <a:off x="0" y="2143125"/>
              <a:ext cx="15240000" cy="2143125"/>
              <a:chOff x="0" y="0"/>
              <a:chExt cx="15240000" cy="2143125"/>
            </a:xfrm>
          </p:grpSpPr>
          <p:pic>
            <p:nvPicPr>
              <p:cNvPr id="27" name="Obrázok 26">
                <a:extLst>
                  <a:ext uri="{FF2B5EF4-FFF2-40B4-BE49-F238E27FC236}">
                    <a16:creationId xmlns:a16="http://schemas.microsoft.com/office/drawing/2014/main" id="{C5B43716-BC03-492C-8044-5AB2877575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3810000" cy="2143125"/>
              </a:xfrm>
              <a:prstGeom prst="rect">
                <a:avLst/>
              </a:prstGeom>
            </p:spPr>
          </p:pic>
          <p:pic>
            <p:nvPicPr>
              <p:cNvPr id="28" name="Obrázok 27">
                <a:extLst>
                  <a:ext uri="{FF2B5EF4-FFF2-40B4-BE49-F238E27FC236}">
                    <a16:creationId xmlns:a16="http://schemas.microsoft.com/office/drawing/2014/main" id="{5313D59B-52DC-425B-9933-02DF1C482E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10000" y="0"/>
                <a:ext cx="3810000" cy="2143125"/>
              </a:xfrm>
              <a:prstGeom prst="rect">
                <a:avLst/>
              </a:prstGeom>
            </p:spPr>
          </p:pic>
          <p:pic>
            <p:nvPicPr>
              <p:cNvPr id="29" name="Obrázok 28">
                <a:extLst>
                  <a:ext uri="{FF2B5EF4-FFF2-40B4-BE49-F238E27FC236}">
                    <a16:creationId xmlns:a16="http://schemas.microsoft.com/office/drawing/2014/main" id="{45880FDF-21C6-46B8-93DE-BE09A47A49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20000" y="0"/>
                <a:ext cx="3810000" cy="2143125"/>
              </a:xfrm>
              <a:prstGeom prst="rect">
                <a:avLst/>
              </a:prstGeom>
            </p:spPr>
          </p:pic>
          <p:pic>
            <p:nvPicPr>
              <p:cNvPr id="30" name="Obrázok 29">
                <a:extLst>
                  <a:ext uri="{FF2B5EF4-FFF2-40B4-BE49-F238E27FC236}">
                    <a16:creationId xmlns:a16="http://schemas.microsoft.com/office/drawing/2014/main" id="{A2D770EA-B279-41CA-967B-D639415DC8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30000" y="0"/>
                <a:ext cx="3810000" cy="2143125"/>
              </a:xfrm>
              <a:prstGeom prst="rect">
                <a:avLst/>
              </a:prstGeom>
            </p:spPr>
          </p:pic>
        </p:grpSp>
        <p:grpSp>
          <p:nvGrpSpPr>
            <p:cNvPr id="31" name="Skupina 30">
              <a:extLst>
                <a:ext uri="{FF2B5EF4-FFF2-40B4-BE49-F238E27FC236}">
                  <a16:creationId xmlns:a16="http://schemas.microsoft.com/office/drawing/2014/main" id="{690DF8D7-0826-44F3-9096-BED50CCBAF74}"/>
                </a:ext>
              </a:extLst>
            </p:cNvPr>
            <p:cNvGrpSpPr/>
            <p:nvPr/>
          </p:nvGrpSpPr>
          <p:grpSpPr>
            <a:xfrm>
              <a:off x="0" y="4286250"/>
              <a:ext cx="15240000" cy="2143125"/>
              <a:chOff x="0" y="0"/>
              <a:chExt cx="15240000" cy="2143125"/>
            </a:xfrm>
          </p:grpSpPr>
          <p:pic>
            <p:nvPicPr>
              <p:cNvPr id="32" name="Obrázok 31">
                <a:extLst>
                  <a:ext uri="{FF2B5EF4-FFF2-40B4-BE49-F238E27FC236}">
                    <a16:creationId xmlns:a16="http://schemas.microsoft.com/office/drawing/2014/main" id="{EE92CB94-FE7C-4687-BDBB-91249C12A3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3810000" cy="2143125"/>
              </a:xfrm>
              <a:prstGeom prst="rect">
                <a:avLst/>
              </a:prstGeom>
            </p:spPr>
          </p:pic>
          <p:pic>
            <p:nvPicPr>
              <p:cNvPr id="33" name="Obrázok 32">
                <a:extLst>
                  <a:ext uri="{FF2B5EF4-FFF2-40B4-BE49-F238E27FC236}">
                    <a16:creationId xmlns:a16="http://schemas.microsoft.com/office/drawing/2014/main" id="{1A3EDE79-5FBA-49AA-8D8B-E04C0BD721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10000" y="0"/>
                <a:ext cx="3810000" cy="2143125"/>
              </a:xfrm>
              <a:prstGeom prst="rect">
                <a:avLst/>
              </a:prstGeom>
            </p:spPr>
          </p:pic>
          <p:pic>
            <p:nvPicPr>
              <p:cNvPr id="34" name="Obrázok 33">
                <a:extLst>
                  <a:ext uri="{FF2B5EF4-FFF2-40B4-BE49-F238E27FC236}">
                    <a16:creationId xmlns:a16="http://schemas.microsoft.com/office/drawing/2014/main" id="{DA38F041-7E28-4194-8FC7-A7F5BAA780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20000" y="0"/>
                <a:ext cx="3810000" cy="2143125"/>
              </a:xfrm>
              <a:prstGeom prst="rect">
                <a:avLst/>
              </a:prstGeom>
            </p:spPr>
          </p:pic>
          <p:pic>
            <p:nvPicPr>
              <p:cNvPr id="35" name="Obrázok 34">
                <a:extLst>
                  <a:ext uri="{FF2B5EF4-FFF2-40B4-BE49-F238E27FC236}">
                    <a16:creationId xmlns:a16="http://schemas.microsoft.com/office/drawing/2014/main" id="{F70DE293-5371-4734-BA19-2708EB740E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30000" y="0"/>
                <a:ext cx="3810000" cy="2143125"/>
              </a:xfrm>
              <a:prstGeom prst="rect">
                <a:avLst/>
              </a:prstGeom>
            </p:spPr>
          </p:pic>
        </p:grpSp>
        <p:grpSp>
          <p:nvGrpSpPr>
            <p:cNvPr id="36" name="Skupina 35">
              <a:extLst>
                <a:ext uri="{FF2B5EF4-FFF2-40B4-BE49-F238E27FC236}">
                  <a16:creationId xmlns:a16="http://schemas.microsoft.com/office/drawing/2014/main" id="{54FA52F3-58F1-4BE9-97F4-41DA5F18ED38}"/>
                </a:ext>
              </a:extLst>
            </p:cNvPr>
            <p:cNvGrpSpPr/>
            <p:nvPr/>
          </p:nvGrpSpPr>
          <p:grpSpPr>
            <a:xfrm>
              <a:off x="0" y="6429375"/>
              <a:ext cx="15240000" cy="2143125"/>
              <a:chOff x="0" y="0"/>
              <a:chExt cx="15240000" cy="2143125"/>
            </a:xfrm>
          </p:grpSpPr>
          <p:pic>
            <p:nvPicPr>
              <p:cNvPr id="54" name="Obrázok 53">
                <a:extLst>
                  <a:ext uri="{FF2B5EF4-FFF2-40B4-BE49-F238E27FC236}">
                    <a16:creationId xmlns:a16="http://schemas.microsoft.com/office/drawing/2014/main" id="{1C0D85DF-DAE5-4966-B23B-186E8B1E26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3810000" cy="2143125"/>
              </a:xfrm>
              <a:prstGeom prst="rect">
                <a:avLst/>
              </a:prstGeom>
            </p:spPr>
          </p:pic>
          <p:pic>
            <p:nvPicPr>
              <p:cNvPr id="55" name="Obrázok 54">
                <a:extLst>
                  <a:ext uri="{FF2B5EF4-FFF2-40B4-BE49-F238E27FC236}">
                    <a16:creationId xmlns:a16="http://schemas.microsoft.com/office/drawing/2014/main" id="{AACD8806-5CB6-4AC7-BFCC-E6626402A3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10000" y="0"/>
                <a:ext cx="3810000" cy="2143125"/>
              </a:xfrm>
              <a:prstGeom prst="rect">
                <a:avLst/>
              </a:prstGeom>
            </p:spPr>
          </p:pic>
          <p:pic>
            <p:nvPicPr>
              <p:cNvPr id="56" name="Obrázok 55">
                <a:extLst>
                  <a:ext uri="{FF2B5EF4-FFF2-40B4-BE49-F238E27FC236}">
                    <a16:creationId xmlns:a16="http://schemas.microsoft.com/office/drawing/2014/main" id="{7C14EAD9-2EDD-4605-A127-8ED4005B1D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20000" y="0"/>
                <a:ext cx="3810000" cy="2143125"/>
              </a:xfrm>
              <a:prstGeom prst="rect">
                <a:avLst/>
              </a:prstGeom>
            </p:spPr>
          </p:pic>
          <p:pic>
            <p:nvPicPr>
              <p:cNvPr id="57" name="Obrázok 56">
                <a:extLst>
                  <a:ext uri="{FF2B5EF4-FFF2-40B4-BE49-F238E27FC236}">
                    <a16:creationId xmlns:a16="http://schemas.microsoft.com/office/drawing/2014/main" id="{280BD246-20FB-4427-B34C-B002DABAF3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30000" y="0"/>
                <a:ext cx="3810000" cy="2143125"/>
              </a:xfrm>
              <a:prstGeom prst="rect">
                <a:avLst/>
              </a:prstGeom>
            </p:spPr>
          </p:pic>
        </p:grpSp>
      </p:grpSp>
      <p:pic>
        <p:nvPicPr>
          <p:cNvPr id="6" name="Girlanda">
            <a:extLst>
              <a:ext uri="{FF2B5EF4-FFF2-40B4-BE49-F238E27FC236}">
                <a16:creationId xmlns:a16="http://schemas.microsoft.com/office/drawing/2014/main" id="{F0ECF8D4-886C-497F-B24B-6052F883E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0" y="116814"/>
            <a:ext cx="15121680" cy="723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rípitok">
            <a:extLst>
              <a:ext uri="{FF2B5EF4-FFF2-40B4-BE49-F238E27FC236}">
                <a16:creationId xmlns:a16="http://schemas.microsoft.com/office/drawing/2014/main" id="{B82B2BF7-9C5D-461B-BA6B-509903D654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288" y="6338649"/>
            <a:ext cx="1162288" cy="1162288"/>
          </a:xfrm>
          <a:prstGeom prst="rect">
            <a:avLst/>
          </a:prstGeom>
        </p:spPr>
      </p:pic>
      <p:pic>
        <p:nvPicPr>
          <p:cNvPr id="37" name="Steve">
            <a:extLst>
              <a:ext uri="{FF2B5EF4-FFF2-40B4-BE49-F238E27FC236}">
                <a16:creationId xmlns:a16="http://schemas.microsoft.com/office/drawing/2014/main" id="{19B735B8-5377-45AC-86EA-37C650C23E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193" y="5315511"/>
            <a:ext cx="4517528" cy="871804"/>
          </a:xfrm>
          <a:prstGeom prst="rect">
            <a:avLst/>
          </a:prstGeom>
        </p:spPr>
      </p:pic>
      <p:sp>
        <p:nvSpPr>
          <p:cNvPr id="40" name="Rok">
            <a:extLst>
              <a:ext uri="{FF2B5EF4-FFF2-40B4-BE49-F238E27FC236}">
                <a16:creationId xmlns:a16="http://schemas.microsoft.com/office/drawing/2014/main" id="{8769519D-B9E2-4F54-A73C-89DDDED870F9}"/>
              </a:ext>
            </a:extLst>
          </p:cNvPr>
          <p:cNvSpPr txBox="1"/>
          <p:nvPr/>
        </p:nvSpPr>
        <p:spPr>
          <a:xfrm>
            <a:off x="5715000" y="2722326"/>
            <a:ext cx="3810000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 defTabSz="510578">
              <a:defRPr/>
            </a:pPr>
            <a:r>
              <a:rPr lang="sk-SK" sz="12000" b="1">
                <a:ln>
                  <a:solidFill>
                    <a:prstClr val="black"/>
                  </a:solidFill>
                </a:ln>
                <a:gradFill flip="none" rotWithShape="1">
                  <a:gsLst>
                    <a:gs pos="0">
                      <a:srgbClr val="FFC000">
                        <a:lumMod val="50000"/>
                      </a:srgbClr>
                    </a:gs>
                    <a:gs pos="48000">
                      <a:srgbClr val="FFC000">
                        <a:lumMod val="60000"/>
                        <a:lumOff val="40000"/>
                      </a:srgbClr>
                    </a:gs>
                    <a:gs pos="100000">
                      <a:srgbClr val="FFC000">
                        <a:lumMod val="20000"/>
                        <a:lumOff val="80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anet" pitchFamily="2" charset="0"/>
              </a:rPr>
              <a:t>2021</a:t>
            </a:r>
          </a:p>
        </p:txBody>
      </p:sp>
      <p:sp>
        <p:nvSpPr>
          <p:cNvPr id="39" name="Vinš">
            <a:extLst>
              <a:ext uri="{FF2B5EF4-FFF2-40B4-BE49-F238E27FC236}">
                <a16:creationId xmlns:a16="http://schemas.microsoft.com/office/drawing/2014/main" id="{3660FDD7-5391-44BD-A91E-A8D07BDA2BF8}"/>
              </a:ext>
            </a:extLst>
          </p:cNvPr>
          <p:cNvSpPr txBox="1"/>
          <p:nvPr/>
        </p:nvSpPr>
        <p:spPr>
          <a:xfrm>
            <a:off x="2222499" y="1005497"/>
            <a:ext cx="10795002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 defTabSz="510578">
              <a:defRPr/>
            </a:pPr>
            <a:r>
              <a:rPr lang="sk-SK" sz="9600" b="1">
                <a:ln>
                  <a:solidFill>
                    <a:prstClr val="black"/>
                  </a:solidFill>
                </a:ln>
                <a:gradFill flip="none" rotWithShape="1">
                  <a:gsLst>
                    <a:gs pos="0">
                      <a:srgbClr val="FFC000">
                        <a:lumMod val="50000"/>
                      </a:srgbClr>
                    </a:gs>
                    <a:gs pos="48000">
                      <a:srgbClr val="FFC000">
                        <a:lumMod val="60000"/>
                        <a:lumOff val="40000"/>
                      </a:srgbClr>
                    </a:gs>
                    <a:gs pos="100000">
                      <a:srgbClr val="FFC000">
                        <a:lumMod val="20000"/>
                        <a:lumOff val="80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anet" pitchFamily="2" charset="0"/>
              </a:rPr>
              <a:t>Próspero Año Nuevo</a:t>
            </a:r>
          </a:p>
        </p:txBody>
      </p:sp>
      <p:sp>
        <p:nvSpPr>
          <p:cNvPr id="7" name="Mail">
            <a:extLst>
              <a:ext uri="{FF2B5EF4-FFF2-40B4-BE49-F238E27FC236}">
                <a16:creationId xmlns:a16="http://schemas.microsoft.com/office/drawing/2014/main" id="{29BD2F29-DD5D-44C7-BB9A-D13BD9876E09}"/>
              </a:ext>
            </a:extLst>
          </p:cNvPr>
          <p:cNvSpPr txBox="1"/>
          <p:nvPr/>
        </p:nvSpPr>
        <p:spPr>
          <a:xfrm>
            <a:off x="741497" y="7656319"/>
            <a:ext cx="2259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>
                <a:solidFill>
                  <a:schemeClr val="bg1"/>
                </a:solidFill>
              </a:rPr>
              <a:t>pista2011@gmail.com</a:t>
            </a:r>
          </a:p>
        </p:txBody>
      </p:sp>
      <p:pic>
        <p:nvPicPr>
          <p:cNvPr id="3" name="Rám">
            <a:extLst>
              <a:ext uri="{FF2B5EF4-FFF2-40B4-BE49-F238E27FC236}">
                <a16:creationId xmlns:a16="http://schemas.microsoft.com/office/drawing/2014/main" id="{A9F633FC-D77E-4CD2-AC27-463AEE98C0F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239999" cy="8572500"/>
          </a:xfrm>
          <a:prstGeom prst="rect">
            <a:avLst/>
          </a:prstGeom>
        </p:spPr>
      </p:pic>
      <p:sp>
        <p:nvSpPr>
          <p:cNvPr id="5" name="Video">
            <a:hlinkClick r:id="rId8"/>
            <a:extLst>
              <a:ext uri="{FF2B5EF4-FFF2-40B4-BE49-F238E27FC236}">
                <a16:creationId xmlns:a16="http://schemas.microsoft.com/office/drawing/2014/main" id="{2B6FDDA7-0C21-4442-9126-AF95FAC36B75}"/>
              </a:ext>
            </a:extLst>
          </p:cNvPr>
          <p:cNvSpPr/>
          <p:nvPr/>
        </p:nvSpPr>
        <p:spPr>
          <a:xfrm>
            <a:off x="4358792" y="6841508"/>
            <a:ext cx="2369279" cy="866928"/>
          </a:xfrm>
          <a:prstGeom prst="ellipse">
            <a:avLst/>
          </a:pr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33000">
                <a:schemeClr val="accent2">
                  <a:lumMod val="40000"/>
                  <a:lumOff val="60000"/>
                </a:schemeClr>
              </a:gs>
              <a:gs pos="45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sk-SK" b="1" i="1">
                <a:solidFill>
                  <a:schemeClr val="tx1"/>
                </a:solidFill>
              </a:rPr>
              <a:t>CLIC PARA EL VIDEO</a:t>
            </a:r>
          </a:p>
        </p:txBody>
      </p:sp>
    </p:spTree>
    <p:extLst>
      <p:ext uri="{BB962C8B-B14F-4D97-AF65-F5344CB8AC3E}">
        <p14:creationId xmlns:p14="http://schemas.microsoft.com/office/powerpoint/2010/main" val="332534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39" grpId="0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" y="2000071"/>
            <a:ext cx="15239999" cy="286222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4283" tIns="57142" rIns="114283" bIns="57142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1142945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2268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47" y="113"/>
            <a:ext cx="6097081" cy="1953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4553" y="2381703"/>
            <a:ext cx="11430900" cy="2977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4283" tIns="57142" rIns="114283" bIns="5714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142945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748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601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601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5556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5556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5556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5556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4189" y="5870377"/>
            <a:ext cx="3333863" cy="2383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4283" tIns="57142" rIns="114283" bIns="5714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142945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226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2268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1142945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2268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363" y="5423941"/>
            <a:ext cx="2952232" cy="2952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054" y="6163798"/>
            <a:ext cx="1524721" cy="123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554" y="3715609"/>
            <a:ext cx="666052" cy="666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554" y="4381661"/>
            <a:ext cx="666052" cy="666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554" y="5047713"/>
            <a:ext cx="666052" cy="667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554" y="5715567"/>
            <a:ext cx="666052" cy="666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167</Words>
  <Application>Microsoft Office PowerPoint</Application>
  <PresentationFormat>Vlastná</PresentationFormat>
  <Paragraphs>16</Paragraphs>
  <Slides>28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10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28</vt:i4>
      </vt:variant>
    </vt:vector>
  </HeadingPairs>
  <TitlesOfParts>
    <vt:vector size="42" baseType="lpstr">
      <vt:lpstr>Arial</vt:lpstr>
      <vt:lpstr>Graphite Std Narrow</vt:lpstr>
      <vt:lpstr>Castanet</vt:lpstr>
      <vt:lpstr>Artistik CE</vt:lpstr>
      <vt:lpstr>Kristen ITC</vt:lpstr>
      <vt:lpstr>Calibri</vt:lpstr>
      <vt:lpstr>Nadianne</vt:lpstr>
      <vt:lpstr>Arabia</vt:lpstr>
      <vt:lpstr>Wingdings</vt:lpstr>
      <vt:lpstr>Calibri Light</vt:lpstr>
      <vt:lpstr>Motív balíka Office</vt:lpstr>
      <vt:lpstr>Motív Office</vt:lpstr>
      <vt:lpstr>1_Motív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2020-09-23T15:22:31Z</dcterms:created>
  <dcterms:modified xsi:type="dcterms:W3CDTF">2020-12-08T12:27:07Z</dcterms:modified>
</cp:coreProperties>
</file>