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0" r:id="rId3"/>
    <p:sldId id="261" r:id="rId4"/>
    <p:sldId id="262" r:id="rId5"/>
    <p:sldId id="263" r:id="rId6"/>
    <p:sldId id="265" r:id="rId7"/>
    <p:sldId id="272" r:id="rId8"/>
    <p:sldId id="273" r:id="rId9"/>
    <p:sldId id="275" r:id="rId10"/>
    <p:sldId id="276" r:id="rId11"/>
    <p:sldId id="284" r:id="rId12"/>
    <p:sldId id="278" r:id="rId13"/>
    <p:sldId id="280" r:id="rId14"/>
    <p:sldId id="282" r:id="rId15"/>
    <p:sldId id="269" r:id="rId16"/>
    <p:sldId id="286" r:id="rId1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KMHx8da6S9MforzIRl4kpw" hashData="fVw+Wco4IZeuiHcN12+8yKqphz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10" autoAdjust="0"/>
  </p:normalViewPr>
  <p:slideViewPr>
    <p:cSldViewPr>
      <p:cViewPr>
        <p:scale>
          <a:sx n="43" d="100"/>
          <a:sy n="43" d="100"/>
        </p:scale>
        <p:origin x="-962" y="-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A16134-A1F0-40C0-944C-4E50DACE5552}" type="datetimeFigureOut">
              <a:rPr lang="es-ES"/>
              <a:pPr>
                <a:defRPr/>
              </a:pPr>
              <a:t>20/12/2014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3FC49-9393-4947-BEE0-459CBF0F0C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C638E3-C5C2-4948-9732-E63A65F87C51}" type="datetimeFigureOut">
              <a:rPr lang="es-ES"/>
              <a:pPr>
                <a:defRPr/>
              </a:pPr>
              <a:t>20/12/2014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8A77A-17A1-4475-B353-D5E0803A4B4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6EFEE2-A70D-4D38-8734-DD106953E889}" type="datetimeFigureOut">
              <a:rPr lang="es-ES"/>
              <a:pPr>
                <a:defRPr/>
              </a:pPr>
              <a:t>20/12/2014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C98EEA-611E-45EB-971F-91D51A20627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F2136-BEBA-4773-9F0B-3787A1A32D93}" type="datetimeFigureOut">
              <a:rPr lang="es-ES"/>
              <a:pPr>
                <a:defRPr/>
              </a:pPr>
              <a:t>20/12/2014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5FE39-CC33-425B-B91E-E204CCD81E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D8FCA-6A4E-45E9-B3ED-7F735B27F87C}" type="datetimeFigureOut">
              <a:rPr lang="es-ES"/>
              <a:pPr>
                <a:defRPr/>
              </a:pPr>
              <a:t>20/12/2014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0B828-9845-48D0-9809-65B58FAF38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A2689-C59F-4EB3-80E2-26CDCAE5C08F}" type="datetimeFigureOut">
              <a:rPr lang="es-ES"/>
              <a:pPr>
                <a:defRPr/>
              </a:pPr>
              <a:t>20/12/2014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91B29-49DA-487B-9B53-48ABAA1A3D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0684E-3783-4293-A9C0-D5E50E8105A6}" type="datetimeFigureOut">
              <a:rPr lang="es-ES"/>
              <a:pPr>
                <a:defRPr/>
              </a:pPr>
              <a:t>20/12/2014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12D03-2D7B-4FD8-BFB9-3D11434AF41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0AFA3-28BB-453D-BAD1-B2C05F6D2E5F}" type="datetimeFigureOut">
              <a:rPr lang="es-ES"/>
              <a:pPr>
                <a:defRPr/>
              </a:pPr>
              <a:t>20/12/2014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5C17A-85ED-4215-8B70-CD6515A99E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53FB6-671A-49A6-9580-E92DF580D8D6}" type="datetimeFigureOut">
              <a:rPr lang="es-ES"/>
              <a:pPr>
                <a:defRPr/>
              </a:pPr>
              <a:t>20/12/2014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0EDAA-A34C-4D73-8A13-BC46305D49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35C81D-A009-40FE-8D54-EDFE2D7D4518}" type="datetimeFigureOut">
              <a:rPr lang="es-ES"/>
              <a:pPr>
                <a:defRPr/>
              </a:pPr>
              <a:t>20/12/2014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5510A-F447-4085-8F3C-C8F41D139E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78697-DBFC-4F4D-9865-C3617D7652EA}" type="datetimeFigureOut">
              <a:rPr lang="es-ES"/>
              <a:pPr>
                <a:defRPr/>
              </a:pPr>
              <a:t>20/12/2014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90733-8B39-4CB4-8A4B-939864FBB60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B75E16-0432-4FF2-90B6-806DECC16C8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D581B37-3264-458F-A09E-52EF467D2AAE}" type="datetimeFigureOut">
              <a:rPr lang="es-ES"/>
              <a:pPr>
                <a:defRPr/>
              </a:pPr>
              <a:t>20/12/2014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6832C7C-19CB-4470-96FD-548A29F4BF7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DEAD0A34-0338-46AD-830A-93C25B326C2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Relationship Id="rId9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gif"/><Relationship Id="rId10" Type="http://schemas.openxmlformats.org/officeDocument/2006/relationships/image" Target="../media/image3.jpe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png"/><Relationship Id="rId9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30.jpeg"/><Relationship Id="rId7" Type="http://schemas.openxmlformats.org/officeDocument/2006/relationships/image" Target="../media/image3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3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3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5.jpeg"/><Relationship Id="rId7" Type="http://schemas.openxmlformats.org/officeDocument/2006/relationships/image" Target="../media/image48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47.jpeg"/><Relationship Id="rId4" Type="http://schemas.openxmlformats.org/officeDocument/2006/relationships/image" Target="../media/image46.png"/><Relationship Id="rId9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50.jpeg"/><Relationship Id="rId7" Type="http://schemas.openxmlformats.org/officeDocument/2006/relationships/image" Target="../media/image5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3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57.jpeg"/><Relationship Id="rId7" Type="http://schemas.openxmlformats.org/officeDocument/2006/relationships/image" Target="../media/image3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gif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7" Type="http://schemas.openxmlformats.org/officeDocument/2006/relationships/image" Target="../media/image3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66.jpeg"/><Relationship Id="rId7" Type="http://schemas.openxmlformats.org/officeDocument/2006/relationships/image" Target="../media/image69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5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Estrella de 4 puntas"/>
          <p:cNvSpPr/>
          <p:nvPr/>
        </p:nvSpPr>
        <p:spPr>
          <a:xfrm>
            <a:off x="-1000164" y="0"/>
            <a:ext cx="4429124" cy="2571768"/>
          </a:xfrm>
          <a:prstGeom prst="star4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Estrella de 4 puntas"/>
          <p:cNvSpPr/>
          <p:nvPr/>
        </p:nvSpPr>
        <p:spPr>
          <a:xfrm>
            <a:off x="1285852" y="0"/>
            <a:ext cx="4429124" cy="2571768"/>
          </a:xfrm>
          <a:prstGeom prst="star4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Estrella de 4 puntas"/>
          <p:cNvSpPr/>
          <p:nvPr/>
        </p:nvSpPr>
        <p:spPr>
          <a:xfrm>
            <a:off x="3571868" y="0"/>
            <a:ext cx="4429124" cy="2571768"/>
          </a:xfrm>
          <a:prstGeom prst="star4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Estrella de 4 puntas"/>
          <p:cNvSpPr/>
          <p:nvPr/>
        </p:nvSpPr>
        <p:spPr>
          <a:xfrm>
            <a:off x="5857884" y="0"/>
            <a:ext cx="4429124" cy="2571768"/>
          </a:xfrm>
          <a:prstGeom prst="star4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Estrella de 4 puntas"/>
          <p:cNvSpPr/>
          <p:nvPr/>
        </p:nvSpPr>
        <p:spPr>
          <a:xfrm rot="10800000">
            <a:off x="-857288" y="4286232"/>
            <a:ext cx="4429124" cy="2571768"/>
          </a:xfrm>
          <a:prstGeom prst="star4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Estrella de 4 puntas"/>
          <p:cNvSpPr/>
          <p:nvPr/>
        </p:nvSpPr>
        <p:spPr>
          <a:xfrm rot="10800000">
            <a:off x="1428728" y="4286232"/>
            <a:ext cx="4429124" cy="2571768"/>
          </a:xfrm>
          <a:prstGeom prst="star4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Estrella de 4 puntas"/>
          <p:cNvSpPr/>
          <p:nvPr/>
        </p:nvSpPr>
        <p:spPr>
          <a:xfrm rot="10800000">
            <a:off x="3714744" y="4286232"/>
            <a:ext cx="4429124" cy="2571768"/>
          </a:xfrm>
          <a:prstGeom prst="star4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Estrella de 4 puntas"/>
          <p:cNvSpPr/>
          <p:nvPr/>
        </p:nvSpPr>
        <p:spPr>
          <a:xfrm rot="10800000">
            <a:off x="6143636" y="4286232"/>
            <a:ext cx="4143372" cy="2571768"/>
          </a:xfrm>
          <a:prstGeom prst="star4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285720" y="285728"/>
            <a:ext cx="4643470" cy="1446550"/>
          </a:xfrm>
          <a:prstGeom prst="rect">
            <a:avLst/>
          </a:prstGeom>
          <a:noFill/>
          <a:ln>
            <a:noFill/>
          </a:ln>
          <a:effectLst>
            <a:outerShdw blurRad="63500" dist="12700" dir="4800000" algn="ctr" rotWithShape="0">
              <a:schemeClr val="bg1"/>
            </a:outerShdw>
          </a:effectLst>
          <a:scene3d>
            <a:camera prst="perspectiveHeroicExtremeRightFacing"/>
            <a:lightRig rig="flood" dir="t"/>
          </a:scene3d>
          <a:sp3d extrusionH="114300">
            <a:bevelT w="762000" h="381000" prst="relaxedInset"/>
            <a:bevelB w="342900" h="2540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800" b="1" dirty="0">
                <a:ln w="10541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f Kind &amp; Witty" pitchFamily="2" charset="0"/>
                <a:cs typeface="+mn-cs"/>
              </a:rPr>
              <a:t>M</a:t>
            </a:r>
            <a:r>
              <a:rPr lang="es-ES_tradnl" sz="8000" b="1" dirty="0">
                <a:ln w="10541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f Kind &amp; Witty" pitchFamily="2" charset="0"/>
                <a:cs typeface="+mn-cs"/>
              </a:rPr>
              <a:t>i </a:t>
            </a:r>
            <a:r>
              <a:rPr lang="es-ES_tradnl" sz="8800" b="1" dirty="0">
                <a:ln w="10541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f Kind &amp; Witty" pitchFamily="2" charset="0"/>
                <a:cs typeface="+mn-cs"/>
              </a:rPr>
              <a:t>T</a:t>
            </a:r>
            <a:r>
              <a:rPr lang="es-ES_tradnl" sz="8000" b="1" dirty="0">
                <a:ln w="10541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f Kind &amp; Witty" pitchFamily="2" charset="0"/>
                <a:cs typeface="+mn-cs"/>
              </a:rPr>
              <a:t>ren </a:t>
            </a:r>
            <a:endParaRPr lang="es-ES" sz="8000" b="1" dirty="0">
              <a:ln w="10541" cmpd="sng">
                <a:solidFill>
                  <a:schemeClr val="accent6">
                    <a:lumMod val="50000"/>
                  </a:scheme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f Kind &amp; Witty" pitchFamily="2" charset="0"/>
              <a:cs typeface="+mn-cs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2357422" y="1285860"/>
            <a:ext cx="1071570" cy="923330"/>
          </a:xfrm>
          <a:prstGeom prst="rect">
            <a:avLst/>
          </a:prstGeom>
          <a:noFill/>
          <a:effectLst>
            <a:outerShdw blurRad="63500" dist="12700" dir="4800000" algn="ctr" rotWithShape="0">
              <a:schemeClr val="bg1"/>
            </a:outerShdw>
          </a:effectLst>
          <a:scene3d>
            <a:camera prst="perspectiveRight"/>
            <a:lightRig rig="flood" dir="t"/>
          </a:scene3d>
          <a:sp3d extrusionH="114300">
            <a:bevelT w="762000" h="381000" prst="relaxedInset"/>
            <a:bevelB w="342900" h="254000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dirty="0">
                <a:ln w="10541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f Kind &amp; Witty" pitchFamily="2" charset="0"/>
                <a:cs typeface="+mn-cs"/>
              </a:rPr>
              <a:t>D</a:t>
            </a:r>
            <a:r>
              <a:rPr lang="es-ES_tradnl" sz="4800" b="1" dirty="0">
                <a:ln w="10541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f Kind &amp; Witty" pitchFamily="2" charset="0"/>
                <a:cs typeface="+mn-cs"/>
              </a:rPr>
              <a:t>e </a:t>
            </a:r>
            <a:endParaRPr lang="es-ES" sz="4800" b="1" dirty="0">
              <a:ln w="10541" cmpd="sng">
                <a:solidFill>
                  <a:schemeClr val="accent6">
                    <a:lumMod val="50000"/>
                  </a:scheme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f Kind &amp; Witty" pitchFamily="2" charset="0"/>
              <a:cs typeface="+mn-cs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0" y="2285992"/>
            <a:ext cx="4071966" cy="1569660"/>
          </a:xfrm>
          <a:prstGeom prst="rect">
            <a:avLst/>
          </a:prstGeom>
          <a:noFill/>
          <a:effectLst>
            <a:outerShdw blurRad="63500" dist="12700" dir="4800000" algn="ctr" rotWithShape="0">
              <a:schemeClr val="bg1"/>
            </a:outerShdw>
          </a:effectLst>
          <a:scene3d>
            <a:camera prst="perspectiveHeroicExtremeRightFacing" fov="6600000"/>
            <a:lightRig rig="flood" dir="t"/>
          </a:scene3d>
          <a:sp3d extrusionH="114300">
            <a:bevelT w="762000" h="381000" prst="relaxedInset"/>
            <a:bevelB w="342900" h="254000"/>
          </a:sp3d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9600" b="1" dirty="0">
                <a:ln w="10541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f Kind &amp; Witty" pitchFamily="2" charset="0"/>
                <a:cs typeface="+mn-cs"/>
              </a:rPr>
              <a:t>N</a:t>
            </a:r>
            <a:r>
              <a:rPr lang="es-ES_tradnl" sz="8000" b="1" dirty="0">
                <a:ln w="10541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f Kind &amp; Witty" pitchFamily="2" charset="0"/>
                <a:cs typeface="+mn-cs"/>
              </a:rPr>
              <a:t>avidad</a:t>
            </a:r>
            <a:r>
              <a:rPr lang="es-ES_tradnl" sz="6600" b="1" dirty="0">
                <a:ln w="10541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Mf Kind &amp; Witty" pitchFamily="2" charset="0"/>
                <a:cs typeface="+mn-cs"/>
              </a:rPr>
              <a:t> </a:t>
            </a:r>
            <a:endParaRPr lang="es-ES" sz="6600" b="1" dirty="0">
              <a:ln w="10541" cmpd="sng">
                <a:solidFill>
                  <a:schemeClr val="accent6">
                    <a:lumMod val="50000"/>
                  </a:scheme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Mf Kind &amp; Witty" pitchFamily="2" charset="0"/>
              <a:cs typeface="+mn-cs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500063" y="0"/>
            <a:ext cx="10429876" cy="9144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</p:spTree>
  </p:cSld>
  <p:clrMapOvr>
    <a:masterClrMapping/>
  </p:clrMapOvr>
  <p:transition advTm="11840">
    <p:sndAc>
      <p:stSnd loop="1">
        <p:snd r:embed="rId2" name="Navid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3" presetClass="entr" presetSubtype="28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288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28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4098" name="Picture 2" descr="C:\Users\Ana María\Desktop\Imagen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" y="214313"/>
            <a:ext cx="7766050" cy="198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pic>
        <p:nvPicPr>
          <p:cNvPr id="4100" name="Picture 4" descr="C:\Users\Ana María\Desktop\Imagen3.png"/>
          <p:cNvPicPr>
            <a:picLocks noChangeAspect="1" noChangeArrowheads="1"/>
          </p:cNvPicPr>
          <p:nvPr/>
        </p:nvPicPr>
        <p:blipFill>
          <a:blip r:embed="rId6">
            <a:grayscl/>
            <a:biLevel thresh="50000"/>
          </a:blip>
          <a:srcRect/>
          <a:stretch>
            <a:fillRect/>
          </a:stretch>
        </p:blipFill>
        <p:spPr bwMode="auto">
          <a:xfrm>
            <a:off x="428625" y="214313"/>
            <a:ext cx="5786438" cy="225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7">
              <a:alphaModFix amt="33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" name="Picture 3" descr="E:\MIS COSAS\DOCUMENTOS ANA\PHOTOSOP\MUJERES-NAVIDAD\MUJERES (50)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556375" y="2233613"/>
            <a:ext cx="2587625" cy="462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Tm="21403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52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0"/>
                            </p:stCondLst>
                            <p:childTnLst>
                              <p:par>
                                <p:cTn id="40" presetID="10" presetClass="entr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6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4" grpId="0" animBg="1"/>
      <p:bldP spid="4" grpId="1" animBg="1"/>
      <p:bldP spid="4" grpId="2" animBg="1"/>
      <p:bldP spid="10" grpId="0" animBg="1"/>
      <p:bldP spid="10" grpId="1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33000"/>
              <a:lum bright="-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285688" y="428604"/>
            <a:ext cx="8858312" cy="424731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dirty="0">
                <a:solidFill>
                  <a:schemeClr val="bg1"/>
                </a:solidFill>
                <a:latin typeface="City Of Angel" pitchFamily="2" charset="0"/>
                <a:cs typeface="+mn-cs"/>
              </a:rPr>
              <a:t>y a cada vagón ponerle un nombre distinto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dirty="0">
                <a:solidFill>
                  <a:schemeClr val="bg1"/>
                </a:solidFill>
                <a:latin typeface="City Of Angel" pitchFamily="2" charset="0"/>
                <a:cs typeface="+mn-cs"/>
              </a:rPr>
              <a:t>para que cada uno de ellos suba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dirty="0">
                <a:solidFill>
                  <a:schemeClr val="bg1"/>
                </a:solidFill>
                <a:latin typeface="City Of Angel" pitchFamily="2" charset="0"/>
                <a:cs typeface="+mn-cs"/>
              </a:rPr>
              <a:t>y se quede ahí, siempre, siempre conmigo...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5400" dirty="0"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Hexágono"/>
          <p:cNvSpPr/>
          <p:nvPr/>
        </p:nvSpPr>
        <p:spPr>
          <a:xfrm>
            <a:off x="0" y="0"/>
            <a:ext cx="9144000" cy="6858000"/>
          </a:xfrm>
          <a:prstGeom prst="hexagon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Picture 3" descr="E:\MIS COSAS\DOCUMENTOS ANA\PHOTOSOP\MUJERES-NAVIDAD\9ebcb207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275" y="1500188"/>
            <a:ext cx="3127375" cy="493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8736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ntr" presetSubtype="42" fill="hold" grpId="0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xit" presetSubtype="0" accel="10000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1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14" presetClass="exit" presetSubtype="1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4" presetClass="exit" presetSubtype="5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0"/>
                            </p:stCondLst>
                            <p:childTnLst>
                              <p:par>
                                <p:cTn id="43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3000"/>
                            </p:stCondLst>
                            <p:childTnLst>
                              <p:par>
                                <p:cTn id="4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9" grpId="1" animBg="1"/>
      <p:bldP spid="9" grpId="2" animBg="1"/>
      <p:bldP spid="6" grpId="0" animBg="1"/>
      <p:bldP spid="6" grpId="1" animBg="1"/>
      <p:bldP spid="6" grpId="2" animBg="1"/>
      <p:bldP spid="7" grpId="0" animBg="1"/>
      <p:bldP spid="7" grpId="1" animBg="1"/>
      <p:bldP spid="10" grpId="0" animBg="1"/>
      <p:bldP spid="10" grpId="1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6" name="Picture 2" descr="C:\Users\Ana María\Desktop\brockenbahn-germany-trains-1920x1080.jpg"/>
          <p:cNvPicPr>
            <a:picLocks noChangeAspect="1" noChangeArrowheads="1"/>
          </p:cNvPicPr>
          <p:nvPr/>
        </p:nvPicPr>
        <p:blipFill>
          <a:blip r:embed="rId3"/>
          <a:srcRect r="10156" b="75000"/>
          <a:stretch>
            <a:fillRect/>
          </a:stretch>
        </p:blipFill>
        <p:spPr bwMode="auto">
          <a:xfrm>
            <a:off x="0" y="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Ana María\Desktop\brockenbahn-germany-trains-1920x1080.jpg"/>
          <p:cNvPicPr>
            <a:picLocks noChangeAspect="1" noChangeArrowheads="1"/>
          </p:cNvPicPr>
          <p:nvPr/>
        </p:nvPicPr>
        <p:blipFill>
          <a:blip r:embed="rId3"/>
          <a:srcRect t="25000" r="10156" b="50000"/>
          <a:stretch>
            <a:fillRect/>
          </a:stretch>
        </p:blipFill>
        <p:spPr bwMode="auto">
          <a:xfrm>
            <a:off x="0" y="171450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na María\Desktop\brockenbahn-germany-trains-1920x1080.jpg"/>
          <p:cNvPicPr>
            <a:picLocks noChangeAspect="1" noChangeArrowheads="1"/>
          </p:cNvPicPr>
          <p:nvPr/>
        </p:nvPicPr>
        <p:blipFill>
          <a:blip r:embed="rId3"/>
          <a:srcRect t="50000" r="10156" b="25000"/>
          <a:stretch>
            <a:fillRect/>
          </a:stretch>
        </p:blipFill>
        <p:spPr bwMode="auto">
          <a:xfrm>
            <a:off x="0" y="342900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Ana María\Desktop\brockenbahn-germany-trains-1920x1080.jpg"/>
          <p:cNvPicPr>
            <a:picLocks noChangeAspect="1" noChangeArrowheads="1"/>
          </p:cNvPicPr>
          <p:nvPr/>
        </p:nvPicPr>
        <p:blipFill>
          <a:blip r:embed="rId3"/>
          <a:srcRect t="75000" r="10156"/>
          <a:stretch>
            <a:fillRect/>
          </a:stretch>
        </p:blipFill>
        <p:spPr bwMode="auto">
          <a:xfrm>
            <a:off x="0" y="514350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Ana María\Desktop\brockenbahn-germany-trains-1920x1080.jpg"/>
          <p:cNvPicPr>
            <a:picLocks noChangeAspect="1" noChangeArrowheads="1"/>
          </p:cNvPicPr>
          <p:nvPr/>
        </p:nvPicPr>
        <p:blipFill>
          <a:blip r:embed="rId3"/>
          <a:srcRect r="77539"/>
          <a:stretch>
            <a:fillRect/>
          </a:stretch>
        </p:blipFill>
        <p:spPr bwMode="auto">
          <a:xfrm>
            <a:off x="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Ana María\Desktop\brockenbahn-germany-trains-1920x1080.jpg"/>
          <p:cNvPicPr>
            <a:picLocks noChangeAspect="1" noChangeArrowheads="1"/>
          </p:cNvPicPr>
          <p:nvPr/>
        </p:nvPicPr>
        <p:blipFill>
          <a:blip r:embed="rId3"/>
          <a:srcRect l="22461" r="55078"/>
          <a:stretch>
            <a:fillRect/>
          </a:stretch>
        </p:blipFill>
        <p:spPr bwMode="auto">
          <a:xfrm>
            <a:off x="2286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C:\Users\Ana María\Desktop\brockenbahn-germany-trains-1920x1080.jpg"/>
          <p:cNvPicPr>
            <a:picLocks noChangeAspect="1" noChangeArrowheads="1"/>
          </p:cNvPicPr>
          <p:nvPr/>
        </p:nvPicPr>
        <p:blipFill>
          <a:blip r:embed="rId3"/>
          <a:srcRect l="44922" r="32617"/>
          <a:stretch>
            <a:fillRect/>
          </a:stretch>
        </p:blipFill>
        <p:spPr bwMode="auto">
          <a:xfrm>
            <a:off x="4572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 descr="C:\Users\Ana María\Desktop\brockenbahn-germany-trains-1920x1080.jpg"/>
          <p:cNvPicPr>
            <a:picLocks noChangeAspect="1" noChangeArrowheads="1"/>
          </p:cNvPicPr>
          <p:nvPr/>
        </p:nvPicPr>
        <p:blipFill>
          <a:blip r:embed="rId3"/>
          <a:srcRect l="67383" r="10156"/>
          <a:stretch>
            <a:fillRect/>
          </a:stretch>
        </p:blipFill>
        <p:spPr bwMode="auto">
          <a:xfrm>
            <a:off x="6858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3" descr="F:\MIS COSAS\DOCUMENTOS ANA\NAVIDAD\VARIOS\LAZOS-ESQUINAS\imagenes año nuevo, png (4)cintas ,serpentin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7146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F:\MIS COSAS\DOCUMENTOS ANA\NAVIDAD\VARIOS\GUIRNALDAS\Linea_Luces_Navidad_Animados-29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2" descr="F:\MIS COSAS\DOCUMENTOS ANA\NAVIDAD\VARIOS\GUIRNALDAS\Linea_Luces_Navidad_Animados-29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562725"/>
            <a:ext cx="914400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6" descr="F:\MIS COSAS\DOCUMENTOS ANA\NAVIDAD\CHICAS-NAVIDAD\MUJERES (604)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72063" y="2286000"/>
            <a:ext cx="3856037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F:\MIS COSAS\DOCUMENTOS ANA\NAVIDAD\VARIOS\ARBOLES\tree,christmas,arbol,navidad,clipart,vintage (4).png"/>
          <p:cNvPicPr>
            <a:picLocks noChangeAspect="1" noChangeArrowheads="1"/>
          </p:cNvPicPr>
          <p:nvPr/>
        </p:nvPicPr>
        <p:blipFill>
          <a:blip r:embed="rId7">
            <a:lum bright="70000" contrast="-70000"/>
          </a:blip>
          <a:srcRect/>
          <a:stretch>
            <a:fillRect/>
          </a:stretch>
        </p:blipFill>
        <p:spPr bwMode="auto">
          <a:xfrm>
            <a:off x="1571625" y="0"/>
            <a:ext cx="4810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7" descr="F:\MIS COSAS\DOCUMENTOS ANA\NAVIDAD\VARIOS\PALABRAS\257fy4z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429000" y="571500"/>
            <a:ext cx="2970213" cy="230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C:\Users\Ana María\Desktop\Imagen1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786188" y="357188"/>
            <a:ext cx="4910137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75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7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7" presetClass="exit" presetSubtype="1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xit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7" presetClass="exit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49" presetClass="exit" presetSubtype="0" accel="10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49" presetClass="exit" presetSubtype="0" accel="10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49" presetClass="exit" presetSubtype="0" accel="10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49" presetClass="exit" presetSubtype="0" accel="10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9000"/>
                            </p:stCondLst>
                            <p:childTnLst>
                              <p:par>
                                <p:cTn id="1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0"/>
                            </p:stCondLst>
                            <p:childTnLst>
                              <p:par>
                                <p:cTn id="1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20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3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50" name="Picture 2" descr="C:\Users\Ana María\Desktop\Imagen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0" y="428625"/>
            <a:ext cx="5505450" cy="274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6" name="Picture 2" descr="C:\Users\Ana María\Desktop\Imagen4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71688" y="0"/>
            <a:ext cx="6357937" cy="405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7" name="Picture 3" descr="C:\Users\Ana María\Desktop\IO.png"/>
          <p:cNvPicPr>
            <a:picLocks noChangeAspect="1" noChangeArrowheads="1"/>
          </p:cNvPicPr>
          <p:nvPr/>
        </p:nvPicPr>
        <p:blipFill>
          <a:blip r:embed="rId8">
            <a:lum bright="70000" contrast="-70000"/>
          </a:blip>
          <a:srcRect/>
          <a:stretch>
            <a:fillRect/>
          </a:stretch>
        </p:blipFill>
        <p:spPr bwMode="auto">
          <a:xfrm>
            <a:off x="0" y="2500313"/>
            <a:ext cx="5143500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43072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5000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50" presetClass="exit" presetSubtype="0" accel="10000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8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9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0"/>
                            </p:stCondLst>
                            <p:childTnLst>
                              <p:par>
                                <p:cTn id="41" presetID="23" presetClass="exit" presetSubtype="27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0"/>
                            </p:stCondLst>
                            <p:childTnLst>
                              <p:par>
                                <p:cTn id="49" presetID="52" presetClass="entr" presetSubtype="0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288" fill="hold" grpId="1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2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0"/>
                            </p:stCondLst>
                            <p:childTnLst>
                              <p:par>
                                <p:cTn id="6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7" grpId="0" animBg="1"/>
      <p:bldP spid="8" grpId="0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50" name="Picture 2" descr="C:\Users\Ana María\Desktop\PPS-NAVIDAD\229987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Ana María\Desktop\PPS-NAVIDAD\229987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Ana María\Desktop\Imagen1Y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0" y="285750"/>
            <a:ext cx="6786563" cy="268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pic>
        <p:nvPicPr>
          <p:cNvPr id="12" name="Picture 3" descr="F:\MIS COSAS\DOCUMENTOS ANA\NAVIDAD\VARIOS\MUÑECOS\f56bd71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72200" y="0"/>
            <a:ext cx="2971800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C:\Users\Ana María\Desktop\ImPPP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3125" y="500063"/>
            <a:ext cx="5729288" cy="240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36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6" presetClass="exit" presetSubtype="2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4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xit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40" dur="3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6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3" presetClass="entr" presetSubtype="288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xit" presetSubtype="272" fill="hold" grpId="2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10" grpId="0" animBg="1"/>
      <p:bldP spid="10" grpId="1" animBg="1"/>
      <p:bldP spid="11" grpId="0" animBg="1"/>
      <p:bldP spid="11" grpId="1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a María\Desktop\Sin título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lum bright="-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357563" y="3929063"/>
            <a:ext cx="642937" cy="571500"/>
          </a:xfrm>
          <a:prstGeom prst="ellipse">
            <a:avLst/>
          </a:prstGeom>
          <a:blipFill>
            <a:blip r:embed="rId4" cstate="print">
              <a:lum bright="70000" contrast="-7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3075" name="Picture 3" descr="C:\Users\Ana María\Desktop\RRRR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7625" y="3929063"/>
            <a:ext cx="5068888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1" descr="F:\MIS COSAS\DOCUMENTOS ANA\ADORNOBRILLO\lbxp7f35.png"/>
          <p:cNvPicPr>
            <a:picLocks noChangeAspect="1" noChangeArrowheads="1"/>
          </p:cNvPicPr>
          <p:nvPr/>
        </p:nvPicPr>
        <p:blipFill>
          <a:blip r:embed="rId6">
            <a:grayscl/>
            <a:biLevel thresh="50000"/>
          </a:blip>
          <a:srcRect/>
          <a:stretch>
            <a:fillRect/>
          </a:stretch>
        </p:blipFill>
        <p:spPr bwMode="auto">
          <a:xfrm>
            <a:off x="285750" y="1857375"/>
            <a:ext cx="2317750" cy="231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xit" presetSubtype="27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7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3.05556E-6 -3.33333E-6 L -0.00469 0.30533 " pathEditMode="relative" rAng="0" ptsTypes="AA">
                                      <p:cBhvr>
                                        <p:cTn id="43" dur="7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153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75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375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6" grpId="0" animBg="1"/>
      <p:bldP spid="6" grpId="1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857250" y="0"/>
            <a:ext cx="7572375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857250" y="0"/>
            <a:ext cx="7500938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123" name="Picture 3" descr="C:\Users\Ana María\Desktop\Imagen3JJJJ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3000" y="1500188"/>
            <a:ext cx="7429500" cy="276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Elipse"/>
          <p:cNvSpPr/>
          <p:nvPr/>
        </p:nvSpPr>
        <p:spPr>
          <a:xfrm>
            <a:off x="9572625" y="5214938"/>
            <a:ext cx="1071563" cy="1071562"/>
          </a:xfrm>
          <a:prstGeom prst="ellipse">
            <a:avLst/>
          </a:prstGeom>
          <a:blipFill>
            <a:blip r:embed="rId5" cstate="print">
              <a:lum bright="70000" contrast="-7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124" name="Picture 4" descr="C:\Users\Ana María\Desktop\Regalo de Santa-352333_800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C:\Users\Ana María\Desktop\Regalo de Santa-352333_800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noFill/>
        </p:spPr>
      </p:pic>
      <p:sp>
        <p:nvSpPr>
          <p:cNvPr id="15" name="14 CuadroTexto"/>
          <p:cNvSpPr txBox="1">
            <a:spLocks noChangeArrowheads="1"/>
          </p:cNvSpPr>
          <p:nvPr/>
        </p:nvSpPr>
        <p:spPr bwMode="auto">
          <a:xfrm>
            <a:off x="928688" y="500063"/>
            <a:ext cx="3929062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3600">
                <a:latin typeface="bistort" pitchFamily="2" charset="0"/>
              </a:rPr>
              <a:t>Pero lo mas importante que yo quiero que tengas…</a:t>
            </a:r>
            <a:endParaRPr lang="es-ES" sz="3600">
              <a:latin typeface="bistort" pitchFamily="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72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300"/>
                            </p:stCondLst>
                            <p:childTnLst>
                              <p:par>
                                <p:cTn id="43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94 0.16134 C -0.09809 0.11551 -0.18837 0.0699 -0.22465 0.00324 C -0.26111 -0.06366 -0.2309 -0.16088 -0.22639 -0.23982 C -0.22187 -0.31922 -0.16857 -0.39098 -0.19809 -0.47315 C -0.22778 -0.55533 -0.30469 -0.69028 -0.40486 -0.73426 C -0.50503 -0.77871 -0.6941 -0.78982 -0.79809 -0.73959 C -0.9026 -0.68889 -1.01285 -0.55649 -1.03003 -0.42894 C -1.0467 -0.30162 -1.0059 -0.04561 -0.89982 0.02384 C -0.79392 0.09259 -0.47743 0.09652 -0.39392 -0.0125 C -0.31059 -0.12107 -0.29722 -0.53797 -0.3993 -0.62824 C -0.50156 -0.71875 -0.90764 -0.5676 -1.00677 -0.55625 C -1.10538 -0.54422 -1.05035 -0.55116 -0.99444 -0.55903 " pathEditMode="relative" rAng="0" ptsTypes="aaaaaaaaaaaA">
                                      <p:cBhvr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9" y="-476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300"/>
                            </p:stCondLst>
                            <p:childTnLst>
                              <p:par>
                                <p:cTn id="49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99444 -0.55825 C -0.99062 -0.44637 -0.98715 -0.33425 -0.94444 -0.24318 C -0.90191 -0.15349 -0.83715 -0.04045 -0.73785 -0.01595 C -0.63906 0.00809 -0.41389 -0.05062 -0.35225 -0.09755 C -0.29045 -0.14332 -0.34739 -0.26583 -0.36753 -0.29542 C -0.38837 -0.32501 -0.45712 -0.27808 -0.475 -0.27508 " pathEditMode="relative" rAng="0" ptsTypes="aaaaaA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2" y="2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7300"/>
                            </p:stCondLst>
                            <p:childTnLst>
                              <p:par>
                                <p:cTn id="52" presetID="16" presetClass="entr" presetSubtype="2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13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10" grpId="0" animBg="1"/>
      <p:bldP spid="10" grpId="1" animBg="1"/>
      <p:bldP spid="15" grpId="0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>
              <a:lum brigh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6146" name="Picture 2" descr="C:\Users\Ana María\Desktop\Imagen3VVVVV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90588" y="1143000"/>
            <a:ext cx="8253412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>
              <a:alphaModFix amt="6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7" name="Picture 11" descr="F:\MIS COSAS\DOCUMENTOS ANA\ADORNOBRILLO\lbxp7f35.png"/>
          <p:cNvPicPr>
            <a:picLocks noChangeAspect="1" noChangeArrowheads="1"/>
          </p:cNvPicPr>
          <p:nvPr/>
        </p:nvPicPr>
        <p:blipFill>
          <a:blip r:embed="rId6">
            <a:lum bright="70000" contrast="-70000"/>
          </a:blip>
          <a:srcRect/>
          <a:stretch>
            <a:fillRect/>
          </a:stretch>
        </p:blipFill>
        <p:spPr bwMode="auto">
          <a:xfrm rot="493176">
            <a:off x="6868917" y="2725521"/>
            <a:ext cx="2317750" cy="231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5" name="Picture 3" descr="E:\MIS COSAS\DOCUMENTOS ANA\PHOTOSOP\MUJERES-NAVIDAD\MUJERES (364)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43063" y="2857500"/>
            <a:ext cx="2855912" cy="347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 descr="C:\Users\Ana María\Desktop\Imagen3BBBBBB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36613" y="357188"/>
            <a:ext cx="8307387" cy="30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6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7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37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23" presetClass="entr" presetSubtype="288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" presetClass="entr" presetSubtype="32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3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6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6" grpId="0" animBg="1"/>
      <p:bldP spid="6" grpId="1" animBg="1"/>
      <p:bldP spid="12" grpId="0" animBg="1"/>
      <p:bldP spid="12" grpId="1" animBg="1"/>
      <p:bldP spid="13" grpId="0" animBg="1"/>
      <p:bldP spid="14" grpId="0" animBg="1"/>
      <p:bldP spid="14" grpId="1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na María\Desktop\NAVIDAD\nightsky-16967_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6" name="Picture 2" descr="C:\Users\Ana María\Desktop\monaghans-news-logo-w540h25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500" y="1214438"/>
            <a:ext cx="11906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Ana María\Desktop\monaghans-news-logo-w540h25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781072">
            <a:off x="5018088" y="1538288"/>
            <a:ext cx="11906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Ana María\Desktop\monaghans-news-logo-w540h25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1445461">
            <a:off x="3041650" y="1549400"/>
            <a:ext cx="11906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Ana María\Desktop\monaghans-news-logo-w540h25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4398664">
            <a:off x="2555875" y="2444750"/>
            <a:ext cx="11906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Ana María\Desktop\monaghans-news-logo-w540h25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5565281">
            <a:off x="2438400" y="3403600"/>
            <a:ext cx="11906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Ana María\Desktop\monaghans-news-logo-w540h25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4928436">
            <a:off x="5629275" y="2378075"/>
            <a:ext cx="11906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Users\Ana María\Desktop\monaghans-news-logo-w540h25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948298">
            <a:off x="5568950" y="3317875"/>
            <a:ext cx="11906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C:\Users\Ana María\Desktop\monaghans-news-logo-w540h25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8334623">
            <a:off x="3089275" y="4249738"/>
            <a:ext cx="11906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:\Users\Ana María\Desktop\monaghans-news-logo-w540h25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9032494">
            <a:off x="5064125" y="4217988"/>
            <a:ext cx="11906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Ana María\Desktop\monaghans-news-logo-w540h255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00500" y="4429125"/>
            <a:ext cx="11906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" descr="C:\Users\Ana María\Desktop\Imagen3JJJJ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786063"/>
            <a:ext cx="6000750" cy="2151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F:\MIS COSAS\DOCUMENTOS ANA\NAVIDAD\VARIOS\LAZOS-ESQUINAS\corporate-streamer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43625" y="0"/>
            <a:ext cx="2667000" cy="598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5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20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100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2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10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2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10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2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10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2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2" dur="10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2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5" dur="10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2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8" dur="10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2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1" dur="10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2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4" dur="10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8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6000"/>
                            </p:stCondLst>
                            <p:childTnLst>
                              <p:par>
                                <p:cTn id="2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5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" name="Picture 3" descr="F:\MIS COSAS\DOCUMENTOS ANA\ADORNOBRILLO\VARIAS\efectos,circulos ,png,zoomgraf.blogspot (9).pn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571604" y="571480"/>
            <a:ext cx="6072230" cy="571504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</p:pic>
      <p:pic>
        <p:nvPicPr>
          <p:cNvPr id="8" name="Picture 3" descr="F:\MIS COSAS\DOCUMENTOS ANA\ADORNOBRILLO\VARIAS\efectos,circulos ,png,zoomgraf.blogspot (9).pn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500166" y="571480"/>
            <a:ext cx="6143668" cy="5786478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</p:pic>
      <p:pic>
        <p:nvPicPr>
          <p:cNvPr id="11" name="Picture 2" descr="C:\Users\Ana María\Desktop\Imagen1Y.png"/>
          <p:cNvPicPr>
            <a:picLocks noChangeAspect="1" noChangeArrowheads="1"/>
          </p:cNvPicPr>
          <p:nvPr/>
        </p:nvPicPr>
        <p:blipFill>
          <a:blip r:embed="rId6">
            <a:grayscl/>
            <a:biLevel thresh="50000"/>
          </a:blip>
          <a:srcRect/>
          <a:stretch>
            <a:fillRect/>
          </a:stretch>
        </p:blipFill>
        <p:spPr bwMode="auto">
          <a:xfrm>
            <a:off x="714375" y="214313"/>
            <a:ext cx="5643563" cy="335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50000"/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928688" y="0"/>
            <a:ext cx="7215187" cy="68580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928688" y="0"/>
            <a:ext cx="7215187" cy="68580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Picture 3" descr="E:\MIS COSAS\DOCUMENTOS ANA\PHOTOSOP\MUJERES-NAVIDAD\MUJERES (462)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14438" y="428625"/>
            <a:ext cx="3214687" cy="340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 descr="F:\MIS COSAS\DOCUMENTOS ANA\NAVIDAD\VARIOS\PALABRAS\frases feliz navidad (4)_thumb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8" y="1000108"/>
            <a:ext cx="2617788" cy="110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Ana María\Desktop\ImPPP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928938" y="4000500"/>
            <a:ext cx="5729287" cy="240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67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3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5" presetClass="emph" presetSubtype="0" repeatCount="indefinite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5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7" grpId="1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2000"/>
              <a:lum bright="-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928688" y="571500"/>
            <a:ext cx="7215187" cy="571500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928688" y="571500"/>
            <a:ext cx="7215187" cy="571500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3074" name="Picture 2" descr="C:\Users\Ana María\Desktop\Imagen1llllll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29075" y="428625"/>
            <a:ext cx="4900613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Elipse"/>
          <p:cNvSpPr/>
          <p:nvPr/>
        </p:nvSpPr>
        <p:spPr>
          <a:xfrm>
            <a:off x="4857750" y="3714750"/>
            <a:ext cx="2071688" cy="2143125"/>
          </a:xfrm>
          <a:prstGeom prst="ellipse">
            <a:avLst/>
          </a:prstGeom>
          <a:blipFill>
            <a:blip r:embed="rId6">
              <a:lum bright="70000" contrast="-7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6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3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6" presetClass="emph" presetSubtype="0" repeatCount="indefinite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repeatCount="indefinite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8" grpId="0" animBg="1"/>
      <p:bldP spid="8" grpId="1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9" name="Picture 3" descr="F:\MIS COSAS\DOCUMENTOS ANA\ADORNOBRILLO\VARIAS\efectos,circulos ,png,zoomgraf.blogspot (9)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0" y="500063"/>
            <a:ext cx="5786438" cy="578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F:\MIS COSAS\DOCUMENTOS ANA\ADORNOBRILLO\VARIAS\efectos,circulos ,png,zoomgraf.blogspot (9)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0" y="571500"/>
            <a:ext cx="5715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25 Rectángulo"/>
          <p:cNvSpPr/>
          <p:nvPr/>
        </p:nvSpPr>
        <p:spPr>
          <a:xfrm flipH="1">
            <a:off x="6357950" y="0"/>
            <a:ext cx="2786050" cy="68580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488950" h="590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2786050" cy="68580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488950" h="590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51" name="Picture 3" descr="C:\Users\Ana María\Desktop\Imagen1nnnnnnnnnnnnnn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5643563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Ana María\Desktop\Animacion_Feliz_Navidad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214563" y="3429000"/>
            <a:ext cx="3048000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300"/>
                            </p:stCondLst>
                            <p:childTnLst>
                              <p:par>
                                <p:cTn id="5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3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7413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1741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741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7416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744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744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7464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7465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4500">
    <p:zoom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4"/>
</p:tagLst>
</file>

<file path=ppt/theme/theme1.xml><?xml version="1.0" encoding="utf-8"?>
<a:theme xmlns:a="http://schemas.openxmlformats.org/drawingml/2006/main" name="MI TREN DE NAVIDAD - (Shel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MI TREN DE NAVIDAD - (Shela)</Template>
  <TotalTime>7</TotalTime>
  <Words>99</Words>
  <Application>Microsoft Office PowerPoint</Application>
  <PresentationFormat>Presentación en pantalla (4:3)</PresentationFormat>
  <Paragraphs>35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MI TREN DE NAVIDAD - (Shela)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Ana María</dc:creator>
  <cp:lastModifiedBy>Ana María</cp:lastModifiedBy>
  <cp:revision>1</cp:revision>
  <dcterms:created xsi:type="dcterms:W3CDTF">2014-12-20T00:23:10Z</dcterms:created>
  <dcterms:modified xsi:type="dcterms:W3CDTF">2014-12-20T00:30:31Z</dcterms:modified>
</cp:coreProperties>
</file>