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5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  <p:sldMasterId id="2147483696" r:id="rId5"/>
  </p:sldMasterIdLst>
  <p:notesMasterIdLst>
    <p:notesMasterId r:id="rId28"/>
  </p:notesMasterIdLst>
  <p:sldIdLst>
    <p:sldId id="256" r:id="rId6"/>
    <p:sldId id="285" r:id="rId7"/>
    <p:sldId id="276" r:id="rId8"/>
    <p:sldId id="269" r:id="rId9"/>
    <p:sldId id="257" r:id="rId10"/>
    <p:sldId id="264" r:id="rId11"/>
    <p:sldId id="266" r:id="rId12"/>
    <p:sldId id="275" r:id="rId13"/>
    <p:sldId id="311" r:id="rId14"/>
    <p:sldId id="274" r:id="rId15"/>
    <p:sldId id="297" r:id="rId16"/>
    <p:sldId id="259" r:id="rId17"/>
    <p:sldId id="267" r:id="rId18"/>
    <p:sldId id="309" r:id="rId19"/>
    <p:sldId id="307" r:id="rId20"/>
    <p:sldId id="305" r:id="rId21"/>
    <p:sldId id="303" r:id="rId22"/>
    <p:sldId id="282" r:id="rId23"/>
    <p:sldId id="310" r:id="rId24"/>
    <p:sldId id="299" r:id="rId25"/>
    <p:sldId id="301" r:id="rId26"/>
    <p:sldId id="313" r:id="rId2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0gJ6ybbyL7T1YnP/bic6g" hashData="bKlDyWeL71C6VgpMhgkhBk51+/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2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7191" autoAdjust="0"/>
    <p:restoredTop sz="94660"/>
  </p:normalViewPr>
  <p:slideViewPr>
    <p:cSldViewPr>
      <p:cViewPr>
        <p:scale>
          <a:sx n="50" d="100"/>
          <a:sy n="50" d="100"/>
        </p:scale>
        <p:origin x="-1044" y="-6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7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0E276D-E6B2-4112-BDD9-0D7D8A7E5E02}" type="datetimeFigureOut">
              <a:rPr lang="es-ES" smtClean="0"/>
              <a:pPr/>
              <a:t>02/12/2013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EDFA35-489C-4861-9A3B-1B68486C02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EDFA35-489C-4861-9A3B-1B68486C0251}" type="slidenum">
              <a:rPr lang="es-ES" smtClean="0"/>
              <a:pPr/>
              <a:t>17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3FC53-7424-4B19-B784-8BCECB7A92B0}" type="datetimeFigureOut">
              <a:rPr lang="es-ES" smtClean="0"/>
              <a:pPr/>
              <a:t>02/12/2013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E3975-BFA3-4A4E-9EA2-667152A2F3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3FC53-7424-4B19-B784-8BCECB7A92B0}" type="datetimeFigureOut">
              <a:rPr lang="es-ES" smtClean="0"/>
              <a:pPr/>
              <a:t>02/12/2013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E3975-BFA3-4A4E-9EA2-667152A2F3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3FC53-7424-4B19-B784-8BCECB7A92B0}" type="datetimeFigureOut">
              <a:rPr lang="es-ES" smtClean="0"/>
              <a:pPr/>
              <a:t>02/12/2013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E3975-BFA3-4A4E-9EA2-667152A2F3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3FC53-7424-4B19-B784-8BCECB7A92B0}" type="datetimeFigureOut">
              <a:rPr lang="es-ES" smtClean="0"/>
              <a:pPr/>
              <a:t>02/12/2013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E3975-BFA3-4A4E-9EA2-667152A2F3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3FC53-7424-4B19-B784-8BCECB7A92B0}" type="datetimeFigureOut">
              <a:rPr lang="es-ES" smtClean="0"/>
              <a:pPr/>
              <a:t>02/12/2013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E3975-BFA3-4A4E-9EA2-667152A2F3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3FC53-7424-4B19-B784-8BCECB7A92B0}" type="datetimeFigureOut">
              <a:rPr lang="es-ES" smtClean="0"/>
              <a:pPr/>
              <a:t>02/12/2013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E3975-BFA3-4A4E-9EA2-667152A2F3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3FC53-7424-4B19-B784-8BCECB7A92B0}" type="datetimeFigureOut">
              <a:rPr lang="es-ES" smtClean="0"/>
              <a:pPr/>
              <a:t>02/12/2013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E3975-BFA3-4A4E-9EA2-667152A2F3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3FC53-7424-4B19-B784-8BCECB7A92B0}" type="datetimeFigureOut">
              <a:rPr lang="es-ES" smtClean="0"/>
              <a:pPr/>
              <a:t>02/12/2013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E3975-BFA3-4A4E-9EA2-667152A2F3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3FC53-7424-4B19-B784-8BCECB7A92B0}" type="datetimeFigureOut">
              <a:rPr lang="es-ES" smtClean="0"/>
              <a:pPr/>
              <a:t>02/12/2013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E3975-BFA3-4A4E-9EA2-667152A2F3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3FC53-7424-4B19-B784-8BCECB7A92B0}" type="datetimeFigureOut">
              <a:rPr lang="es-ES" smtClean="0"/>
              <a:pPr/>
              <a:t>02/12/2013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E3975-BFA3-4A4E-9EA2-667152A2F3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3FC53-7424-4B19-B784-8BCECB7A92B0}" type="datetimeFigureOut">
              <a:rPr lang="es-ES" smtClean="0"/>
              <a:pPr/>
              <a:t>02/12/2013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E3975-BFA3-4A4E-9EA2-667152A2F3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C839D-7DED-4DA0-AE6D-951ABB585FED}" type="datetimeFigureOut">
              <a:rPr lang="es-ES" smtClean="0"/>
              <a:pPr/>
              <a:t>02/12/2013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EEF0F-AA8F-43AF-B709-8AEC37732B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C839D-7DED-4DA0-AE6D-951ABB585FED}" type="datetimeFigureOut">
              <a:rPr lang="es-ES" smtClean="0"/>
              <a:pPr/>
              <a:t>02/12/2013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EEF0F-AA8F-43AF-B709-8AEC37732B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C839D-7DED-4DA0-AE6D-951ABB585FED}" type="datetimeFigureOut">
              <a:rPr lang="es-ES" smtClean="0"/>
              <a:pPr/>
              <a:t>02/12/2013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EEF0F-AA8F-43AF-B709-8AEC37732B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C839D-7DED-4DA0-AE6D-951ABB585FED}" type="datetimeFigureOut">
              <a:rPr lang="es-ES" smtClean="0"/>
              <a:pPr/>
              <a:t>02/12/2013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EEF0F-AA8F-43AF-B709-8AEC37732B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C839D-7DED-4DA0-AE6D-951ABB585FED}" type="datetimeFigureOut">
              <a:rPr lang="es-ES" smtClean="0"/>
              <a:pPr/>
              <a:t>02/12/2013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EEF0F-AA8F-43AF-B709-8AEC37732B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C839D-7DED-4DA0-AE6D-951ABB585FED}" type="datetimeFigureOut">
              <a:rPr lang="es-ES" smtClean="0"/>
              <a:pPr/>
              <a:t>02/12/2013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EEF0F-AA8F-43AF-B709-8AEC37732B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C839D-7DED-4DA0-AE6D-951ABB585FED}" type="datetimeFigureOut">
              <a:rPr lang="es-ES" smtClean="0"/>
              <a:pPr/>
              <a:t>02/12/2013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EEF0F-AA8F-43AF-B709-8AEC37732B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C839D-7DED-4DA0-AE6D-951ABB585FED}" type="datetimeFigureOut">
              <a:rPr lang="es-ES" smtClean="0"/>
              <a:pPr/>
              <a:t>02/12/2013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EEF0F-AA8F-43AF-B709-8AEC37732B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C839D-7DED-4DA0-AE6D-951ABB585FED}" type="datetimeFigureOut">
              <a:rPr lang="es-ES" smtClean="0"/>
              <a:pPr/>
              <a:t>02/12/2013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EEF0F-AA8F-43AF-B709-8AEC37732B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C839D-7DED-4DA0-AE6D-951ABB585FED}" type="datetimeFigureOut">
              <a:rPr lang="es-ES" smtClean="0"/>
              <a:pPr/>
              <a:t>02/12/2013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EEF0F-AA8F-43AF-B709-8AEC37732B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C839D-7DED-4DA0-AE6D-951ABB585FED}" type="datetimeFigureOut">
              <a:rPr lang="es-ES" smtClean="0"/>
              <a:pPr/>
              <a:t>02/12/2013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EEF0F-AA8F-43AF-B709-8AEC37732B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7AA6A2-0CD3-458A-AA55-09C6165BA1F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 advClick="0" advTm="11000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97B45A-BC26-46B4-97E9-779645BD7B1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 advClick="0" advTm="11000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610E6A-9526-45FE-8979-A3185067947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 advClick="0" advTm="11000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259E41-00DA-4C10-A4A8-B0CDB6CEA69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 advClick="0" advTm="11000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A7C5DE-0905-43B8-8335-07827978865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 advClick="0" advTm="11000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05075B-2B77-4140-B1C7-935E05FAFF1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 advClick="0" advTm="11000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9FDCC9-5523-4046-995A-29309FFF676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 advClick="0" advTm="11000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2D0A22-4E59-4B49-9B64-E5ED20A5D68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 advClick="0" advTm="11000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BF57D8-C6FB-4E58-A5C9-7CD52D444DB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 advClick="0" advTm="11000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DB9A14-8558-4F51-8B4A-31016D1DE61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 advClick="0" advTm="11000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27AC69-CC02-4BCB-86D3-C048E1DD980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 advClick="0" advTm="11000"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9F8CBE-8C15-462A-9537-F8329688BBCE}" type="datetimeFigureOut">
              <a:rPr lang="fr-FR"/>
              <a:pPr>
                <a:defRPr/>
              </a:pPr>
              <a:t>02/12/2013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1B2C96-A239-46E1-8181-545D183CCC5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advTm="700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9B3612-0393-497C-A2CA-6559CA3E0EA5}" type="datetimeFigureOut">
              <a:rPr lang="fr-FR"/>
              <a:pPr>
                <a:defRPr/>
              </a:pPr>
              <a:t>02/12/2013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A3CA0B-F2EC-4057-ACE9-E2B3FA44B6B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advTm="700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6DFF3E-85F9-4360-AA95-BA4503867BFC}" type="datetimeFigureOut">
              <a:rPr lang="fr-FR"/>
              <a:pPr>
                <a:defRPr/>
              </a:pPr>
              <a:t>02/12/2013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8A45C2-DBF7-429C-B7E5-65F2DCC9A56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advTm="7000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8BEA67-D8E8-4E68-A7FA-331E4EDC5CDD}" type="datetimeFigureOut">
              <a:rPr lang="fr-FR"/>
              <a:pPr>
                <a:defRPr/>
              </a:pPr>
              <a:t>02/12/2013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E3452D-7B53-4FDE-B935-CA7C797FCDE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advTm="7000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61D020-C4C0-421A-917C-CE9687A25452}" type="datetimeFigureOut">
              <a:rPr lang="fr-FR"/>
              <a:pPr>
                <a:defRPr/>
              </a:pPr>
              <a:t>02/12/2013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E2BDA-299F-4020-818E-81500BBCC44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advTm="7000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AC236C-1B1F-45B9-A851-8C3D22FCDE5F}" type="datetimeFigureOut">
              <a:rPr lang="fr-FR"/>
              <a:pPr>
                <a:defRPr/>
              </a:pPr>
              <a:t>02/12/2013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DC3137-1939-4ECE-BE89-EAE8F0D33C6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advTm="7000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DD8E08-10CD-43AB-9749-E400DCA98A54}" type="datetimeFigureOut">
              <a:rPr lang="fr-FR"/>
              <a:pPr>
                <a:defRPr/>
              </a:pPr>
              <a:t>02/12/2013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B0E377-CAA4-4797-8D10-52ADA2A5EA1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advTm="700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CA506-87EC-45C4-A5D4-49944F410BC7}" type="datetimeFigureOut">
              <a:rPr lang="fr-FR"/>
              <a:pPr>
                <a:defRPr/>
              </a:pPr>
              <a:t>02/12/2013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81F389-7182-4E1C-BEA2-04908124C19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advTm="7000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48295E-493C-4C4A-88DF-CB5C9E870113}" type="datetimeFigureOut">
              <a:rPr lang="fr-FR"/>
              <a:pPr>
                <a:defRPr/>
              </a:pPr>
              <a:t>02/12/2013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513404-6E35-41D4-911D-F67DE03A929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advTm="7000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1564A6-BB17-4D84-A205-75794B308466}" type="datetimeFigureOut">
              <a:rPr lang="fr-FR"/>
              <a:pPr>
                <a:defRPr/>
              </a:pPr>
              <a:t>02/12/2013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DFC714-DDED-497B-8CF0-F5BB416124F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advTm="7000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4B83D4-0A4A-46CE-B239-52BE980D375F}" type="datetimeFigureOut">
              <a:rPr lang="fr-FR"/>
              <a:pPr>
                <a:defRPr/>
              </a:pPr>
              <a:t>02/12/2013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92429-BF97-4086-8AAF-3F2B2183362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advTm="7000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3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8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8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83FC53-7424-4B19-B784-8BCECB7A92B0}" type="datetimeFigureOut">
              <a:rPr lang="es-ES" smtClean="0"/>
              <a:pPr/>
              <a:t>02/12/2013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FE3975-BFA3-4A4E-9EA2-667152A2F3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DC839D-7DED-4DA0-AE6D-951ABB585FED}" type="datetimeFigureOut">
              <a:rPr lang="es-ES" smtClean="0"/>
              <a:pPr/>
              <a:t>02/12/2013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EF0F-AA8F-43AF-B709-8AEC37732B8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título del patrón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26829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26829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26829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pPr>
              <a:defRPr/>
            </a:pPr>
            <a:fld id="{0388102F-91DA-4ECA-A1DA-213F7810DDC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Click="0" advTm="11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F1A59FC-F9C6-4EF7-BE9E-CDCB7CCF1425}" type="datetimeFigureOut">
              <a:rPr lang="fr-FR"/>
              <a:pPr>
                <a:defRPr/>
              </a:pPr>
              <a:t>02/12/2013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8CC7DC7-DDD4-4C2E-AB04-0DF89AF5B76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advTm="7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gif"/><Relationship Id="rId13" Type="http://schemas.openxmlformats.org/officeDocument/2006/relationships/image" Target="../media/image21.gif"/><Relationship Id="rId3" Type="http://schemas.openxmlformats.org/officeDocument/2006/relationships/image" Target="../media/image2.gif"/><Relationship Id="rId7" Type="http://schemas.openxmlformats.org/officeDocument/2006/relationships/image" Target="../media/image15.gif"/><Relationship Id="rId12" Type="http://schemas.openxmlformats.org/officeDocument/2006/relationships/image" Target="../media/image20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11" Type="http://schemas.openxmlformats.org/officeDocument/2006/relationships/image" Target="../media/image19.gif"/><Relationship Id="rId5" Type="http://schemas.openxmlformats.org/officeDocument/2006/relationships/image" Target="../media/image13.gif"/><Relationship Id="rId15" Type="http://schemas.openxmlformats.org/officeDocument/2006/relationships/image" Target="../media/image23.gif"/><Relationship Id="rId10" Type="http://schemas.openxmlformats.org/officeDocument/2006/relationships/image" Target="../media/image18.gif"/><Relationship Id="rId4" Type="http://schemas.openxmlformats.org/officeDocument/2006/relationships/image" Target="../media/image12.gif"/><Relationship Id="rId9" Type="http://schemas.openxmlformats.org/officeDocument/2006/relationships/image" Target="../media/image17.png"/><Relationship Id="rId14" Type="http://schemas.openxmlformats.org/officeDocument/2006/relationships/image" Target="../media/image2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7" Type="http://schemas.openxmlformats.org/officeDocument/2006/relationships/image" Target="../media/image28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gif"/><Relationship Id="rId5" Type="http://schemas.openxmlformats.org/officeDocument/2006/relationships/image" Target="../media/image12.gif"/><Relationship Id="rId4" Type="http://schemas.openxmlformats.org/officeDocument/2006/relationships/image" Target="../media/image26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30.jpeg"/><Relationship Id="rId7" Type="http://schemas.openxmlformats.org/officeDocument/2006/relationships/image" Target="../media/image34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3.gif"/><Relationship Id="rId5" Type="http://schemas.openxmlformats.org/officeDocument/2006/relationships/image" Target="../media/image32.gif"/><Relationship Id="rId4" Type="http://schemas.openxmlformats.org/officeDocument/2006/relationships/image" Target="../media/image31.jpeg"/><Relationship Id="rId9" Type="http://schemas.openxmlformats.org/officeDocument/2006/relationships/image" Target="../media/image36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gif"/><Relationship Id="rId3" Type="http://schemas.openxmlformats.org/officeDocument/2006/relationships/image" Target="../media/image40.jpeg"/><Relationship Id="rId7" Type="http://schemas.openxmlformats.org/officeDocument/2006/relationships/image" Target="../media/image12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2.gif"/><Relationship Id="rId5" Type="http://schemas.openxmlformats.org/officeDocument/2006/relationships/image" Target="../media/image41.gif"/><Relationship Id="rId10" Type="http://schemas.openxmlformats.org/officeDocument/2006/relationships/image" Target="../media/image45.gif"/><Relationship Id="rId4" Type="http://schemas.openxmlformats.org/officeDocument/2006/relationships/image" Target="../media/image28.gif"/><Relationship Id="rId9" Type="http://schemas.openxmlformats.org/officeDocument/2006/relationships/image" Target="../media/image44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7" Type="http://schemas.openxmlformats.org/officeDocument/2006/relationships/image" Target="../media/image51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0.gif"/><Relationship Id="rId5" Type="http://schemas.openxmlformats.org/officeDocument/2006/relationships/image" Target="../media/image49.gif"/><Relationship Id="rId4" Type="http://schemas.openxmlformats.org/officeDocument/2006/relationships/image" Target="../media/image48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3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gif"/><Relationship Id="rId3" Type="http://schemas.openxmlformats.org/officeDocument/2006/relationships/image" Target="../media/image55.gif"/><Relationship Id="rId7" Type="http://schemas.openxmlformats.org/officeDocument/2006/relationships/image" Target="../media/image58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7.gif"/><Relationship Id="rId5" Type="http://schemas.openxmlformats.org/officeDocument/2006/relationships/image" Target="../media/image33.gif"/><Relationship Id="rId4" Type="http://schemas.openxmlformats.org/officeDocument/2006/relationships/image" Target="../media/image56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0.gif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6.gif"/><Relationship Id="rId5" Type="http://schemas.openxmlformats.org/officeDocument/2006/relationships/image" Target="../media/image65.gif"/><Relationship Id="rId4" Type="http://schemas.openxmlformats.org/officeDocument/2006/relationships/image" Target="../media/image64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jpeg"/><Relationship Id="rId3" Type="http://schemas.openxmlformats.org/officeDocument/2006/relationships/image" Target="../media/image68.gif"/><Relationship Id="rId7" Type="http://schemas.openxmlformats.org/officeDocument/2006/relationships/image" Target="../media/image71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0.gif"/><Relationship Id="rId5" Type="http://schemas.openxmlformats.org/officeDocument/2006/relationships/image" Target="../media/image36.gif"/><Relationship Id="rId10" Type="http://schemas.openxmlformats.org/officeDocument/2006/relationships/image" Target="../media/image74.gif"/><Relationship Id="rId4" Type="http://schemas.openxmlformats.org/officeDocument/2006/relationships/image" Target="../media/image69.gif"/><Relationship Id="rId9" Type="http://schemas.openxmlformats.org/officeDocument/2006/relationships/image" Target="../media/image7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gif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0.gif"/><Relationship Id="rId5" Type="http://schemas.openxmlformats.org/officeDocument/2006/relationships/image" Target="../media/image77.gif"/><Relationship Id="rId4" Type="http://schemas.openxmlformats.org/officeDocument/2006/relationships/image" Target="../media/image61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gif"/><Relationship Id="rId2" Type="http://schemas.openxmlformats.org/officeDocument/2006/relationships/image" Target="../media/image78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0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gif"/><Relationship Id="rId2" Type="http://schemas.openxmlformats.org/officeDocument/2006/relationships/image" Target="../media/image81.gif"/><Relationship Id="rId1" Type="http://schemas.openxmlformats.org/officeDocument/2006/relationships/slideLayout" Target="../slideLayouts/slideLayout40.xml"/><Relationship Id="rId5" Type="http://schemas.openxmlformats.org/officeDocument/2006/relationships/image" Target="../media/image32.gif"/><Relationship Id="rId4" Type="http://schemas.openxmlformats.org/officeDocument/2006/relationships/image" Target="../media/image83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png"/><Relationship Id="rId13" Type="http://schemas.openxmlformats.org/officeDocument/2006/relationships/image" Target="../media/image91.gif"/><Relationship Id="rId3" Type="http://schemas.openxmlformats.org/officeDocument/2006/relationships/image" Target="../media/image84.jpeg"/><Relationship Id="rId7" Type="http://schemas.openxmlformats.org/officeDocument/2006/relationships/image" Target="../media/image87.gif"/><Relationship Id="rId12" Type="http://schemas.openxmlformats.org/officeDocument/2006/relationships/image" Target="../media/image32.gif"/><Relationship Id="rId17" Type="http://schemas.openxmlformats.org/officeDocument/2006/relationships/image" Target="../media/image95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94.gif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.gif"/><Relationship Id="rId11" Type="http://schemas.openxmlformats.org/officeDocument/2006/relationships/image" Target="../media/image83.jpeg"/><Relationship Id="rId5" Type="http://schemas.openxmlformats.org/officeDocument/2006/relationships/image" Target="../media/image86.gif"/><Relationship Id="rId15" Type="http://schemas.openxmlformats.org/officeDocument/2006/relationships/image" Target="../media/image93.gif"/><Relationship Id="rId10" Type="http://schemas.openxmlformats.org/officeDocument/2006/relationships/image" Target="../media/image90.gif"/><Relationship Id="rId4" Type="http://schemas.openxmlformats.org/officeDocument/2006/relationships/image" Target="../media/image85.gif"/><Relationship Id="rId9" Type="http://schemas.openxmlformats.org/officeDocument/2006/relationships/image" Target="../media/image89.gif"/><Relationship Id="rId14" Type="http://schemas.openxmlformats.org/officeDocument/2006/relationships/image" Target="../media/image92.gi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1.gif"/><Relationship Id="rId3" Type="http://schemas.openxmlformats.org/officeDocument/2006/relationships/image" Target="../media/image96.jpeg"/><Relationship Id="rId7" Type="http://schemas.openxmlformats.org/officeDocument/2006/relationships/image" Target="../media/image10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9.jpeg"/><Relationship Id="rId11" Type="http://schemas.openxmlformats.org/officeDocument/2006/relationships/image" Target="../media/image104.gif"/><Relationship Id="rId5" Type="http://schemas.openxmlformats.org/officeDocument/2006/relationships/image" Target="../media/image98.jpeg"/><Relationship Id="rId10" Type="http://schemas.openxmlformats.org/officeDocument/2006/relationships/image" Target="../media/image103.gif"/><Relationship Id="rId4" Type="http://schemas.openxmlformats.org/officeDocument/2006/relationships/image" Target="../media/image97.gif"/><Relationship Id="rId9" Type="http://schemas.openxmlformats.org/officeDocument/2006/relationships/image" Target="../media/image102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8.gif"/><Relationship Id="rId5" Type="http://schemas.openxmlformats.org/officeDocument/2006/relationships/image" Target="../media/image107.gif"/><Relationship Id="rId4" Type="http://schemas.openxmlformats.org/officeDocument/2006/relationships/image" Target="../media/image106.gi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4.gif"/><Relationship Id="rId3" Type="http://schemas.openxmlformats.org/officeDocument/2006/relationships/image" Target="../media/image110.gif"/><Relationship Id="rId7" Type="http://schemas.openxmlformats.org/officeDocument/2006/relationships/image" Target="../media/image2.gif"/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3.gif"/><Relationship Id="rId5" Type="http://schemas.openxmlformats.org/officeDocument/2006/relationships/image" Target="../media/image112.gif"/><Relationship Id="rId4" Type="http://schemas.openxmlformats.org/officeDocument/2006/relationships/image" Target="../media/image111.gi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9.png"/><Relationship Id="rId13" Type="http://schemas.openxmlformats.org/officeDocument/2006/relationships/image" Target="../media/image124.gif"/><Relationship Id="rId3" Type="http://schemas.openxmlformats.org/officeDocument/2006/relationships/slideLayout" Target="../slideLayouts/slideLayout29.xml"/><Relationship Id="rId7" Type="http://schemas.openxmlformats.org/officeDocument/2006/relationships/image" Target="../media/image118.jpeg"/><Relationship Id="rId12" Type="http://schemas.openxmlformats.org/officeDocument/2006/relationships/image" Target="../media/image123.gif"/><Relationship Id="rId2" Type="http://schemas.openxmlformats.org/officeDocument/2006/relationships/vmlDrawing" Target="../drawings/vmlDrawing1.vml"/><Relationship Id="rId16" Type="http://schemas.openxmlformats.org/officeDocument/2006/relationships/image" Target="../media/image127.gif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117.gif"/><Relationship Id="rId11" Type="http://schemas.openxmlformats.org/officeDocument/2006/relationships/image" Target="../media/image122.gif"/><Relationship Id="rId5" Type="http://schemas.openxmlformats.org/officeDocument/2006/relationships/image" Target="../media/image116.jpeg"/><Relationship Id="rId15" Type="http://schemas.openxmlformats.org/officeDocument/2006/relationships/image" Target="../media/image126.gif"/><Relationship Id="rId10" Type="http://schemas.openxmlformats.org/officeDocument/2006/relationships/image" Target="../media/image121.gif"/><Relationship Id="rId4" Type="http://schemas.openxmlformats.org/officeDocument/2006/relationships/image" Target="../media/image115.gif"/><Relationship Id="rId9" Type="http://schemas.openxmlformats.org/officeDocument/2006/relationships/image" Target="../media/image120.gif"/><Relationship Id="rId14" Type="http://schemas.openxmlformats.org/officeDocument/2006/relationships/image" Target="../media/image125.gi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2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45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2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i34.tinypic.com/dcakb7.jpg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4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00563" y="2857500"/>
            <a:ext cx="4643437" cy="4000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5" name="Picture 82" descr="estrellas navidad bonita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-5400000">
            <a:off x="857225" y="3071809"/>
            <a:ext cx="99060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82" descr="estrellas navidad bonita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-5400000">
            <a:off x="1643043" y="2928933"/>
            <a:ext cx="99060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82" descr="estrellas navidad bonita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-5400000">
            <a:off x="857225" y="1928801"/>
            <a:ext cx="99060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2" descr="estrellas navidad bonita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-5400000">
            <a:off x="1714481" y="1928801"/>
            <a:ext cx="99060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82" descr="estrellas navidad bonita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-5400000">
            <a:off x="1214415" y="642917"/>
            <a:ext cx="99060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Imagenes para Navidad con movimiento - Gif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643306" y="2357430"/>
            <a:ext cx="2857496" cy="285749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2" name="Picture 4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214290"/>
            <a:ext cx="4643437" cy="4000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3" name="Picture 4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500098" y="3357562"/>
            <a:ext cx="4643437" cy="4000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32770" name="Picture 2" descr="[cosasdivertidasdenavidad (32)[2].gif]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4286256"/>
            <a:ext cx="3471854" cy="2571744"/>
          </a:xfrm>
          <a:prstGeom prst="rect">
            <a:avLst/>
          </a:prstGeom>
          <a:noFill/>
        </p:spPr>
      </p:pic>
      <p:pic>
        <p:nvPicPr>
          <p:cNvPr id="16" name="Picture 10" descr="Campanas-de-Navidad-Animaciones-Glitter-001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2862891" flipH="1">
            <a:off x="7769339" y="41661"/>
            <a:ext cx="1379081" cy="1116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0" descr="Campanas-de-Navidad-Animaciones-Glitter-001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-2862891">
            <a:off x="-32590" y="103088"/>
            <a:ext cx="1336921" cy="1082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6" descr="http://fotos.infojardin.com/subir-fotos/images/bwy1227986422y.gif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643174" y="182500"/>
            <a:ext cx="2786082" cy="1769162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8" name="17 CuadroTexto"/>
          <p:cNvSpPr txBox="1"/>
          <p:nvPr/>
        </p:nvSpPr>
        <p:spPr>
          <a:xfrm>
            <a:off x="5357818" y="285728"/>
            <a:ext cx="157163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chemeClr val="bg1"/>
                </a:solidFill>
                <a:latin typeface="Monotype Corsiva" pitchFamily="66" charset="0"/>
              </a:rPr>
              <a:t> .Helen</a:t>
            </a:r>
            <a:endParaRPr lang="es-ES" sz="11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5857884" y="6072206"/>
            <a:ext cx="3000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Automático</a:t>
            </a:r>
            <a:endParaRPr lang="es-E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1643042" y="6072206"/>
            <a:ext cx="4572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 creado por Helen</a:t>
            </a:r>
            <a:endParaRPr lang="es-E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8000">
    <p:sndAc>
      <p:stSnd loop="1">
        <p:snd r:embed="rId2" name="2- John Lennon - So This Is Christmas (Happy Xmas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http://2.bp.blogspot.com/-k7alq7WmT50/TvWgr0QCIkI/AAAAAAAADt8/Az0HvrMEOPY/s1600/FELIZ+NAVIDAD+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http://www.fondosblackberry.com/user-content/uploads/wall/mid/55/navidad_wallpapers_fondos_de_navida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55613" y="1142984"/>
            <a:ext cx="4688387" cy="3706973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428596" y="1857364"/>
            <a:ext cx="70564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chemeClr val="bg1"/>
                </a:solidFill>
                <a:latin typeface="Monotype Corsiva" pitchFamily="66" charset="0"/>
              </a:rPr>
              <a:t> .Helen</a:t>
            </a:r>
            <a:endParaRPr lang="es-ES" sz="11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23554" name="Picture 2" descr="http://1.bp.blogspot.com/_WvACVGW1iPE/TQQyQqa6lYI/AAAAAAAABgs/s4I5nRZ7ztM/s1600/adorno-navidad-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00156" y="4643446"/>
            <a:ext cx="1943844" cy="187642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1472" y="4214818"/>
            <a:ext cx="635796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Si tienes tinieblas... encuentra tu lámpara                       </a:t>
            </a:r>
            <a:br>
              <a:rPr lang="es-MX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</a:br>
            <a:r>
              <a:rPr lang="es-MX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                      </a:t>
            </a:r>
            <a:r>
              <a:rPr lang="es-MX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La Navidad es luz.</a:t>
            </a:r>
            <a:endParaRPr lang="es-ES" sz="3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9214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160"/>
                            </p:stCondLst>
                            <p:childTnLst>
                              <p:par>
                                <p:cTn id="1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i38.tinypic.com/mkgay1.jpg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4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4663" y="2857500"/>
            <a:ext cx="4643437" cy="4000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7" name="Picture 4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14290"/>
            <a:ext cx="4643437" cy="4000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8" name="Picture 4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37063" y="3009900"/>
            <a:ext cx="4643437" cy="4000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" name="Picture 4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72" y="0"/>
            <a:ext cx="4643437" cy="4000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0" name="Picture 4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14744" y="2857500"/>
            <a:ext cx="4643437" cy="4000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1" name="Picture 4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2500306"/>
            <a:ext cx="4643437" cy="4000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2" name="Picture 5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04025" y="4941888"/>
            <a:ext cx="2071688" cy="1506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3" name="Picture 12" descr="Navidad 14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46949" y="5060948"/>
            <a:ext cx="1797051" cy="1797052"/>
          </a:xfrm>
          <a:prstGeom prst="rect">
            <a:avLst/>
          </a:prstGeom>
          <a:noFill/>
        </p:spPr>
      </p:pic>
      <p:pic>
        <p:nvPicPr>
          <p:cNvPr id="14" name="Picture 16" descr="w_fi_012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643174" y="5214950"/>
            <a:ext cx="752475" cy="781050"/>
          </a:xfrm>
          <a:prstGeom prst="rect">
            <a:avLst/>
          </a:prstGeom>
          <a:noFill/>
        </p:spPr>
      </p:pic>
      <p:pic>
        <p:nvPicPr>
          <p:cNvPr id="16" name="Picture 34" descr="bal-blu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572396" y="3643314"/>
            <a:ext cx="342900" cy="514350"/>
          </a:xfrm>
          <a:prstGeom prst="rect">
            <a:avLst/>
          </a:prstGeom>
          <a:noFill/>
        </p:spPr>
      </p:pic>
      <p:pic>
        <p:nvPicPr>
          <p:cNvPr id="17" name="Picture 3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04025" y="0"/>
            <a:ext cx="2071688" cy="15065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8" name="Picture 4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72313" y="3143248"/>
            <a:ext cx="2071687" cy="1506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9" name="Picture 22" descr="w_kug03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934345" y="4024296"/>
            <a:ext cx="376238" cy="376237"/>
          </a:xfrm>
          <a:prstGeom prst="rect">
            <a:avLst/>
          </a:prstGeom>
          <a:noFill/>
        </p:spPr>
      </p:pic>
      <p:pic>
        <p:nvPicPr>
          <p:cNvPr id="20" name="Picture 36" descr="bal-blu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286644" y="1000108"/>
            <a:ext cx="342900" cy="514350"/>
          </a:xfrm>
          <a:prstGeom prst="rect">
            <a:avLst/>
          </a:prstGeom>
          <a:noFill/>
        </p:spPr>
      </p:pic>
      <p:pic>
        <p:nvPicPr>
          <p:cNvPr id="21" name="Picture 4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34208" y="2008171"/>
            <a:ext cx="2071687" cy="1506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22" name="Picture 14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000892" y="2214554"/>
            <a:ext cx="357187" cy="13319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23" name="Picture 14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286644" y="3714752"/>
            <a:ext cx="357187" cy="13319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24" name="Picture 14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501090" y="1714488"/>
            <a:ext cx="357187" cy="13319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25" name="Picture 14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786710" y="2000240"/>
            <a:ext cx="357187" cy="13319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26" name="Picture 14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572528" y="3643314"/>
            <a:ext cx="357187" cy="13319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27" name="Picture 28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500958" y="3357562"/>
            <a:ext cx="242887" cy="3571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28" name="Picture 28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215206" y="1714488"/>
            <a:ext cx="242887" cy="3571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29" name="Picture 28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786710" y="1428736"/>
            <a:ext cx="242887" cy="3571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30" name="Picture 28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929586" y="4572008"/>
            <a:ext cx="242887" cy="3571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31" name="Picture 28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8358214" y="3000372"/>
            <a:ext cx="242887" cy="3571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32" name="Picture 39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2928926" y="6000768"/>
            <a:ext cx="1429561" cy="65087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34" name="33 Rectángulo"/>
          <p:cNvSpPr/>
          <p:nvPr/>
        </p:nvSpPr>
        <p:spPr>
          <a:xfrm>
            <a:off x="1000100" y="3786190"/>
            <a:ext cx="48577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MX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En todos los momentos de tu vida</a:t>
            </a:r>
            <a:br>
              <a:rPr lang="es-MX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</a:br>
            <a:r>
              <a:rPr lang="es-MX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haz esto y serás feliz.</a:t>
            </a:r>
            <a:endParaRPr lang="es-E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pic>
        <p:nvPicPr>
          <p:cNvPr id="21507" name="Picture 3" descr="http://photo5.56.com/albums/userpics/datae/17/01/91299%7C1701090481458a5d53259ec.gif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6643702" y="5000636"/>
            <a:ext cx="981075" cy="800100"/>
          </a:xfrm>
          <a:prstGeom prst="rect">
            <a:avLst/>
          </a:prstGeom>
          <a:noFill/>
        </p:spPr>
      </p:pic>
      <p:pic>
        <p:nvPicPr>
          <p:cNvPr id="21506" name="Picture 2" descr="imágenes navideñas con movimiento - gifs animados"/>
          <p:cNvPicPr>
            <a:picLocks noChangeAspect="1" noChangeArrowheads="1" noCrop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1643042" y="5500702"/>
            <a:ext cx="1085258" cy="1142984"/>
          </a:xfrm>
          <a:prstGeom prst="rect">
            <a:avLst/>
          </a:prstGeom>
          <a:noFill/>
        </p:spPr>
      </p:pic>
      <p:sp>
        <p:nvSpPr>
          <p:cNvPr id="33" name="32 Rectángulo"/>
          <p:cNvSpPr/>
          <p:nvPr/>
        </p:nvSpPr>
        <p:spPr>
          <a:xfrm>
            <a:off x="5429256" y="285728"/>
            <a:ext cx="70564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chemeClr val="bg1"/>
                </a:solidFill>
                <a:latin typeface="Monotype Corsiva" pitchFamily="66" charset="0"/>
              </a:rPr>
              <a:t> .Helen</a:t>
            </a:r>
            <a:endParaRPr lang="es-ES" sz="11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35" name="Picture 2" descr="http://photo5.56.com/albums/userpics/datae/21/31/91299%7C2131175853458a5d5b743e7.gif"/>
          <p:cNvPicPr>
            <a:picLocks noChangeAspect="1" noChangeArrowheads="1" noCrop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285720" y="5786454"/>
            <a:ext cx="1045409" cy="1071546"/>
          </a:xfrm>
          <a:prstGeom prst="rect">
            <a:avLst/>
          </a:prstGeom>
          <a:noFill/>
        </p:spPr>
      </p:pic>
      <p:pic>
        <p:nvPicPr>
          <p:cNvPr id="36" name="Picture 10" descr="Tarjetas de Feliz Navidad"/>
          <p:cNvPicPr>
            <a:picLocks noChangeAspect="1" noChangeArrowheads="1" noCrop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428596" y="1000108"/>
            <a:ext cx="3400425" cy="752476"/>
          </a:xfrm>
          <a:prstGeom prst="rect">
            <a:avLst/>
          </a:prstGeom>
          <a:noFill/>
          <a:scene3d>
            <a:camera prst="perspectiveContrastingRightFacing"/>
            <a:lightRig rig="threePt" dir="t"/>
          </a:scene3d>
        </p:spPr>
      </p:pic>
    </p:spTree>
  </p:cSld>
  <p:clrMapOvr>
    <a:masterClrMapping/>
  </p:clrMapOvr>
  <p:transition spd="med" advTm="10885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84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fotos.infojardin.com/subir-fotos/images/bfi1227975960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8916" name="Picture 4" descr="http://i36.tinypic.com/k06mpc.jpg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1285860"/>
            <a:ext cx="3705559" cy="2871807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8918" name="Picture 6" descr="http://i33.tinypic.com/2lnjmvr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29454" y="4786322"/>
            <a:ext cx="1670289" cy="2071678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1" name="Picture 4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72264" y="285728"/>
            <a:ext cx="2071687" cy="1506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3" name="Picture 4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357422" y="2857496"/>
            <a:ext cx="2071687" cy="1506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4" name="Picture 4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14876" y="428604"/>
            <a:ext cx="2071687" cy="1506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5" name="Picture 4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28662" y="428604"/>
            <a:ext cx="2071687" cy="1506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6" name="Picture 4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571480"/>
            <a:ext cx="2071687" cy="1506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7" name="Picture 4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357950" y="2285992"/>
            <a:ext cx="2071687" cy="1506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8" name="Picture 4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58" y="3786190"/>
            <a:ext cx="2071687" cy="1506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9" name="Picture 4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14810" y="4714884"/>
            <a:ext cx="2071687" cy="1506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20" name="Picture 4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43702" y="3857628"/>
            <a:ext cx="2071687" cy="1506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21" name="Picture 4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143372" y="2857496"/>
            <a:ext cx="2071687" cy="1506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22" name="Picture 4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71670" y="3714752"/>
            <a:ext cx="2071687" cy="1506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23" name="Picture 4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596" y="4714884"/>
            <a:ext cx="2071687" cy="1506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24" name="Picture 4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357166"/>
            <a:ext cx="2071687" cy="1506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25" name="Picture 4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857884" y="5143512"/>
            <a:ext cx="2071687" cy="1506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26" name="Picture 4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28926" y="4572008"/>
            <a:ext cx="2071687" cy="1506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7" name="26 Rectángulo"/>
          <p:cNvSpPr/>
          <p:nvPr/>
        </p:nvSpPr>
        <p:spPr>
          <a:xfrm>
            <a:off x="928662" y="357166"/>
            <a:ext cx="70564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chemeClr val="bg1"/>
                </a:solidFill>
                <a:latin typeface="Monotype Corsiva" pitchFamily="66" charset="0"/>
              </a:rPr>
              <a:t> .Helen</a:t>
            </a:r>
            <a:endParaRPr lang="es-ES" sz="11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28" name="Picture 8" descr="arboles-108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5380320"/>
            <a:ext cx="2786050" cy="1477680"/>
          </a:xfrm>
          <a:prstGeom prst="rect">
            <a:avLst/>
          </a:prstGeom>
          <a:noFill/>
        </p:spPr>
      </p:pic>
      <p:pic>
        <p:nvPicPr>
          <p:cNvPr id="31" name="Picture 10" descr="Gifs de Papa Noel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357422" y="428604"/>
            <a:ext cx="1714512" cy="932897"/>
          </a:xfrm>
          <a:prstGeom prst="rect">
            <a:avLst/>
          </a:prstGeom>
          <a:noFill/>
        </p:spPr>
      </p:pic>
      <p:sp>
        <p:nvSpPr>
          <p:cNvPr id="29" name="28 Rectángulo"/>
          <p:cNvSpPr/>
          <p:nvPr/>
        </p:nvSpPr>
        <p:spPr>
          <a:xfrm>
            <a:off x="1071538" y="4357694"/>
            <a:ext cx="707236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Si tienes errores... Reflexiona.                                           </a:t>
            </a:r>
            <a:r>
              <a:rPr lang="es-MX" sz="3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/>
            </a:r>
            <a:br>
              <a:rPr lang="es-MX" sz="3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</a:br>
            <a:r>
              <a:rPr lang="es-MX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        La Navidad es Verdad.</a:t>
            </a:r>
            <a:endParaRPr lang="es-ES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9474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3.bp.blogspot.com/-J_8_EMKlB5U/TvaBt8c3trI/AAAAAAAAtH4/GevXDS-Nxtk/s1600/imagenes-navide%25C3%25B1as---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58346" cy="6858000"/>
          </a:xfrm>
          <a:prstGeom prst="rect">
            <a:avLst/>
          </a:prstGeom>
          <a:noFill/>
        </p:spPr>
      </p:pic>
      <p:pic>
        <p:nvPicPr>
          <p:cNvPr id="43012" name="Picture 4" descr="http://2.bp.blogspot.com/-n3mFeVSMQlA/Tvet4ftzOyI/AAAAAAAAtNM/hkN9gJFsmHs/s1600/imagenes-navide%25C3%25B1as---www.bancodeimagenesgratuitas.com----02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28" y="1643050"/>
            <a:ext cx="6286544" cy="418105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12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00034" y="4572008"/>
            <a:ext cx="4229129" cy="2643206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  <a:scene3d>
            <a:camera prst="perspectiveAbove"/>
            <a:lightRig rig="threePt" dir="t"/>
          </a:scene3d>
        </p:spPr>
      </p:pic>
      <p:pic>
        <p:nvPicPr>
          <p:cNvPr id="6" name="Picture 6" descr="http://www.canalgif.net/Gifs-animados/Celebraciones/Navidad/Imagen-animada-Navidad-120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335880" flipH="1">
            <a:off x="2845580" y="4696151"/>
            <a:ext cx="1143008" cy="1276412"/>
          </a:xfrm>
          <a:prstGeom prst="rect">
            <a:avLst/>
          </a:prstGeom>
          <a:noFill/>
        </p:spPr>
      </p:pic>
      <p:pic>
        <p:nvPicPr>
          <p:cNvPr id="11" name="Picture 4" descr="http://3.bp.blogspot.com/_4V0h0ahozcA/TQforV-8hnI/AAAAAAAACB8/Zli8dEQFCkQ/s1600/8-gifs-navidad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5720" y="2857496"/>
            <a:ext cx="2000232" cy="2000233"/>
          </a:xfrm>
          <a:prstGeom prst="rect">
            <a:avLst/>
          </a:prstGeom>
          <a:noFill/>
        </p:spPr>
      </p:pic>
      <p:pic>
        <p:nvPicPr>
          <p:cNvPr id="14" name="Picture 4" descr="http://3.bp.blogspot.com/_4V0h0ahozcA/TQforV-8hnI/AAAAAAAACB8/Zli8dEQFCkQ/s1600/8-gifs-navidad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71670" y="2928934"/>
            <a:ext cx="1857388" cy="1857389"/>
          </a:xfrm>
          <a:prstGeom prst="rect">
            <a:avLst/>
          </a:prstGeom>
          <a:noFill/>
        </p:spPr>
      </p:pic>
      <p:pic>
        <p:nvPicPr>
          <p:cNvPr id="15" name="Picture 9" descr="fondo69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357686" y="1142984"/>
            <a:ext cx="762000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9" descr="fondo69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857620" y="1643050"/>
            <a:ext cx="762000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9" descr="fondo69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643834" y="1071546"/>
            <a:ext cx="1126909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9" descr="fondo69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-1" y="4714884"/>
            <a:ext cx="1003481" cy="8905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9" descr="fondo69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763000" y="3643314"/>
            <a:ext cx="762000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4" descr="http://3.bp.blogspot.com/_4V0h0ahozcA/TQforV-8hnI/AAAAAAAACB8/Zli8dEQFCkQ/s1600/8-gifs-navidad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239008" y="2071678"/>
            <a:ext cx="1904992" cy="1904993"/>
          </a:xfrm>
          <a:prstGeom prst="rect">
            <a:avLst/>
          </a:prstGeom>
          <a:noFill/>
        </p:spPr>
      </p:pic>
      <p:pic>
        <p:nvPicPr>
          <p:cNvPr id="13" name="Picture 4" descr="http://3.bp.blogspot.com/_4V0h0ahozcA/TQforV-8hnI/AAAAAAAACB8/Zli8dEQFCkQ/s1600/8-gifs-navidad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00760" y="1643050"/>
            <a:ext cx="2000264" cy="2000265"/>
          </a:xfrm>
          <a:prstGeom prst="rect">
            <a:avLst/>
          </a:prstGeom>
          <a:noFill/>
        </p:spPr>
      </p:pic>
      <p:sp>
        <p:nvSpPr>
          <p:cNvPr id="21" name="20 Rectángulo"/>
          <p:cNvSpPr/>
          <p:nvPr/>
        </p:nvSpPr>
        <p:spPr>
          <a:xfrm>
            <a:off x="1714480" y="357166"/>
            <a:ext cx="607221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/>
            <a:r>
              <a:rPr lang="es-MX" b="1" dirty="0" smtClean="0">
                <a:solidFill>
                  <a:srgbClr val="0000FF"/>
                </a:solidFill>
              </a:rPr>
              <a:t> </a:t>
            </a:r>
            <a:r>
              <a:rPr lang="es-MX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 tienes enemigos... Reconcíliate    </a:t>
            </a:r>
          </a:p>
          <a:p>
            <a:pPr eaLnBrk="0" hangingPunct="0"/>
            <a:r>
              <a:rPr lang="es-MX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</a:t>
            </a:r>
            <a:r>
              <a:rPr lang="es-MX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Navidad es Paz.</a:t>
            </a:r>
            <a:endParaRPr lang="es-ES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2214546" y="2000240"/>
            <a:ext cx="70564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chemeClr val="bg1"/>
                </a:solidFill>
                <a:latin typeface="Monotype Corsiva" pitchFamily="66" charset="0"/>
              </a:rPr>
              <a:t> .Helen</a:t>
            </a:r>
            <a:endParaRPr lang="es-ES" sz="11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5357818" y="3786190"/>
            <a:ext cx="4071966" cy="343795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9" name="Picture 6" descr="http://www.canalgif.net/Gifs-animados/Celebraciones/Navidad/Imagen-animada-Navidad-120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30430" flipH="1">
            <a:off x="5662449" y="3875955"/>
            <a:ext cx="1266593" cy="1273274"/>
          </a:xfrm>
          <a:prstGeom prst="rect">
            <a:avLst/>
          </a:prstGeom>
          <a:noFill/>
        </p:spPr>
      </p:pic>
      <p:pic>
        <p:nvPicPr>
          <p:cNvPr id="8" name="Picture 6" descr="http://www.canalgif.net/Gifs-animados/Celebraciones/Navidad/Imagen-animada-Navidad-120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950207" flipH="1">
            <a:off x="7638771" y="4243059"/>
            <a:ext cx="888182" cy="1133536"/>
          </a:xfrm>
          <a:prstGeom prst="rect">
            <a:avLst/>
          </a:prstGeom>
          <a:noFill/>
        </p:spPr>
      </p:pic>
      <p:pic>
        <p:nvPicPr>
          <p:cNvPr id="10" name="Picture 6" descr="http://usuarios.lycos.es/miwebdenavidad/images/Luminoso_6.gif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357686" y="5643578"/>
            <a:ext cx="2019293" cy="888167"/>
          </a:xfrm>
          <a:prstGeom prst="rect">
            <a:avLst/>
          </a:prstGeom>
          <a:noFill/>
        </p:spPr>
      </p:pic>
      <p:pic>
        <p:nvPicPr>
          <p:cNvPr id="23" name="Picture 9" descr="fondo69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1000108"/>
            <a:ext cx="1126909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9083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8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Imagenes para Navidad con movimiento - Gif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6" descr="merry christma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60336" y="0"/>
            <a:ext cx="1583664" cy="171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4572000" y="4357694"/>
            <a:ext cx="4572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MX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Si tienes pecados...</a:t>
            </a:r>
            <a:br>
              <a:rPr lang="es-MX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</a:br>
            <a:r>
              <a:rPr lang="es-MX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Conviértete</a:t>
            </a:r>
            <a:r>
              <a:rPr lang="es-MX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.</a:t>
            </a:r>
            <a:endParaRPr lang="es-ES" sz="32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MX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La Navidad es </a:t>
            </a:r>
            <a:endParaRPr lang="es-ES" sz="3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MX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gracia.</a:t>
            </a:r>
            <a:endParaRPr lang="es-MX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7715272" y="1714488"/>
            <a:ext cx="70564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chemeClr val="bg1"/>
                </a:solidFill>
                <a:latin typeface="Monotype Corsiva" pitchFamily="66" charset="0"/>
              </a:rPr>
              <a:t> .Helen</a:t>
            </a:r>
            <a:endParaRPr lang="es-ES" sz="11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8062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4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8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9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2" descr="http://www.fondospantalla10.com/wp-content/uploads/2009/12/fondo-navidad-widescreen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71528"/>
            <a:ext cx="9144000" cy="7429528"/>
          </a:xfrm>
          <a:prstGeom prst="rect">
            <a:avLst/>
          </a:prstGeom>
          <a:noFill/>
        </p:spPr>
      </p:pic>
      <p:pic>
        <p:nvPicPr>
          <p:cNvPr id="5" name="Picture 2" descr="25 fotografías de chicas muy navideñas (mujeres hermosas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8926" y="1857364"/>
            <a:ext cx="4832427" cy="301255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10" descr="Gifs de Papa Noel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43042" y="428604"/>
            <a:ext cx="1943100" cy="1057276"/>
          </a:xfrm>
          <a:prstGeom prst="rect">
            <a:avLst/>
          </a:prstGeom>
          <a:noFill/>
        </p:spPr>
      </p:pic>
      <p:pic>
        <p:nvPicPr>
          <p:cNvPr id="7" name="Picture 8" descr="Dibujos de navidad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00958" y="4143380"/>
            <a:ext cx="1362072" cy="2028618"/>
          </a:xfrm>
          <a:prstGeom prst="rect">
            <a:avLst/>
          </a:prstGeom>
          <a:noFill/>
        </p:spPr>
      </p:pic>
      <p:pic>
        <p:nvPicPr>
          <p:cNvPr id="8" name="Picture 8" descr="http://fotos.infojardin.com/subir-fotos/images/cqs1227983726h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857620" y="4214818"/>
            <a:ext cx="1071570" cy="1227841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9" name="Picture 40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929454" y="-214338"/>
            <a:ext cx="2071687" cy="1506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0" name="Picture 40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85720" y="1714488"/>
            <a:ext cx="2071687" cy="1506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1" name="Picture 40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-357214"/>
            <a:ext cx="2071687" cy="1506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2" name="Picture 40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285852" y="3071810"/>
            <a:ext cx="2071687" cy="1506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3" name="Picture 40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928926" y="-214338"/>
            <a:ext cx="2071687" cy="1506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4" name="Picture 40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14678" y="1714488"/>
            <a:ext cx="2071687" cy="1506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5" name="Picture 40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85786" y="5072074"/>
            <a:ext cx="2071687" cy="1506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6" name="Picture 40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572000" y="4357694"/>
            <a:ext cx="2071687" cy="1506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7" name="Picture 40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857752" y="500042"/>
            <a:ext cx="2071687" cy="1506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8" name="Picture 40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00760" y="2285992"/>
            <a:ext cx="2071687" cy="1506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9" name="Picture 40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428992" y="3071810"/>
            <a:ext cx="2071687" cy="1506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20" name="Picture 40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777603" y="4500570"/>
            <a:ext cx="2366397" cy="172085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21" name="Picture 40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358082" y="2928934"/>
            <a:ext cx="2071687" cy="1506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22" name="Picture 13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785918" y="3714752"/>
            <a:ext cx="911222" cy="117466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23" name="Picture 13" descr="[snowmancoupletag-vi4[3].gif]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85720" y="5143512"/>
            <a:ext cx="1322267" cy="1395414"/>
          </a:xfrm>
          <a:prstGeom prst="rect">
            <a:avLst/>
          </a:prstGeom>
          <a:noFill/>
        </p:spPr>
      </p:pic>
      <p:sp>
        <p:nvSpPr>
          <p:cNvPr id="24" name="23 Rectángulo"/>
          <p:cNvSpPr/>
          <p:nvPr/>
        </p:nvSpPr>
        <p:spPr>
          <a:xfrm>
            <a:off x="1500166" y="5500702"/>
            <a:ext cx="664373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MX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Si tienes amigos... Búscalos.</a:t>
            </a:r>
            <a:r>
              <a:rPr lang="es-MX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/>
            </a:r>
            <a:br>
              <a:rPr lang="es-MX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</a:br>
            <a:r>
              <a:rPr lang="es-MX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          La Navidad es encuentro.</a:t>
            </a:r>
            <a:endParaRPr lang="es-MX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pic>
        <p:nvPicPr>
          <p:cNvPr id="25" name="Picture 31" descr="SNOW522222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143125" y="1285875"/>
            <a:ext cx="1714500" cy="1271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31" descr="SNOW522222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429256" y="-428652"/>
            <a:ext cx="1714500" cy="1271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31" descr="SNOW522222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000892" y="1071546"/>
            <a:ext cx="1714500" cy="1271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31" descr="SNOW522222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295525" y="1438275"/>
            <a:ext cx="1714500" cy="1271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28 Rectángulo"/>
          <p:cNvSpPr/>
          <p:nvPr/>
        </p:nvSpPr>
        <p:spPr>
          <a:xfrm>
            <a:off x="7429520" y="0"/>
            <a:ext cx="70564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chemeClr val="bg1"/>
                </a:solidFill>
                <a:latin typeface="Monotype Corsiva" pitchFamily="66" charset="0"/>
              </a:rPr>
              <a:t> .Helen</a:t>
            </a:r>
            <a:endParaRPr lang="es-ES" sz="11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8423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92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170" name="Picture 2" descr="http://m1.paperblog.com/i/83/831351/feliz-navidadlanvin-2012-L-vksnGl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5172" name="Picture 4" descr="Pino de Navidad 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488" y="428604"/>
            <a:ext cx="3520802" cy="5643602"/>
          </a:xfrm>
          <a:prstGeom prst="rect">
            <a:avLst/>
          </a:prstGeom>
          <a:noFill/>
        </p:spPr>
      </p:pic>
      <p:pic>
        <p:nvPicPr>
          <p:cNvPr id="4" name="Picture 3" descr="http://i11.servimg.com/u/f11/09/01/09/08/glimgs4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00958" y="1928802"/>
            <a:ext cx="1343767" cy="1912661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521494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MX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Si tienes felicidad…Compártela.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MX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La Navidad es darse</a:t>
            </a:r>
            <a:endParaRPr lang="es-MX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6572264" y="214290"/>
            <a:ext cx="70564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chemeClr val="bg1"/>
                </a:solidFill>
                <a:latin typeface="Monotype Corsiva" pitchFamily="66" charset="0"/>
              </a:rPr>
              <a:t> .Helen</a:t>
            </a:r>
            <a:endParaRPr lang="es-ES" sz="11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9" name="Picture 12" descr="http://fotos.infojardin.com/subir-fotos/images/arx1227915364d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15140" y="3500438"/>
            <a:ext cx="1095373" cy="1435316"/>
          </a:xfrm>
          <a:prstGeom prst="rect">
            <a:avLst/>
          </a:prstGeom>
          <a:noFill/>
        </p:spPr>
      </p:pic>
      <p:pic>
        <p:nvPicPr>
          <p:cNvPr id="11" name="Picture 20" descr="http://fotos.infojardin.com/subir-fotos/images/klz1227916346m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357422" y="4429132"/>
            <a:ext cx="1219200" cy="1905000"/>
          </a:xfrm>
          <a:prstGeom prst="rect">
            <a:avLst/>
          </a:prstGeom>
          <a:noFill/>
        </p:spPr>
      </p:pic>
      <p:pic>
        <p:nvPicPr>
          <p:cNvPr id="6" name="5 Imagen" descr="GIF060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2643182"/>
            <a:ext cx="2879086" cy="3752252"/>
          </a:xfrm>
          <a:prstGeom prst="rect">
            <a:avLst/>
          </a:prstGeom>
        </p:spPr>
      </p:pic>
    </p:spTree>
  </p:cSld>
  <p:clrMapOvr>
    <a:masterClrMapping/>
  </p:clrMapOvr>
  <p:transition spd="med" advTm="10703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0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80"/>
                            </p:stCondLst>
                            <p:childTnLst>
                              <p:par>
                                <p:cTn id="1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541 0.19791 C 0.05347 0.20069 0.07152 0.20463 0.08993 0.2081 C 0.23975 0.27453 0.40468 0.21551 0.56302 0.21551 " pathEditMode="relative" rAng="0" ptsTypes="ffA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4" y="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ostales Navideñas animad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10" descr="Tarjetas de Feliz Navidad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14612" y="1643050"/>
            <a:ext cx="3929090" cy="1214446"/>
          </a:xfrm>
          <a:prstGeom prst="rect">
            <a:avLst/>
          </a:prstGeom>
          <a:noFill/>
        </p:spPr>
      </p:pic>
      <p:pic>
        <p:nvPicPr>
          <p:cNvPr id="5" name="Picture 2" descr="Imagenes para Navidad con movimiento - Gif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3643306" y="4786322"/>
            <a:ext cx="4786346" cy="257176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214282" y="0"/>
            <a:ext cx="807246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MX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Si tienes deudas...  Págalas, 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MX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    </a:t>
            </a:r>
            <a:r>
              <a:rPr lang="es-MX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La Navidad es justicia.</a:t>
            </a:r>
            <a:endParaRPr lang="es-MX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857884" y="500042"/>
            <a:ext cx="70564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chemeClr val="bg1"/>
                </a:solidFill>
                <a:latin typeface="Monotype Corsiva" pitchFamily="66" charset="0"/>
              </a:rPr>
              <a:t> .Helen</a:t>
            </a:r>
            <a:endParaRPr lang="es-ES" sz="11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9063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4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4.bp.blogspot.com/-5MWSUSJDIeQ/TveuyygfV_I/AAAAAAAAtQw/ZL2-k3k6EVg/s1600/imagenes-navide%25C3%25B1as---www.bancodeimagenesgratuitas.com----0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Gifs Animados Arboles De Navidad El Blog De Vku Lo Se As De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0"/>
            <a:ext cx="3786174" cy="6266118"/>
          </a:xfrm>
          <a:prstGeom prst="rect">
            <a:avLst/>
          </a:prstGeom>
          <a:noFill/>
        </p:spPr>
      </p:pic>
      <p:pic>
        <p:nvPicPr>
          <p:cNvPr id="5" name="Picture 4" descr="http://fotos.infojardin.com/subir-fotos/images/arx1227922276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86182" y="1214422"/>
            <a:ext cx="1943100" cy="4486276"/>
          </a:xfrm>
          <a:prstGeom prst="rect">
            <a:avLst/>
          </a:prstGeom>
          <a:noFill/>
        </p:spPr>
      </p:pic>
      <p:pic>
        <p:nvPicPr>
          <p:cNvPr id="6" name="Picture 4" descr="http://3.bp.blogspot.com/_4V0h0ahozcA/TQforV-8hnI/AAAAAAAACB8/Zli8dEQFCkQ/s1600/8-gifs-navidad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4786329"/>
            <a:ext cx="2071670" cy="2071671"/>
          </a:xfrm>
          <a:prstGeom prst="rect">
            <a:avLst/>
          </a:prstGeom>
          <a:noFill/>
        </p:spPr>
      </p:pic>
      <p:pic>
        <p:nvPicPr>
          <p:cNvPr id="7" name="Picture 4" descr="http://3.bp.blogspot.com/_4V0h0ahozcA/TQforV-8hnI/AAAAAAAACB8/Zli8dEQFCkQ/s1600/8-gifs-navidad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00826" y="5214925"/>
            <a:ext cx="1643074" cy="1643075"/>
          </a:xfrm>
          <a:prstGeom prst="rect">
            <a:avLst/>
          </a:prstGeom>
          <a:noFill/>
        </p:spPr>
      </p:pic>
      <p:pic>
        <p:nvPicPr>
          <p:cNvPr id="8" name="Picture 4" descr="http://i32.photobucket.com/albums/d39/elcentineladelamor/Navidad/navidad-movimiento-3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1957409" cy="2448110"/>
          </a:xfrm>
          <a:prstGeom prst="rect">
            <a:avLst/>
          </a:prstGeom>
          <a:noFill/>
        </p:spPr>
      </p:pic>
      <p:pic>
        <p:nvPicPr>
          <p:cNvPr id="9" name="Picture 4" descr="http://3.bp.blogspot.com/_4V0h0ahozcA/TQforV-8hnI/AAAAAAAACB8/Zli8dEQFCkQ/s1600/8-gifs-navidad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00232" y="5214925"/>
            <a:ext cx="1643074" cy="1643075"/>
          </a:xfrm>
          <a:prstGeom prst="rect">
            <a:avLst/>
          </a:prstGeom>
          <a:noFill/>
        </p:spPr>
      </p:pic>
      <p:pic>
        <p:nvPicPr>
          <p:cNvPr id="10" name="Picture 4" descr="Tarjetas de Feliz Navidad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214546" y="428604"/>
            <a:ext cx="4191000" cy="495300"/>
          </a:xfrm>
          <a:prstGeom prst="rect">
            <a:avLst/>
          </a:prstGeom>
          <a:noFill/>
        </p:spPr>
      </p:pic>
      <p:pic>
        <p:nvPicPr>
          <p:cNvPr id="12" name="Picture 6" descr="http://i11.servimg.com/u/f11/09/01/09/08/animat71.gif"/>
          <p:cNvPicPr>
            <a:picLocks noChangeAspect="1" noChangeArrowheads="1" noCrop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7286644" y="4332892"/>
            <a:ext cx="1857356" cy="2525108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2000232" y="2000240"/>
            <a:ext cx="70564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chemeClr val="bg1"/>
                </a:solidFill>
                <a:latin typeface="Monotype Corsiva" pitchFamily="66" charset="0"/>
              </a:rPr>
              <a:t> .Helen</a:t>
            </a:r>
            <a:endParaRPr lang="es-ES" sz="11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714348" y="4919008"/>
            <a:ext cx="807249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MX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Si tienes soberbia... Sepúltala.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MX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   La Navidad es humildad</a:t>
            </a:r>
            <a:r>
              <a:rPr lang="es-MX" sz="4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.</a:t>
            </a:r>
            <a:endParaRPr lang="es-MX" sz="40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</p:spTree>
  </p:cSld>
  <p:clrMapOvr>
    <a:masterClrMapping/>
  </p:clrMapOvr>
  <p:transition spd="med" advTm="10134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0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i32.photobucket.com/albums/d39/elcentineladelamor/Navidad/Navidad-Christmas-Pics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6" descr="Papa Noel: Gifs animado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2" y="2039832"/>
            <a:ext cx="1214446" cy="1843617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428596" y="714356"/>
            <a:ext cx="435768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Honraré la Navidad en mi corazón y procurar  conservarla durante todo el año. </a:t>
            </a:r>
            <a:endParaRPr lang="es-E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4071934" y="428604"/>
            <a:ext cx="70564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chemeClr val="bg1"/>
                </a:solidFill>
                <a:latin typeface="Monotype Corsiva" pitchFamily="66" charset="0"/>
              </a:rPr>
              <a:t> .Helen</a:t>
            </a:r>
            <a:endParaRPr lang="es-ES" sz="11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8823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://1.bp.blogspot.com/-HwrQ-89XoUk/TveuXm7FX0I/AAAAAAAAtPc/zht1B6uxE5Q/s1600/imagenes-navide%25C3%25B1as---www.bancodeimagenesgratuitas.com----0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i36.tinypic.com/11jb2h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37758" y="5000636"/>
            <a:ext cx="4306242" cy="1857364"/>
          </a:xfrm>
          <a:prstGeom prst="rect">
            <a:avLst/>
          </a:prstGeom>
          <a:noFill/>
        </p:spPr>
      </p:pic>
      <p:pic>
        <p:nvPicPr>
          <p:cNvPr id="6" name="Picture 6" descr="http://i35.tinypic.com/2hpkho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2285984" cy="253744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4" descr="Tarjetas de Feliz Navidad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24376" y="0"/>
            <a:ext cx="4219623" cy="521495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9" name="Picture 7" descr="http://usuarios.lycos.es/miwebdenavidad/images/Luminoso_5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29190" y="3786190"/>
            <a:ext cx="3143272" cy="1241033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786182" y="785794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2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Tal vez el mejor adorno de Navidad   es una gran sonrisa</a:t>
            </a:r>
            <a:r>
              <a:rPr lang="es-ES" sz="2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endParaRPr lang="es-ES" sz="28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3929058" y="285728"/>
            <a:ext cx="70564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chemeClr val="bg1"/>
                </a:solidFill>
                <a:latin typeface="Monotype Corsiva" pitchFamily="66" charset="0"/>
              </a:rPr>
              <a:t> .Helen</a:t>
            </a:r>
            <a:endParaRPr lang="es-ES" sz="11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7831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8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2" descr="http://www.fondospantallaone.com/wp-content/uploads/2011/12/Fondos-navidad-gratis-wallpapers-navidad-decoraci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img263/2731/151645f1wl9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66" y="3102214"/>
            <a:ext cx="6578314" cy="3755786"/>
          </a:xfrm>
          <a:prstGeom prst="rect">
            <a:avLst/>
          </a:prstGeom>
          <a:noFill/>
        </p:spPr>
      </p:pic>
      <p:pic>
        <p:nvPicPr>
          <p:cNvPr id="4" name="Picture 4" descr="http://fotos.infojardin.com/subir-fotos/images/bfi1227986151o.gif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285984" y="1285860"/>
            <a:ext cx="4274534" cy="2786082"/>
          </a:xfrm>
          <a:prstGeom prst="rect">
            <a:avLst/>
          </a:prstGeom>
          <a:noFill/>
        </p:spPr>
      </p:pic>
      <p:pic>
        <p:nvPicPr>
          <p:cNvPr id="5" name="Picture 6" descr="http://usuarios.lycos.es/miwebdenavidad/images/Luminoso_6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714612" y="0"/>
            <a:ext cx="3019425" cy="1114425"/>
          </a:xfrm>
          <a:prstGeom prst="rect">
            <a:avLst/>
          </a:prstGeom>
          <a:noFill/>
        </p:spPr>
      </p:pic>
      <p:pic>
        <p:nvPicPr>
          <p:cNvPr id="6" name="Picture 5" descr="http://fotos.infojardin.com/subir-fotos/images/rgh1227922341a.gif"/>
          <p:cNvPicPr>
            <a:picLocks noChangeAspect="1" noChangeArrowheads="1" noCrop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500034" y="0"/>
            <a:ext cx="2000250" cy="3181350"/>
          </a:xfrm>
          <a:prstGeom prst="rect">
            <a:avLst/>
          </a:prstGeom>
          <a:noFill/>
        </p:spPr>
      </p:pic>
      <p:pic>
        <p:nvPicPr>
          <p:cNvPr id="7" name="Picture 4" descr="http://fotos.infojardin.com/subir-fotos/images/opt1227923873f.jp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-357222" y="4214794"/>
            <a:ext cx="2643206" cy="264320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1" name="Picture 2" descr="http://2.bp.blogspot.com/-IpMZtUf5q8A/TuBazZoqqBI/AAAAAAAAsKA/xyMJpQONeHs/s1600/gatitos-navide%25C3%25B1os---www.BancodeImagenesGratuitas.com---3.jpg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5513544" y="1714488"/>
            <a:ext cx="3916240" cy="378621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2" name="Picture 2" descr="http://1.bp.blogspot.com/-5aoD7MaivEQ/UI12K_GG9NI/AAAAAAABNFY/bZLnYT5_Kx8/s400/una-foto-de-santa-closs-cuando-era-bebe-santa-clause-baby----s.jpg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5538326" y="-214338"/>
            <a:ext cx="3605674" cy="307183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3" name="Picture 4" descr="http://img166.imageshack.us/img166/3430/07111910420115218143231vo5.gif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072298" y="3985534"/>
            <a:ext cx="2071702" cy="2872466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4929190" y="1357298"/>
            <a:ext cx="70564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chemeClr val="bg1"/>
                </a:solidFill>
                <a:latin typeface="Monotype Corsiva" pitchFamily="66" charset="0"/>
              </a:rPr>
              <a:t> .Helen</a:t>
            </a:r>
            <a:endParaRPr lang="es-ES" sz="11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2214546" y="4549676"/>
            <a:ext cx="721523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Times New Roman" pitchFamily="18" charset="0"/>
              </a:rPr>
              <a:t>Si  no sabes qué regalar a tus seres queridos en  Navidad,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Times New Roman" pitchFamily="18" charset="0"/>
              </a:rPr>
              <a:t> </a:t>
            </a:r>
            <a:r>
              <a:rPr lang="es-ES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Times New Roman" pitchFamily="18" charset="0"/>
              </a:rPr>
              <a:t>Regáleles tu amor. </a:t>
            </a:r>
            <a:r>
              <a:rPr lang="es-E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Times New Roman" pitchFamily="18" charset="0"/>
              </a:rPr>
              <a:t/>
            </a:r>
            <a:br>
              <a:rPr lang="es-E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Times New Roman" pitchFamily="18" charset="0"/>
              </a:rPr>
            </a:br>
            <a:endParaRPr lang="es-E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</p:spTree>
  </p:cSld>
  <p:clrMapOvr>
    <a:masterClrMapping/>
  </p:clrMapOvr>
  <p:transition spd="med" advTm="9715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88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6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Fotos de archivo: Fondos de la Navidad. Imagen: 1640047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www.ueom.com/wp-content/uploads/imagenes-navidad-movimiento-2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8" y="500042"/>
            <a:ext cx="5715000" cy="5248275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5" name="Picture 6" descr="Papa Noel: Gifs animado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6072198" y="4500570"/>
            <a:ext cx="837979" cy="1272113"/>
          </a:xfrm>
          <a:prstGeom prst="rect">
            <a:avLst/>
          </a:prstGeom>
          <a:noFill/>
        </p:spPr>
      </p:pic>
      <p:pic>
        <p:nvPicPr>
          <p:cNvPr id="78854" name="Picture 6" descr="http://1.bp.blogspot.com/_WvACVGW1iPE/TQQyPI9d56I/AAAAAAAABgk/8ERmog-fbQs/s1600/adorno-navidad-6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76700" y="0"/>
            <a:ext cx="5067300" cy="619126"/>
          </a:xfrm>
          <a:prstGeom prst="rect">
            <a:avLst/>
          </a:prstGeom>
          <a:noFill/>
        </p:spPr>
      </p:pic>
      <p:pic>
        <p:nvPicPr>
          <p:cNvPr id="78856" name="Picture 8" descr="http://1.bp.blogspot.com/_WvACVGW1iPE/TQQyPI9d56I/AAAAAAAABgk/8ERmog-fbQs/s1600/adorno-navidad-6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5067300" cy="619126"/>
          </a:xfrm>
          <a:prstGeom prst="rect">
            <a:avLst/>
          </a:prstGeom>
          <a:noFill/>
        </p:spPr>
      </p:pic>
      <p:pic>
        <p:nvPicPr>
          <p:cNvPr id="78858" name="Picture 10" descr="http://1.bp.blogspot.com/_WvACVGW1iPE/TQQyQqa6lYI/AAAAAAAABgs/s4I5nRZ7ztM/s1600/adorno-navidad-8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5267325"/>
            <a:ext cx="1647825" cy="1590675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00034" y="5429264"/>
            <a:ext cx="721523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MX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Si tienes tristeza... Alégrate,                                                   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MX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es-MX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La Navidad es    goce.</a:t>
            </a:r>
            <a:endParaRPr lang="es-MX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5572132" y="857232"/>
            <a:ext cx="70564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chemeClr val="bg1"/>
                </a:solidFill>
                <a:latin typeface="Monotype Corsiva" pitchFamily="66" charset="0"/>
              </a:rPr>
              <a:t> .Helen</a:t>
            </a:r>
            <a:endParaRPr lang="es-ES" sz="11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0536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16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nes navideñas con movimiento - Gifs animadas para Navidad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214290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Bendita sea la fecha que une a todo el mundo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en una conspiración de amor. </a:t>
            </a:r>
            <a:endParaRPr lang="es-ES" sz="2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pic>
        <p:nvPicPr>
          <p:cNvPr id="7" name="Picture 14" descr="http://www.silvitablanco.com.ar/feliz_navidad/imagenes_de_navidad/kerstallerlei22017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500438"/>
            <a:ext cx="1132841" cy="2214578"/>
          </a:xfrm>
          <a:prstGeom prst="rect">
            <a:avLst/>
          </a:prstGeom>
          <a:noFill/>
        </p:spPr>
      </p:pic>
      <p:pic>
        <p:nvPicPr>
          <p:cNvPr id="8" name="Picture 12" descr="Velas navideñas (21)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81825" y="4819650"/>
            <a:ext cx="2162175" cy="203835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4000496" y="5286388"/>
            <a:ext cx="70564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chemeClr val="bg1"/>
                </a:solidFill>
                <a:latin typeface="Monotype Corsiva" pitchFamily="66" charset="0"/>
              </a:rPr>
              <a:t> .Helen</a:t>
            </a:r>
            <a:endParaRPr lang="es-ES" sz="11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9764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Imagenes navideñas con movimiento - Gifs animadas para Navidad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786182" y="4549676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36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charset="0"/>
              </a:rPr>
              <a:t>La Navidad  hace que nos acordemos de  las ilusiones de nuestra infancia </a:t>
            </a:r>
            <a:endParaRPr lang="es-ES" sz="36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charset="0"/>
            </a:endParaRPr>
          </a:p>
        </p:txBody>
      </p:sp>
      <p:pic>
        <p:nvPicPr>
          <p:cNvPr id="9218" name="Picture 2" descr="http://1.bp.blogspot.com/_WvACVGW1iPE/TQQyOmoSOzI/AAAAAAAABgg/1f_7RHrCDg8/s1600/adorno-navidad-5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419350" cy="533400"/>
          </a:xfrm>
          <a:prstGeom prst="rect">
            <a:avLst/>
          </a:prstGeom>
          <a:noFill/>
        </p:spPr>
      </p:pic>
      <p:pic>
        <p:nvPicPr>
          <p:cNvPr id="9220" name="Picture 4" descr="http://1.bp.blogspot.com/_WvACVGW1iPE/TQQyOmoSOzI/AAAAAAAABgg/1f_7RHrCDg8/s1600/adorno-navidad-5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1736" y="0"/>
            <a:ext cx="2419350" cy="533400"/>
          </a:xfrm>
          <a:prstGeom prst="rect">
            <a:avLst/>
          </a:prstGeom>
          <a:noFill/>
        </p:spPr>
      </p:pic>
      <p:pic>
        <p:nvPicPr>
          <p:cNvPr id="9222" name="Picture 6" descr="http://1.bp.blogspot.com/_WvACVGW1iPE/TQQyOmoSOzI/AAAAAAAABgg/1f_7RHrCDg8/s1600/adorno-navidad-5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90" y="0"/>
            <a:ext cx="2419350" cy="533400"/>
          </a:xfrm>
          <a:prstGeom prst="rect">
            <a:avLst/>
          </a:prstGeom>
          <a:noFill/>
        </p:spPr>
      </p:pic>
      <p:pic>
        <p:nvPicPr>
          <p:cNvPr id="9224" name="Picture 8" descr="http://1.bp.blogspot.com/_WvACVGW1iPE/TQQyOmoSOzI/AAAAAAAABgg/1f_7RHrCDg8/s1600/adorno-navidad-5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24650" y="0"/>
            <a:ext cx="2419350" cy="5334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2928926" y="714356"/>
            <a:ext cx="70564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chemeClr val="bg1"/>
                </a:solidFill>
                <a:latin typeface="Monotype Corsiva" pitchFamily="66" charset="0"/>
              </a:rPr>
              <a:t> .Helen</a:t>
            </a:r>
            <a:endParaRPr lang="es-ES" sz="11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11" name="Picture 12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rot="21133295">
            <a:off x="-192828" y="5555018"/>
            <a:ext cx="2466083" cy="1541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  <a:scene3d>
            <a:camera prst="isometricOffAxis2Left"/>
            <a:lightRig rig="threePt" dir="t"/>
          </a:scene3d>
        </p:spPr>
      </p:pic>
      <p:pic>
        <p:nvPicPr>
          <p:cNvPr id="12" name="Picture 6" descr="http://www.canalgif.net/Gifs-animados/Celebraciones/Navidad/Imagen-animada-Navidad-120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59603" flipH="1">
            <a:off x="1019110" y="5667656"/>
            <a:ext cx="749169" cy="836606"/>
          </a:xfrm>
          <a:prstGeom prst="rect">
            <a:avLst/>
          </a:prstGeom>
          <a:noFill/>
          <a:scene3d>
            <a:camera prst="perspectiveHeroicExtremeRightFacing"/>
            <a:lightRig rig="threePt" dir="t"/>
          </a:scene3d>
        </p:spPr>
      </p:pic>
    </p:spTree>
  </p:cSld>
  <p:clrMapOvr>
    <a:masterClrMapping/>
  </p:clrMapOvr>
  <p:transition spd="med" advTm="9474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21029-1024x768-christmas-tree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7" descr="690063ocly12extr-7e9176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00232" y="428604"/>
            <a:ext cx="3611585" cy="4068042"/>
          </a:xfrm>
          <a:prstGeom prst="rect">
            <a:avLst/>
          </a:prstGeom>
          <a:noFill/>
        </p:spPr>
      </p:pic>
      <p:pic>
        <p:nvPicPr>
          <p:cNvPr id="6" name="Picture 8" descr="http://fotos.infojardin.com/subir-fotos/images/cqs1227986393s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29058" y="0"/>
            <a:ext cx="1350195" cy="1928850"/>
          </a:xfrm>
          <a:prstGeom prst="rect">
            <a:avLst/>
          </a:prstGeom>
          <a:noFill/>
        </p:spPr>
      </p:pic>
      <p:pic>
        <p:nvPicPr>
          <p:cNvPr id="9" name="Picture 26" descr="estrellas navidad bonita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8224202">
            <a:off x="7183582" y="647447"/>
            <a:ext cx="1009650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6" descr="estrellas navidad bonita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8224202">
            <a:off x="6969268" y="1433265"/>
            <a:ext cx="1009650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6" descr="estrellas navidad bonita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8224202">
            <a:off x="6683516" y="3076339"/>
            <a:ext cx="1009650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6" descr="estrellas navidad bonita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8224202">
            <a:off x="7612209" y="2219083"/>
            <a:ext cx="1009650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6" descr="estrellas navidad bonita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8224202">
            <a:off x="6397763" y="2219082"/>
            <a:ext cx="1009650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6" descr="estrellas navidad bonita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8224202">
            <a:off x="7183582" y="3362091"/>
            <a:ext cx="1009650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8" descr="http://fotos.infojardin.com/subir-fotos/images/opt1227912888u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572396" y="4357694"/>
            <a:ext cx="1571604" cy="1964506"/>
          </a:xfrm>
          <a:prstGeom prst="rect">
            <a:avLst/>
          </a:prstGeom>
          <a:noFill/>
        </p:spPr>
      </p:pic>
      <p:pic>
        <p:nvPicPr>
          <p:cNvPr id="17" name="Image 6" descr="chaton.pn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357818" y="2786058"/>
            <a:ext cx="1000132" cy="1319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4" descr="star%25252Dblue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596188" y="2613025"/>
            <a:ext cx="28575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4" descr="star%25252Dblue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286644" y="1571612"/>
            <a:ext cx="28575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14" descr="star%25252Dblue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715272" y="1714488"/>
            <a:ext cx="28575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14" descr="star%25252Dblue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000892" y="3429000"/>
            <a:ext cx="28575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14" descr="star%25252Dblue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429520" y="3571876"/>
            <a:ext cx="28575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14" descr="star%25252Dblue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643702" y="2143116"/>
            <a:ext cx="28575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3" descr="http://fotos.infojardin.com/subir-foto/images/bwy1227062745d.gif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143108" y="714356"/>
            <a:ext cx="468236" cy="966780"/>
          </a:xfrm>
          <a:prstGeom prst="rect">
            <a:avLst/>
          </a:prstGeom>
          <a:noFill/>
        </p:spPr>
      </p:pic>
      <p:pic>
        <p:nvPicPr>
          <p:cNvPr id="25" name="Picture 12"/>
          <p:cNvPicPr>
            <a:picLocks noChangeAspect="1" noChangeArrowheads="1"/>
          </p:cNvPicPr>
          <p:nvPr/>
        </p:nvPicPr>
        <p:blipFill>
          <a:blip r:embed="rId11" cstate="email"/>
          <a:srcRect/>
          <a:stretch>
            <a:fillRect/>
          </a:stretch>
        </p:blipFill>
        <p:spPr bwMode="auto">
          <a:xfrm rot="21133295">
            <a:off x="-130869" y="1857983"/>
            <a:ext cx="2214578" cy="13841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  <a:scene3d>
            <a:camera prst="isometricOffAxis2Left"/>
            <a:lightRig rig="threePt" dir="t"/>
          </a:scene3d>
        </p:spPr>
      </p:pic>
      <p:pic>
        <p:nvPicPr>
          <p:cNvPr id="26" name="Picture 6" descr="http://www.canalgif.net/Gifs-animados/Celebraciones/Navidad/Imagen-animada-Navidad-120.gif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 rot="159603" flipH="1">
            <a:off x="949460" y="1875890"/>
            <a:ext cx="819614" cy="915273"/>
          </a:xfrm>
          <a:prstGeom prst="rect">
            <a:avLst/>
          </a:prstGeom>
          <a:noFill/>
          <a:scene3d>
            <a:camera prst="perspectiveHeroicExtremeRightFacing"/>
            <a:lightRig rig="threePt" dir="t"/>
          </a:scene3d>
        </p:spPr>
      </p:pic>
      <p:pic>
        <p:nvPicPr>
          <p:cNvPr id="27" name="Picture 15" descr="http://fotos.infojardin.com/subir-fotos/images/viu1227915477o.gif"/>
          <p:cNvPicPr>
            <a:picLocks noChangeAspect="1" noChangeArrowheads="1" noCrop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8067675" y="2428868"/>
            <a:ext cx="1076325" cy="1952625"/>
          </a:xfrm>
          <a:prstGeom prst="rect">
            <a:avLst/>
          </a:prstGeom>
          <a:noFill/>
          <a:scene3d>
            <a:camera prst="isometricOffAxis2Left"/>
            <a:lightRig rig="threePt" dir="t"/>
          </a:scene3d>
        </p:spPr>
      </p:pic>
      <p:pic>
        <p:nvPicPr>
          <p:cNvPr id="28" name="Picture 6" descr="http://fotos.infojardin.com/subir-fotos/images/jdv1227914896g.gif"/>
          <p:cNvPicPr>
            <a:picLocks noChangeAspect="1" noChangeArrowheads="1" noCrop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 rot="374082">
            <a:off x="6357950" y="3643314"/>
            <a:ext cx="1428750" cy="2581275"/>
          </a:xfrm>
          <a:prstGeom prst="rect">
            <a:avLst/>
          </a:prstGeom>
          <a:noFill/>
        </p:spPr>
      </p:pic>
      <p:pic>
        <p:nvPicPr>
          <p:cNvPr id="29" name="Picture 2" descr="http://www.navidad.bz/gif_animados/50.gif"/>
          <p:cNvPicPr>
            <a:picLocks noChangeAspect="1" noChangeArrowheads="1" noCrop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5857884" y="4000504"/>
            <a:ext cx="895350" cy="762000"/>
          </a:xfrm>
          <a:prstGeom prst="rect">
            <a:avLst/>
          </a:prstGeom>
          <a:noFill/>
        </p:spPr>
      </p:pic>
      <p:pic>
        <p:nvPicPr>
          <p:cNvPr id="30" name="Picture 2" descr="http://www.navidad.bz/gif_animados/50.gif"/>
          <p:cNvPicPr>
            <a:picLocks noChangeAspect="1" noChangeArrowheads="1" noCrop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5572132" y="4786322"/>
            <a:ext cx="895350" cy="762000"/>
          </a:xfrm>
          <a:prstGeom prst="rect">
            <a:avLst/>
          </a:prstGeom>
          <a:noFill/>
        </p:spPr>
      </p:pic>
      <p:pic>
        <p:nvPicPr>
          <p:cNvPr id="7170" name="Picture 2" descr="http://photo5.56.com/albums/userpics/datae/66/01/91299%7C660134794458a5e389fd4b.gif"/>
          <p:cNvPicPr>
            <a:picLocks noChangeAspect="1" noChangeArrowheads="1" noCrop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7358082" y="0"/>
            <a:ext cx="561975" cy="523875"/>
          </a:xfrm>
          <a:prstGeom prst="rect">
            <a:avLst/>
          </a:prstGeom>
          <a:noFill/>
        </p:spPr>
      </p:pic>
      <p:sp>
        <p:nvSpPr>
          <p:cNvPr id="31" name="30 Rectángulo"/>
          <p:cNvSpPr/>
          <p:nvPr/>
        </p:nvSpPr>
        <p:spPr>
          <a:xfrm>
            <a:off x="2643174" y="357166"/>
            <a:ext cx="70564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chemeClr val="bg1"/>
                </a:solidFill>
                <a:latin typeface="Monotype Corsiva" pitchFamily="66" charset="0"/>
              </a:rPr>
              <a:t> .Helen</a:t>
            </a:r>
            <a:endParaRPr lang="es-ES" sz="11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32" name="Picture 26" descr="estrellas navidad bonita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8224202">
            <a:off x="7112144" y="2433397"/>
            <a:ext cx="1009650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26" descr="estrellas navidad bonita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8224202">
            <a:off x="7112144" y="1790455"/>
            <a:ext cx="1009650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2" descr="http://sphotos-f.ak.fbcdn.net/hphotos-ak-snc7/307760_220951917958257_601639429_n.jpg"/>
          <p:cNvPicPr>
            <a:picLocks noChangeAspect="1" noChangeArrowheads="1"/>
          </p:cNvPicPr>
          <p:nvPr/>
        </p:nvPicPr>
        <p:blipFill>
          <a:blip r:embed="rId17" cstate="email"/>
          <a:srcRect/>
          <a:stretch>
            <a:fillRect/>
          </a:stretch>
        </p:blipFill>
        <p:spPr bwMode="auto">
          <a:xfrm rot="21070963">
            <a:off x="175648" y="3341382"/>
            <a:ext cx="1840732" cy="2433708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35" name="Picture 6" descr="http://www.canalgif.net/Gifs-animados/Celebraciones/Navidad/Imagen-animada-Navidad-120.gif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 rot="20874123" flipH="1">
            <a:off x="530404" y="3161472"/>
            <a:ext cx="969458" cy="107426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142944" y="5657671"/>
            <a:ext cx="80010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Mejor que todos los regalos debajo del árbol de Navidad ….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es la presencia de una familia feliz</a:t>
            </a:r>
            <a:r>
              <a:rPr lang="es-ES" sz="2400" b="1" dirty="0" smtClean="0">
                <a:solidFill>
                  <a:srgbClr val="FF0000"/>
                </a:solidFill>
                <a:latin typeface="Arial" charset="0"/>
              </a:rPr>
              <a:t>. </a:t>
            </a:r>
            <a:endParaRPr lang="es-ES" sz="2400" b="1" dirty="0">
              <a:solidFill>
                <a:srgbClr val="FF0000"/>
              </a:solidFill>
              <a:latin typeface="Arial" charset="0"/>
            </a:endParaRPr>
          </a:p>
        </p:txBody>
      </p:sp>
    </p:spTree>
  </p:cSld>
  <p:clrMapOvr>
    <a:masterClrMapping/>
  </p:clrMapOvr>
  <p:transition spd="med" advTm="9303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" descr="Fondo Azul, Adornos wallpap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5" descr="556.gif picture by NanitaCol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00760" y="2357430"/>
            <a:ext cx="2614076" cy="2505908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5" name="Picture 8" descr="http://img8.hostingpics.net/pics/380733backCG_xmas_hous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29257" y="1071546"/>
            <a:ext cx="1833574" cy="1500198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6" name="Picture 5" descr="http://img8.hostingpics.net/pics/5273132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429256" y="4714884"/>
            <a:ext cx="2214444" cy="1661614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8" name="Picture 2" descr="http://fotos.infojardin.com/subir-foto/images/opt1227062705k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014283" y="3214686"/>
            <a:ext cx="1129717" cy="2428892"/>
          </a:xfrm>
          <a:prstGeom prst="rect">
            <a:avLst/>
          </a:prstGeom>
          <a:noFill/>
        </p:spPr>
      </p:pic>
      <p:pic>
        <p:nvPicPr>
          <p:cNvPr id="9" name="Picture 98" descr="http://img156.imageshack.us/img156/2523/112adt8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429520" y="5132013"/>
            <a:ext cx="1714480" cy="1725987"/>
          </a:xfrm>
          <a:prstGeom prst="rect">
            <a:avLst/>
          </a:prstGeom>
          <a:noFill/>
        </p:spPr>
      </p:pic>
      <p:pic>
        <p:nvPicPr>
          <p:cNvPr id="11" name="Picture 12" descr="http://viviendoatenpace.files.wordpress.com/2010/12/mini_imagennoticia135.gif?w=289&amp;h=38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1"/>
            <a:ext cx="1142976" cy="1506830"/>
          </a:xfrm>
          <a:prstGeom prst="rect">
            <a:avLst/>
          </a:prstGeom>
          <a:noFill/>
        </p:spPr>
      </p:pic>
      <p:pic>
        <p:nvPicPr>
          <p:cNvPr id="14" name="Picture 12" descr="http://viviendoatenpace.files.wordpress.com/2010/12/mini_imagennoticia135.gif?w=289&amp;h=38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flipH="1">
            <a:off x="8001024" y="0"/>
            <a:ext cx="1142976" cy="1506830"/>
          </a:xfrm>
          <a:prstGeom prst="rect">
            <a:avLst/>
          </a:prstGeom>
          <a:noFill/>
        </p:spPr>
      </p:pic>
      <p:pic>
        <p:nvPicPr>
          <p:cNvPr id="17" name="Picture 8" descr="Tarjetas de Feliz Navidad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071538" y="1214422"/>
            <a:ext cx="4790450" cy="5643578"/>
          </a:xfrm>
          <a:prstGeom prst="rect">
            <a:avLst/>
          </a:prstGeom>
          <a:noFill/>
        </p:spPr>
      </p:pic>
      <p:sp>
        <p:nvSpPr>
          <p:cNvPr id="16" name="15 Rectángulo"/>
          <p:cNvSpPr/>
          <p:nvPr/>
        </p:nvSpPr>
        <p:spPr>
          <a:xfrm>
            <a:off x="1000100" y="428604"/>
            <a:ext cx="68580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Para los buenos momentos, gratitud</a:t>
            </a:r>
            <a:r>
              <a:rPr lang="es-ES" sz="3200" b="1" dirty="0" smtClean="0">
                <a:solidFill>
                  <a:schemeClr val="bg1"/>
                </a:solidFill>
                <a:latin typeface="Arial" charset="0"/>
              </a:rPr>
              <a:t>. </a:t>
            </a:r>
            <a:r>
              <a:rPr lang="es-ES" sz="3600" b="1" dirty="0" smtClean="0">
                <a:solidFill>
                  <a:srgbClr val="FF0000"/>
                </a:solidFill>
                <a:latin typeface="Arial" charset="0"/>
              </a:rPr>
              <a:t/>
            </a:r>
            <a:br>
              <a:rPr lang="es-ES" sz="3600" b="1" dirty="0" smtClean="0">
                <a:solidFill>
                  <a:srgbClr val="FF0000"/>
                </a:solidFill>
                <a:latin typeface="Arial" charset="0"/>
              </a:rPr>
            </a:br>
            <a:endParaRPr lang="es-ES" sz="3600" b="1" dirty="0">
              <a:solidFill>
                <a:srgbClr val="FF0000"/>
              </a:solidFill>
              <a:latin typeface="Arial" charset="0"/>
            </a:endParaRPr>
          </a:p>
        </p:txBody>
      </p:sp>
      <p:pic>
        <p:nvPicPr>
          <p:cNvPr id="6146" name="Picture 2" descr="Imagenes navideñas con movimiento - Gifs animadas para Navidad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2609849"/>
            <a:ext cx="1743075" cy="4248151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4071934" y="1142984"/>
            <a:ext cx="70564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chemeClr val="bg1"/>
                </a:solidFill>
                <a:latin typeface="Monotype Corsiva" pitchFamily="66" charset="0"/>
              </a:rPr>
              <a:t> .Helen</a:t>
            </a:r>
            <a:endParaRPr lang="es-ES" sz="11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0000">
    <p:split orient="vert"/>
    <p:sndAc>
      <p:stSnd loop="1">
        <p:snd r:embed="rId2" name="2- John Lennon - So This Is Christmas (Happy Xmas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3planesoft.com/img/christmas_screen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00034" y="357166"/>
            <a:ext cx="7183377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/>
            <a:r>
              <a:rPr lang="es-E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charset="0"/>
              </a:rPr>
              <a:t>Para los malos, mucha esperanza. </a:t>
            </a:r>
            <a:endParaRPr lang="es-ES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" name="Picture 1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0"/>
            <a:ext cx="4643437" cy="4000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7" name="Picture 1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428604"/>
            <a:ext cx="4643437" cy="4000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8" name="Picture 1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2214554"/>
            <a:ext cx="4643437" cy="4000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" name="Picture 1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857500"/>
            <a:ext cx="4643437" cy="4000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77826" name="Picture 2" descr="http://www.100pies.net/Gifs/Navidad/Munecos-Nieve/munecos-11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214818"/>
            <a:ext cx="1571636" cy="1571636"/>
          </a:xfrm>
          <a:prstGeom prst="rect">
            <a:avLst/>
          </a:prstGeom>
          <a:noFill/>
        </p:spPr>
      </p:pic>
      <p:pic>
        <p:nvPicPr>
          <p:cNvPr id="77828" name="Picture 4" descr="http://www.100pies.net/Gifs/Navidad/Munecos-Nieve/munecos-29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28926" y="5786455"/>
            <a:ext cx="4870658" cy="1071546"/>
          </a:xfrm>
          <a:prstGeom prst="rect">
            <a:avLst/>
          </a:prstGeom>
          <a:noFill/>
        </p:spPr>
      </p:pic>
      <p:pic>
        <p:nvPicPr>
          <p:cNvPr id="77834" name="Picture 10" descr="http://www.100pies.net/Gifs/Navidad/Munecos-Nieve/munecos-53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896225" y="5429264"/>
            <a:ext cx="1247775" cy="923925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428596" y="1428736"/>
            <a:ext cx="70564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chemeClr val="bg1"/>
                </a:solidFill>
                <a:latin typeface="Monotype Corsiva" pitchFamily="66" charset="0"/>
              </a:rPr>
              <a:t> .Helen</a:t>
            </a:r>
            <a:endParaRPr lang="es-ES" sz="11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8933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ww.estupostal.com/postales/navidad/navidad_8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6" descr="http://ideasdemanualidades.com/wp-content/uploads/2011/12/christmas_0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643182"/>
            <a:ext cx="2286000" cy="3810000"/>
          </a:xfrm>
          <a:prstGeom prst="rect">
            <a:avLst/>
          </a:prstGeom>
          <a:noFill/>
        </p:spPr>
      </p:pic>
      <p:pic>
        <p:nvPicPr>
          <p:cNvPr id="4" name="Picture 12" descr="gato294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43306" y="5229225"/>
            <a:ext cx="3038475" cy="1628775"/>
          </a:xfrm>
          <a:prstGeom prst="rect">
            <a:avLst/>
          </a:prstGeom>
          <a:noFill/>
        </p:spPr>
      </p:pic>
      <p:pic>
        <p:nvPicPr>
          <p:cNvPr id="5" name="Picture 12" descr="Muñecos de Nieve Gif Animados, Animacions de Navidad Grati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614223" y="3143248"/>
            <a:ext cx="1529778" cy="1906591"/>
          </a:xfrm>
          <a:prstGeom prst="rect">
            <a:avLst/>
          </a:prstGeom>
          <a:noFill/>
        </p:spPr>
      </p:pic>
      <p:pic>
        <p:nvPicPr>
          <p:cNvPr id="6" name="Picture 13" descr="[MRMRSC~11515151819[3].gif]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429520" y="5643578"/>
            <a:ext cx="1256551" cy="1214422"/>
          </a:xfrm>
          <a:prstGeom prst="rect">
            <a:avLst/>
          </a:prstGeom>
          <a:noFill/>
        </p:spPr>
      </p:pic>
      <p:pic>
        <p:nvPicPr>
          <p:cNvPr id="7" name="Picture 16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71472" y="0"/>
            <a:ext cx="4643437" cy="4000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8" name="Picture 16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500563" y="428604"/>
            <a:ext cx="4643437" cy="4000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" name="Picture 16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-428660" y="2643182"/>
            <a:ext cx="4643437" cy="4000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0" name="Picture 16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143372" y="2857500"/>
            <a:ext cx="4643437" cy="4000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1" name="Picture 16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214546" y="2571744"/>
            <a:ext cx="4643437" cy="4000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2" name="11 Rectángulo"/>
          <p:cNvSpPr/>
          <p:nvPr/>
        </p:nvSpPr>
        <p:spPr>
          <a:xfrm>
            <a:off x="0" y="0"/>
            <a:ext cx="6429388" cy="120032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charset="0"/>
              </a:rPr>
              <a:t>Para cada día, una ilusión.</a:t>
            </a:r>
            <a:br>
              <a:rPr lang="es-E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charset="0"/>
              </a:rPr>
            </a:br>
            <a:r>
              <a:rPr lang="es-E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charset="0"/>
              </a:rPr>
              <a:t>Y siempre, FELICIDAD. 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074" name="Picture 2" descr="http://photo5.56.com/albums/userpics/datae/25/05/91299%7C250564471458a5e0fb117b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286644" y="4749088"/>
            <a:ext cx="1071570" cy="927824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7929586" y="285728"/>
            <a:ext cx="70564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1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dirty="0" smtClean="0">
                <a:solidFill>
                  <a:schemeClr val="bg1"/>
                </a:solidFill>
                <a:latin typeface="Monotype Corsiva" pitchFamily="66" charset="0"/>
              </a:rPr>
              <a:t> .Helen</a:t>
            </a:r>
            <a:endParaRPr lang="es-ES" sz="11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9624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postalnavidad6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786" y="214290"/>
            <a:ext cx="7620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C:\Documents and Settings\Eleni\Mis documentos\Mis imágenes\boda de jorge\boda de Jorge 25 Junio 2011 048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5786" y="857232"/>
            <a:ext cx="3790594" cy="4416718"/>
          </a:xfrm>
          <a:prstGeom prst="roundRect">
            <a:avLst>
              <a:gd name="adj" fmla="val 41095"/>
            </a:avLst>
          </a:prstGeom>
          <a:noFill/>
          <a:effectLst>
            <a:softEdge rad="127000"/>
          </a:effectLst>
          <a:scene3d>
            <a:camera prst="isometricOffAxis1Right"/>
            <a:lightRig rig="threePt" dir="t"/>
          </a:scene3d>
        </p:spPr>
      </p:pic>
      <p:pic>
        <p:nvPicPr>
          <p:cNvPr id="1032" name="Picture 5" descr="_helen_051021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071802" y="4357694"/>
            <a:ext cx="1321447" cy="5715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isometricOffAxis1Right"/>
            <a:lightRig rig="threePt" dir="t"/>
          </a:scene3d>
        </p:spPr>
      </p:pic>
      <p:pic>
        <p:nvPicPr>
          <p:cNvPr id="2051" name="Picture 3" descr="C:\Documents and Settings\Eleni\Mis documentos\Mis imágenes\FOTOS_PINTI\bruji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286248" y="500042"/>
            <a:ext cx="4429156" cy="5000660"/>
          </a:xfrm>
          <a:prstGeom prst="rect">
            <a:avLst/>
          </a:prstGeom>
          <a:noFill/>
          <a:effectLst>
            <a:softEdge rad="635000"/>
          </a:effectLst>
          <a:scene3d>
            <a:camera prst="isometricOffAxis2Left"/>
            <a:lightRig rig="threePt" dir="t"/>
          </a:scene3d>
        </p:spPr>
      </p:pic>
      <p:pic>
        <p:nvPicPr>
          <p:cNvPr id="9" name="Picture 11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5214942" y="2500306"/>
            <a:ext cx="2428892" cy="31775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  <a:scene3d>
            <a:camera prst="isometricOffAxis2Left"/>
            <a:lightRig rig="threePt" dir="t"/>
          </a:scene3d>
        </p:spPr>
      </p:pic>
      <p:pic>
        <p:nvPicPr>
          <p:cNvPr id="12" name="Picture 2" descr="http://img156.imageshack.us/img156/938/gghegtbvedvbaz6.gif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534150" y="4786322"/>
            <a:ext cx="2609850" cy="2428875"/>
          </a:xfrm>
          <a:prstGeom prst="rect">
            <a:avLst/>
          </a:prstGeom>
          <a:noFill/>
        </p:spPr>
      </p:pic>
      <p:pic>
        <p:nvPicPr>
          <p:cNvPr id="13" name="Picture 2" descr="http://img156.imageshack.us/img156/938/gghegtbvedvbaz6.gif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4786322"/>
            <a:ext cx="2609850" cy="2428875"/>
          </a:xfrm>
          <a:prstGeom prst="rect">
            <a:avLst/>
          </a:prstGeom>
          <a:noFill/>
        </p:spPr>
      </p:pic>
      <p:sp>
        <p:nvSpPr>
          <p:cNvPr id="2052" name="AutoShape 4" descr="http://i260.photobucket.com/albums/ii27/mycoolespacio/NuevoYear/NuevoYear2.gif"/>
          <p:cNvSpPr>
            <a:spLocks noChangeAspect="1" noChangeArrowheads="1"/>
          </p:cNvSpPr>
          <p:nvPr/>
        </p:nvSpPr>
        <p:spPr bwMode="auto">
          <a:xfrm>
            <a:off x="63500" y="-136525"/>
            <a:ext cx="2752725" cy="26574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8" name="Picture 5" descr="http://fotos.infojardin.com/subir-foto/images/arx1227460899c.gif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714876" y="4429132"/>
            <a:ext cx="411819" cy="333377"/>
          </a:xfrm>
          <a:prstGeom prst="rect">
            <a:avLst/>
          </a:prstGeom>
          <a:noFill/>
          <a:scene3d>
            <a:camera prst="perspectiveContrastingLeftFacing"/>
            <a:lightRig rig="threePt" dir="t"/>
          </a:scene3d>
        </p:spPr>
      </p:pic>
      <p:pic>
        <p:nvPicPr>
          <p:cNvPr id="19" name="Picture 12" descr="http://fotos.infojardin.com/subir-foto/images/cqs1227461085e.gif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5643570" y="4643446"/>
            <a:ext cx="400050" cy="323850"/>
          </a:xfrm>
          <a:prstGeom prst="rect">
            <a:avLst/>
          </a:prstGeom>
          <a:noFill/>
          <a:scene3d>
            <a:camera prst="perspectiveContrastingLeftFacing"/>
            <a:lightRig rig="threePt" dir="t"/>
          </a:scene3d>
        </p:spPr>
      </p:pic>
      <p:pic>
        <p:nvPicPr>
          <p:cNvPr id="20" name="Picture 13" descr="http://fotos.infojardin.com/subir-foto/images/jdv1227461107i.gif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5357818" y="4572008"/>
            <a:ext cx="400050" cy="323850"/>
          </a:xfrm>
          <a:prstGeom prst="rect">
            <a:avLst/>
          </a:prstGeom>
          <a:noFill/>
          <a:scene3d>
            <a:camera prst="perspectiveContrastingLeftFacing"/>
            <a:lightRig rig="threePt" dir="t"/>
          </a:scene3d>
        </p:spPr>
      </p:pic>
      <p:pic>
        <p:nvPicPr>
          <p:cNvPr id="21" name="Picture 24" descr="http://fotos.infojardin.com/subir-foto/images/rgh1227461633m.gif"/>
          <p:cNvPicPr>
            <a:picLocks noChangeAspect="1" noChangeArrowheads="1" noCrop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5214942" y="4572008"/>
            <a:ext cx="311803" cy="252412"/>
          </a:xfrm>
          <a:prstGeom prst="rect">
            <a:avLst/>
          </a:prstGeom>
          <a:noFill/>
          <a:scene3d>
            <a:camera prst="perspectiveContrastingLeftFacing"/>
            <a:lightRig rig="threePt" dir="t"/>
          </a:scene3d>
        </p:spPr>
      </p:pic>
      <p:pic>
        <p:nvPicPr>
          <p:cNvPr id="22" name="Picture 21" descr="http://fotos.infojardin.com/subir-foto/images/bwy1227461428q.gif"/>
          <p:cNvPicPr>
            <a:picLocks noChangeAspect="1" noChangeArrowheads="1" noCrop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5000628" y="4500570"/>
            <a:ext cx="311803" cy="252412"/>
          </a:xfrm>
          <a:prstGeom prst="rect">
            <a:avLst/>
          </a:prstGeom>
          <a:noFill/>
          <a:scene3d>
            <a:camera prst="perspectiveContrastingLeftFacing"/>
            <a:lightRig rig="threePt" dir="t"/>
          </a:scene3d>
        </p:spPr>
      </p:pic>
      <p:sp>
        <p:nvSpPr>
          <p:cNvPr id="26" name="25 Rectángulo"/>
          <p:cNvSpPr/>
          <p:nvPr/>
        </p:nvSpPr>
        <p:spPr>
          <a:xfrm rot="16200000">
            <a:off x="-101117" y="672565"/>
            <a:ext cx="114300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dirty="0" smtClean="0">
                <a:solidFill>
                  <a:schemeClr val="bg1"/>
                </a:solidFill>
                <a:latin typeface="Monotype Corsiva" pitchFamily="66" charset="0"/>
              </a:rPr>
              <a:t> .Helen</a:t>
            </a:r>
            <a:endParaRPr lang="es-ES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27" name="Picture 47" descr="34j6o1h"/>
          <p:cNvPicPr>
            <a:picLocks noChangeAspect="1" noChangeArrowheads="1" noCrop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2857488" y="5643578"/>
            <a:ext cx="1238227" cy="928670"/>
          </a:xfrm>
          <a:prstGeom prst="rect">
            <a:avLst/>
          </a:prstGeom>
          <a:noFill/>
        </p:spPr>
      </p:pic>
      <p:pic>
        <p:nvPicPr>
          <p:cNvPr id="28" name="Picture 31" descr="34j6o1h"/>
          <p:cNvPicPr>
            <a:picLocks noChangeAspect="1" noChangeArrowheads="1" noCrop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4714876" y="5286388"/>
            <a:ext cx="952496" cy="714372"/>
          </a:xfrm>
          <a:prstGeom prst="rect">
            <a:avLst/>
          </a:prstGeom>
          <a:noFill/>
        </p:spPr>
      </p:pic>
      <p:pic>
        <p:nvPicPr>
          <p:cNvPr id="29" name="Picture 31" descr="34j6o1h"/>
          <p:cNvPicPr>
            <a:picLocks noChangeAspect="1" noChangeArrowheads="1" noCrop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3500430" y="4929198"/>
            <a:ext cx="952496" cy="714372"/>
          </a:xfrm>
          <a:prstGeom prst="rect">
            <a:avLst/>
          </a:prstGeom>
          <a:noFill/>
        </p:spPr>
      </p:pic>
      <p:pic>
        <p:nvPicPr>
          <p:cNvPr id="2054" name="Picture 6" descr="http://i260.photobucket.com/albums/ii27/mycoolespacio/NuevoYear/NuevoYear2.gif"/>
          <p:cNvPicPr>
            <a:picLocks noChangeAspect="1" noChangeArrowheads="1" noCrop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3571868" y="4720050"/>
            <a:ext cx="2214578" cy="2137950"/>
          </a:xfrm>
          <a:prstGeom prst="rect">
            <a:avLst/>
          </a:prstGeom>
          <a:noFill/>
        </p:spPr>
      </p:pic>
      <p:pic>
        <p:nvPicPr>
          <p:cNvPr id="30" name="Picture 31" descr="34j6o1h"/>
          <p:cNvPicPr>
            <a:picLocks noChangeAspect="1" noChangeArrowheads="1" noCrop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5072066" y="6161479"/>
            <a:ext cx="928694" cy="696521"/>
          </a:xfrm>
          <a:prstGeom prst="rect">
            <a:avLst/>
          </a:prstGeom>
          <a:noFill/>
        </p:spPr>
      </p:pic>
      <p:pic>
        <p:nvPicPr>
          <p:cNvPr id="31" name="Picture 47" descr="34j6o1h"/>
          <p:cNvPicPr>
            <a:picLocks noChangeAspect="1" noChangeArrowheads="1" noCrop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5643570" y="5286388"/>
            <a:ext cx="1238227" cy="928670"/>
          </a:xfrm>
          <a:prstGeom prst="rect">
            <a:avLst/>
          </a:prstGeom>
          <a:noFill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 advClick="0" advTm="23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5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Diseño predeterminado">
  <a:themeElements>
    <a:clrScheme name="1_Diseño predeterminad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1_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1_Diseño predeterminado 2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1180</TotalTime>
  <Words>326</Words>
  <Application>Microsoft Office PowerPoint</Application>
  <PresentationFormat>Presentación en pantalla (4:3)</PresentationFormat>
  <Paragraphs>81</Paragraphs>
  <Slides>22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5</vt:i4>
      </vt:variant>
      <vt:variant>
        <vt:lpstr>Títulos de diapositiva</vt:lpstr>
      </vt:variant>
      <vt:variant>
        <vt:i4>22</vt:i4>
      </vt:variant>
    </vt:vector>
  </HeadingPairs>
  <TitlesOfParts>
    <vt:vector size="27" baseType="lpstr">
      <vt:lpstr>Tema de Office</vt:lpstr>
      <vt:lpstr>1_Tema de Office</vt:lpstr>
      <vt:lpstr>1_Diseño predeterminado</vt:lpstr>
      <vt:lpstr>Thème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 Navidad 2013</dc:title>
  <dc:creator>Helen-Bruji</dc:creator>
  <dc:description>Felices Fiestas  a todos amig@s ..familia ….Prospero Año 2014</dc:description>
  <cp:lastModifiedBy>Eleni</cp:lastModifiedBy>
  <cp:revision>122</cp:revision>
  <dcterms:created xsi:type="dcterms:W3CDTF">2012-11-17T21:32:32Z</dcterms:created>
  <dcterms:modified xsi:type="dcterms:W3CDTF">2013-12-02T00:35:26Z</dcterms:modified>
  <cp:category>Navidad</cp:category>
  <cp:contentStatus>Final</cp:contentStatus>
</cp:coreProperties>
</file>