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7"/>
  </p:notesMasterIdLst>
  <p:sldIdLst>
    <p:sldId id="331" r:id="rId3"/>
    <p:sldId id="302" r:id="rId4"/>
    <p:sldId id="347" r:id="rId5"/>
    <p:sldId id="341" r:id="rId6"/>
    <p:sldId id="278" r:id="rId7"/>
    <p:sldId id="280" r:id="rId8"/>
    <p:sldId id="344" r:id="rId9"/>
    <p:sldId id="348" r:id="rId10"/>
    <p:sldId id="345" r:id="rId11"/>
    <p:sldId id="346" r:id="rId12"/>
    <p:sldId id="349" r:id="rId13"/>
    <p:sldId id="340" r:id="rId14"/>
    <p:sldId id="351" r:id="rId15"/>
    <p:sldId id="352" r:id="rId16"/>
  </p:sldIdLst>
  <p:sldSz cx="10801350" cy="7056438"/>
  <p:notesSz cx="6858000" cy="9144000"/>
  <p:defaultTextStyle>
    <a:defPPr>
      <a:defRPr lang="es-ES"/>
    </a:defPPr>
    <a:lvl1pPr marL="0" algn="l" defTabSz="1020379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510189" algn="l" defTabSz="1020379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1020379" algn="l" defTabSz="1020379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1530568" algn="l" defTabSz="1020379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2040758" algn="l" defTabSz="1020379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2550947" algn="l" defTabSz="1020379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3061137" algn="l" defTabSz="1020379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3571326" algn="l" defTabSz="1020379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4081516" algn="l" defTabSz="1020379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84eDHpY3lEV9u0YxdW02Q==" hashData="/fY+F+cLwtW2xMoEW6s0r+Aqjm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4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62" y="-144"/>
      </p:cViewPr>
      <p:guideLst>
        <p:guide orient="horz" pos="2223"/>
        <p:guide pos="340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D65169-FA93-4127-A2A3-72A66C1803A8}" type="datetimeFigureOut">
              <a:rPr lang="es-ES" smtClean="0"/>
              <a:t>16/12/2018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04863" y="685800"/>
            <a:ext cx="52482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A8C2E3-5F69-4AC1-B097-8E14B79F52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483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1" y="2192070"/>
            <a:ext cx="9181148" cy="151256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3" y="3998648"/>
            <a:ext cx="7560945" cy="180331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10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20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305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407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50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611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713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81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E2BD2-0F0A-4F3F-B8A7-10A3588A3F9D}" type="datetimeFigureOut">
              <a:rPr lang="es-ES" smtClean="0"/>
              <a:t>16/12/2018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53E2A-DCE3-4D04-AA41-36B97EA0A5A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859484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E2BD2-0F0A-4F3F-B8A7-10A3588A3F9D}" type="datetimeFigureOut">
              <a:rPr lang="es-ES" smtClean="0"/>
              <a:t>16/12/2018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53E2A-DCE3-4D04-AA41-36B97EA0A5A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513075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3232" y="4534415"/>
            <a:ext cx="9181148" cy="1401487"/>
          </a:xfrm>
        </p:spPr>
        <p:txBody>
          <a:bodyPr anchor="t"/>
          <a:lstStyle>
            <a:lvl1pPr algn="l">
              <a:defRPr sz="45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3232" y="2990820"/>
            <a:ext cx="9181148" cy="1543595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510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2037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3056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4075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55094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06113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5713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08151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E2BD2-0F0A-4F3F-B8A7-10A3588A3F9D}" type="datetimeFigureOut">
              <a:rPr lang="es-ES" smtClean="0"/>
              <a:t>16/12/2018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53E2A-DCE3-4D04-AA41-36B97EA0A5A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732563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0068" y="1646503"/>
            <a:ext cx="4770596" cy="4656923"/>
          </a:xfrm>
        </p:spPr>
        <p:txBody>
          <a:bodyPr/>
          <a:lstStyle>
            <a:lvl1pPr>
              <a:defRPr sz="3100"/>
            </a:lvl1pPr>
            <a:lvl2pPr>
              <a:defRPr sz="27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90686" y="1646503"/>
            <a:ext cx="4770596" cy="4656923"/>
          </a:xfrm>
        </p:spPr>
        <p:txBody>
          <a:bodyPr/>
          <a:lstStyle>
            <a:lvl1pPr>
              <a:defRPr sz="3100"/>
            </a:lvl1pPr>
            <a:lvl2pPr>
              <a:defRPr sz="27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E2BD2-0F0A-4F3F-B8A7-10A3588A3F9D}" type="datetimeFigureOut">
              <a:rPr lang="es-ES" smtClean="0"/>
              <a:t>16/12/2018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53E2A-DCE3-4D04-AA41-36B97EA0A5A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333055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68" y="1579532"/>
            <a:ext cx="4772472" cy="658274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10189" indent="0">
              <a:buNone/>
              <a:defRPr sz="2200" b="1"/>
            </a:lvl2pPr>
            <a:lvl3pPr marL="1020379" indent="0">
              <a:buNone/>
              <a:defRPr sz="2000" b="1"/>
            </a:lvl3pPr>
            <a:lvl4pPr marL="1530568" indent="0">
              <a:buNone/>
              <a:defRPr sz="1800" b="1"/>
            </a:lvl4pPr>
            <a:lvl5pPr marL="2040758" indent="0">
              <a:buNone/>
              <a:defRPr sz="1800" b="1"/>
            </a:lvl5pPr>
            <a:lvl6pPr marL="2550947" indent="0">
              <a:buNone/>
              <a:defRPr sz="1800" b="1"/>
            </a:lvl6pPr>
            <a:lvl7pPr marL="3061137" indent="0">
              <a:buNone/>
              <a:defRPr sz="1800" b="1"/>
            </a:lvl7pPr>
            <a:lvl8pPr marL="3571326" indent="0">
              <a:buNone/>
              <a:defRPr sz="1800" b="1"/>
            </a:lvl8pPr>
            <a:lvl9pPr marL="4081516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0068" y="2237805"/>
            <a:ext cx="4772472" cy="4065620"/>
          </a:xfrm>
        </p:spPr>
        <p:txBody>
          <a:bodyPr/>
          <a:lstStyle>
            <a:lvl1pPr>
              <a:defRPr sz="27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486936" y="1579532"/>
            <a:ext cx="4774347" cy="658274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10189" indent="0">
              <a:buNone/>
              <a:defRPr sz="2200" b="1"/>
            </a:lvl2pPr>
            <a:lvl3pPr marL="1020379" indent="0">
              <a:buNone/>
              <a:defRPr sz="2000" b="1"/>
            </a:lvl3pPr>
            <a:lvl4pPr marL="1530568" indent="0">
              <a:buNone/>
              <a:defRPr sz="1800" b="1"/>
            </a:lvl4pPr>
            <a:lvl5pPr marL="2040758" indent="0">
              <a:buNone/>
              <a:defRPr sz="1800" b="1"/>
            </a:lvl5pPr>
            <a:lvl6pPr marL="2550947" indent="0">
              <a:buNone/>
              <a:defRPr sz="1800" b="1"/>
            </a:lvl6pPr>
            <a:lvl7pPr marL="3061137" indent="0">
              <a:buNone/>
              <a:defRPr sz="1800" b="1"/>
            </a:lvl7pPr>
            <a:lvl8pPr marL="3571326" indent="0">
              <a:buNone/>
              <a:defRPr sz="1800" b="1"/>
            </a:lvl8pPr>
            <a:lvl9pPr marL="4081516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486936" y="2237805"/>
            <a:ext cx="4774347" cy="4065620"/>
          </a:xfrm>
        </p:spPr>
        <p:txBody>
          <a:bodyPr/>
          <a:lstStyle>
            <a:lvl1pPr>
              <a:defRPr sz="27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E2BD2-0F0A-4F3F-B8A7-10A3588A3F9D}" type="datetimeFigureOut">
              <a:rPr lang="es-ES" smtClean="0"/>
              <a:t>16/12/2018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53E2A-DCE3-4D04-AA41-36B97EA0A5A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435132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E2BD2-0F0A-4F3F-B8A7-10A3588A3F9D}" type="datetimeFigureOut">
              <a:rPr lang="es-ES" smtClean="0"/>
              <a:t>16/12/2018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53E2A-DCE3-4D04-AA41-36B97EA0A5A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813984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E2BD2-0F0A-4F3F-B8A7-10A3588A3F9D}" type="datetimeFigureOut">
              <a:rPr lang="es-ES" smtClean="0"/>
              <a:t>16/12/2018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53E2A-DCE3-4D04-AA41-36B97EA0A5A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059257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68" y="280951"/>
            <a:ext cx="3553570" cy="1195674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23028" y="280951"/>
            <a:ext cx="6038255" cy="6022474"/>
          </a:xfrm>
        </p:spPr>
        <p:txBody>
          <a:bodyPr/>
          <a:lstStyle>
            <a:lvl1pPr>
              <a:defRPr sz="3600"/>
            </a:lvl1pPr>
            <a:lvl2pPr>
              <a:defRPr sz="3100"/>
            </a:lvl2pPr>
            <a:lvl3pPr>
              <a:defRPr sz="27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0068" y="1476626"/>
            <a:ext cx="3553570" cy="4826800"/>
          </a:xfrm>
        </p:spPr>
        <p:txBody>
          <a:bodyPr/>
          <a:lstStyle>
            <a:lvl1pPr marL="0" indent="0">
              <a:buNone/>
              <a:defRPr sz="1600"/>
            </a:lvl1pPr>
            <a:lvl2pPr marL="510189" indent="0">
              <a:buNone/>
              <a:defRPr sz="1300"/>
            </a:lvl2pPr>
            <a:lvl3pPr marL="1020379" indent="0">
              <a:buNone/>
              <a:defRPr sz="1100"/>
            </a:lvl3pPr>
            <a:lvl4pPr marL="1530568" indent="0">
              <a:buNone/>
              <a:defRPr sz="1000"/>
            </a:lvl4pPr>
            <a:lvl5pPr marL="2040758" indent="0">
              <a:buNone/>
              <a:defRPr sz="1000"/>
            </a:lvl5pPr>
            <a:lvl6pPr marL="2550947" indent="0">
              <a:buNone/>
              <a:defRPr sz="1000"/>
            </a:lvl6pPr>
            <a:lvl7pPr marL="3061137" indent="0">
              <a:buNone/>
              <a:defRPr sz="1000"/>
            </a:lvl7pPr>
            <a:lvl8pPr marL="3571326" indent="0">
              <a:buNone/>
              <a:defRPr sz="1000"/>
            </a:lvl8pPr>
            <a:lvl9pPr marL="4081516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E2BD2-0F0A-4F3F-B8A7-10A3588A3F9D}" type="datetimeFigureOut">
              <a:rPr lang="es-ES" smtClean="0"/>
              <a:t>16/12/2018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53E2A-DCE3-4D04-AA41-36B97EA0A5A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826930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17140" y="4939506"/>
            <a:ext cx="6480810" cy="583137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17140" y="630506"/>
            <a:ext cx="6480810" cy="4233863"/>
          </a:xfrm>
        </p:spPr>
        <p:txBody>
          <a:bodyPr/>
          <a:lstStyle>
            <a:lvl1pPr marL="0" indent="0">
              <a:buNone/>
              <a:defRPr sz="3600"/>
            </a:lvl1pPr>
            <a:lvl2pPr marL="510189" indent="0">
              <a:buNone/>
              <a:defRPr sz="3100"/>
            </a:lvl2pPr>
            <a:lvl3pPr marL="1020379" indent="0">
              <a:buNone/>
              <a:defRPr sz="2700"/>
            </a:lvl3pPr>
            <a:lvl4pPr marL="1530568" indent="0">
              <a:buNone/>
              <a:defRPr sz="2200"/>
            </a:lvl4pPr>
            <a:lvl5pPr marL="2040758" indent="0">
              <a:buNone/>
              <a:defRPr sz="2200"/>
            </a:lvl5pPr>
            <a:lvl6pPr marL="2550947" indent="0">
              <a:buNone/>
              <a:defRPr sz="2200"/>
            </a:lvl6pPr>
            <a:lvl7pPr marL="3061137" indent="0">
              <a:buNone/>
              <a:defRPr sz="2200"/>
            </a:lvl7pPr>
            <a:lvl8pPr marL="3571326" indent="0">
              <a:buNone/>
              <a:defRPr sz="2200"/>
            </a:lvl8pPr>
            <a:lvl9pPr marL="4081516" indent="0">
              <a:buNone/>
              <a:defRPr sz="22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17140" y="5522643"/>
            <a:ext cx="6480810" cy="828151"/>
          </a:xfrm>
        </p:spPr>
        <p:txBody>
          <a:bodyPr/>
          <a:lstStyle>
            <a:lvl1pPr marL="0" indent="0">
              <a:buNone/>
              <a:defRPr sz="1600"/>
            </a:lvl1pPr>
            <a:lvl2pPr marL="510189" indent="0">
              <a:buNone/>
              <a:defRPr sz="1300"/>
            </a:lvl2pPr>
            <a:lvl3pPr marL="1020379" indent="0">
              <a:buNone/>
              <a:defRPr sz="1100"/>
            </a:lvl3pPr>
            <a:lvl4pPr marL="1530568" indent="0">
              <a:buNone/>
              <a:defRPr sz="1000"/>
            </a:lvl4pPr>
            <a:lvl5pPr marL="2040758" indent="0">
              <a:buNone/>
              <a:defRPr sz="1000"/>
            </a:lvl5pPr>
            <a:lvl6pPr marL="2550947" indent="0">
              <a:buNone/>
              <a:defRPr sz="1000"/>
            </a:lvl6pPr>
            <a:lvl7pPr marL="3061137" indent="0">
              <a:buNone/>
              <a:defRPr sz="1000"/>
            </a:lvl7pPr>
            <a:lvl8pPr marL="3571326" indent="0">
              <a:buNone/>
              <a:defRPr sz="1000"/>
            </a:lvl8pPr>
            <a:lvl9pPr marL="4081516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E2BD2-0F0A-4F3F-B8A7-10A3588A3F9D}" type="datetimeFigureOut">
              <a:rPr lang="es-ES" smtClean="0"/>
              <a:t>16/12/2018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53E2A-DCE3-4D04-AA41-36B97EA0A5A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36632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E2BD2-0F0A-4F3F-B8A7-10A3588A3F9D}" type="datetimeFigureOut">
              <a:rPr lang="es-ES" smtClean="0"/>
              <a:t>16/12/2018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53E2A-DCE3-4D04-AA41-36B97EA0A5A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780238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830979" y="282585"/>
            <a:ext cx="2430304" cy="602084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0067" y="282585"/>
            <a:ext cx="7110889" cy="602084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E2BD2-0F0A-4F3F-B8A7-10A3588A3F9D}" type="datetimeFigureOut">
              <a:rPr lang="es-ES" smtClean="0"/>
              <a:t>16/12/2018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53E2A-DCE3-4D04-AA41-36B97EA0A5A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251872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1" y="2192085"/>
            <a:ext cx="9181148" cy="1512561"/>
          </a:xfrm>
          <a:prstGeom prst="rect">
            <a:avLst/>
          </a:prstGeom>
        </p:spPr>
        <p:txBody>
          <a:bodyPr lIns="101778" tIns="50886" rIns="101778" bIns="50886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3" y="3998649"/>
            <a:ext cx="7560945" cy="1803313"/>
          </a:xfrm>
          <a:prstGeom prst="rect">
            <a:avLst/>
          </a:prstGeom>
        </p:spPr>
        <p:txBody>
          <a:bodyPr lIns="101778" tIns="50886" rIns="101778" bIns="50886"/>
          <a:lstStyle>
            <a:lvl1pPr marL="0" indent="0" algn="ctr">
              <a:buNone/>
              <a:defRPr/>
            </a:lvl1pPr>
            <a:lvl2pPr marL="508882" indent="0" algn="ctr">
              <a:buNone/>
              <a:defRPr/>
            </a:lvl2pPr>
            <a:lvl3pPr marL="1017770" indent="0" algn="ctr">
              <a:buNone/>
              <a:defRPr/>
            </a:lvl3pPr>
            <a:lvl4pPr marL="1526652" indent="0" algn="ctr">
              <a:buNone/>
              <a:defRPr/>
            </a:lvl4pPr>
            <a:lvl5pPr marL="2035534" indent="0" algn="ctr">
              <a:buNone/>
              <a:defRPr/>
            </a:lvl5pPr>
            <a:lvl6pPr marL="2544429" indent="0" algn="ctr">
              <a:buNone/>
              <a:defRPr/>
            </a:lvl6pPr>
            <a:lvl7pPr marL="3053303" indent="0" algn="ctr">
              <a:buNone/>
              <a:defRPr/>
            </a:lvl7pPr>
            <a:lvl8pPr marL="3562182" indent="0" algn="ctr">
              <a:buNone/>
              <a:defRPr/>
            </a:lvl8pPr>
            <a:lvl9pPr marL="407107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89062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82613"/>
            <a:ext cx="9721215" cy="1176074"/>
          </a:xfrm>
          <a:prstGeom prst="rect">
            <a:avLst/>
          </a:prstGeom>
        </p:spPr>
        <p:txBody>
          <a:bodyPr lIns="101778" tIns="50886" rIns="101778" bIns="50886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40072" y="1646503"/>
            <a:ext cx="9721215" cy="4656924"/>
          </a:xfrm>
          <a:prstGeom prst="rect">
            <a:avLst/>
          </a:prstGeom>
        </p:spPr>
        <p:txBody>
          <a:bodyPr lIns="101778" tIns="50886" rIns="101778" bIns="50886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91697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3232" y="4534420"/>
            <a:ext cx="9181148" cy="1401488"/>
          </a:xfrm>
          <a:prstGeom prst="rect">
            <a:avLst/>
          </a:prstGeom>
        </p:spPr>
        <p:txBody>
          <a:bodyPr lIns="101778" tIns="50886" rIns="101778" bIns="50886" anchor="t"/>
          <a:lstStyle>
            <a:lvl1pPr algn="l">
              <a:defRPr sz="45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3232" y="2990823"/>
            <a:ext cx="9181148" cy="1543595"/>
          </a:xfrm>
          <a:prstGeom prst="rect">
            <a:avLst/>
          </a:prstGeom>
        </p:spPr>
        <p:txBody>
          <a:bodyPr lIns="101778" tIns="50886" rIns="101778" bIns="50886" anchor="b"/>
          <a:lstStyle>
            <a:lvl1pPr marL="0" indent="0">
              <a:buNone/>
              <a:defRPr sz="2200"/>
            </a:lvl1pPr>
            <a:lvl2pPr marL="508882" indent="0">
              <a:buNone/>
              <a:defRPr sz="2000"/>
            </a:lvl2pPr>
            <a:lvl3pPr marL="1017770" indent="0">
              <a:buNone/>
              <a:defRPr sz="1800"/>
            </a:lvl3pPr>
            <a:lvl4pPr marL="1526652" indent="0">
              <a:buNone/>
              <a:defRPr sz="1600"/>
            </a:lvl4pPr>
            <a:lvl5pPr marL="2035534" indent="0">
              <a:buNone/>
              <a:defRPr sz="1600"/>
            </a:lvl5pPr>
            <a:lvl6pPr marL="2544429" indent="0">
              <a:buNone/>
              <a:defRPr sz="1600"/>
            </a:lvl6pPr>
            <a:lvl7pPr marL="3053303" indent="0">
              <a:buNone/>
              <a:defRPr sz="1600"/>
            </a:lvl7pPr>
            <a:lvl8pPr marL="3562182" indent="0">
              <a:buNone/>
              <a:defRPr sz="1600"/>
            </a:lvl8pPr>
            <a:lvl9pPr marL="407107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61242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82613"/>
            <a:ext cx="9721215" cy="1176074"/>
          </a:xfrm>
          <a:prstGeom prst="rect">
            <a:avLst/>
          </a:prstGeom>
        </p:spPr>
        <p:txBody>
          <a:bodyPr lIns="101778" tIns="50886" rIns="101778" bIns="50886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0071" y="1646503"/>
            <a:ext cx="4770596" cy="4656924"/>
          </a:xfrm>
          <a:prstGeom prst="rect">
            <a:avLst/>
          </a:prstGeom>
        </p:spPr>
        <p:txBody>
          <a:bodyPr lIns="101778" tIns="50886" rIns="101778" bIns="50886"/>
          <a:lstStyle>
            <a:lvl1pPr>
              <a:defRPr sz="3100"/>
            </a:lvl1pPr>
            <a:lvl2pPr>
              <a:defRPr sz="28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90689" y="1646503"/>
            <a:ext cx="4770596" cy="4656924"/>
          </a:xfrm>
          <a:prstGeom prst="rect">
            <a:avLst/>
          </a:prstGeom>
        </p:spPr>
        <p:txBody>
          <a:bodyPr lIns="101778" tIns="50886" rIns="101778" bIns="50886"/>
          <a:lstStyle>
            <a:lvl1pPr>
              <a:defRPr sz="3100"/>
            </a:lvl1pPr>
            <a:lvl2pPr>
              <a:defRPr sz="28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50497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82613"/>
            <a:ext cx="9721215" cy="1176074"/>
          </a:xfrm>
          <a:prstGeom prst="rect">
            <a:avLst/>
          </a:prstGeom>
        </p:spPr>
        <p:txBody>
          <a:bodyPr lIns="101778" tIns="50886" rIns="101778" bIns="50886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70" y="1579533"/>
            <a:ext cx="4772472" cy="658276"/>
          </a:xfrm>
          <a:prstGeom prst="rect">
            <a:avLst/>
          </a:prstGeom>
        </p:spPr>
        <p:txBody>
          <a:bodyPr lIns="101778" tIns="50886" rIns="101778" bIns="50886" anchor="b"/>
          <a:lstStyle>
            <a:lvl1pPr marL="0" indent="0">
              <a:buNone/>
              <a:defRPr sz="2800" b="1"/>
            </a:lvl1pPr>
            <a:lvl2pPr marL="508882" indent="0">
              <a:buNone/>
              <a:defRPr sz="2200" b="1"/>
            </a:lvl2pPr>
            <a:lvl3pPr marL="1017770" indent="0">
              <a:buNone/>
              <a:defRPr sz="2000" b="1"/>
            </a:lvl3pPr>
            <a:lvl4pPr marL="1526652" indent="0">
              <a:buNone/>
              <a:defRPr sz="1800" b="1"/>
            </a:lvl4pPr>
            <a:lvl5pPr marL="2035534" indent="0">
              <a:buNone/>
              <a:defRPr sz="1800" b="1"/>
            </a:lvl5pPr>
            <a:lvl6pPr marL="2544429" indent="0">
              <a:buNone/>
              <a:defRPr sz="1800" b="1"/>
            </a:lvl6pPr>
            <a:lvl7pPr marL="3053303" indent="0">
              <a:buNone/>
              <a:defRPr sz="1800" b="1"/>
            </a:lvl7pPr>
            <a:lvl8pPr marL="3562182" indent="0">
              <a:buNone/>
              <a:defRPr sz="1800" b="1"/>
            </a:lvl8pPr>
            <a:lvl9pPr marL="4071070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0070" y="2237810"/>
            <a:ext cx="4772472" cy="4065620"/>
          </a:xfrm>
          <a:prstGeom prst="rect">
            <a:avLst/>
          </a:prstGeom>
        </p:spPr>
        <p:txBody>
          <a:bodyPr lIns="101778" tIns="50886" rIns="101778" bIns="50886"/>
          <a:lstStyle>
            <a:lvl1pPr>
              <a:defRPr sz="28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486950" y="1579533"/>
            <a:ext cx="4774347" cy="658276"/>
          </a:xfrm>
          <a:prstGeom prst="rect">
            <a:avLst/>
          </a:prstGeom>
        </p:spPr>
        <p:txBody>
          <a:bodyPr lIns="101778" tIns="50886" rIns="101778" bIns="50886" anchor="b"/>
          <a:lstStyle>
            <a:lvl1pPr marL="0" indent="0">
              <a:buNone/>
              <a:defRPr sz="2800" b="1"/>
            </a:lvl1pPr>
            <a:lvl2pPr marL="508882" indent="0">
              <a:buNone/>
              <a:defRPr sz="2200" b="1"/>
            </a:lvl2pPr>
            <a:lvl3pPr marL="1017770" indent="0">
              <a:buNone/>
              <a:defRPr sz="2000" b="1"/>
            </a:lvl3pPr>
            <a:lvl4pPr marL="1526652" indent="0">
              <a:buNone/>
              <a:defRPr sz="1800" b="1"/>
            </a:lvl4pPr>
            <a:lvl5pPr marL="2035534" indent="0">
              <a:buNone/>
              <a:defRPr sz="1800" b="1"/>
            </a:lvl5pPr>
            <a:lvl6pPr marL="2544429" indent="0">
              <a:buNone/>
              <a:defRPr sz="1800" b="1"/>
            </a:lvl6pPr>
            <a:lvl7pPr marL="3053303" indent="0">
              <a:buNone/>
              <a:defRPr sz="1800" b="1"/>
            </a:lvl7pPr>
            <a:lvl8pPr marL="3562182" indent="0">
              <a:buNone/>
              <a:defRPr sz="1800" b="1"/>
            </a:lvl8pPr>
            <a:lvl9pPr marL="4071070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486950" y="2237810"/>
            <a:ext cx="4774347" cy="4065620"/>
          </a:xfrm>
          <a:prstGeom prst="rect">
            <a:avLst/>
          </a:prstGeom>
        </p:spPr>
        <p:txBody>
          <a:bodyPr lIns="101778" tIns="50886" rIns="101778" bIns="50886"/>
          <a:lstStyle>
            <a:lvl1pPr>
              <a:defRPr sz="28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643352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82613"/>
            <a:ext cx="9721215" cy="1176074"/>
          </a:xfrm>
          <a:prstGeom prst="rect">
            <a:avLst/>
          </a:prstGeom>
        </p:spPr>
        <p:txBody>
          <a:bodyPr lIns="101778" tIns="50886" rIns="101778" bIns="50886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060389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140314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134" y="280983"/>
            <a:ext cx="3553570" cy="1195675"/>
          </a:xfrm>
          <a:prstGeom prst="rect">
            <a:avLst/>
          </a:prstGeom>
        </p:spPr>
        <p:txBody>
          <a:bodyPr lIns="101778" tIns="50886" rIns="101778" bIns="50886" anchor="b"/>
          <a:lstStyle>
            <a:lvl1pPr algn="l">
              <a:defRPr sz="22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23028" y="280956"/>
            <a:ext cx="6038255" cy="6022473"/>
          </a:xfrm>
          <a:prstGeom prst="rect">
            <a:avLst/>
          </a:prstGeom>
        </p:spPr>
        <p:txBody>
          <a:bodyPr lIns="101778" tIns="50886" rIns="101778" bIns="50886"/>
          <a:lstStyle>
            <a:lvl1pPr>
              <a:defRPr sz="3600"/>
            </a:lvl1pPr>
            <a:lvl2pPr>
              <a:defRPr sz="3100"/>
            </a:lvl2pPr>
            <a:lvl3pPr>
              <a:defRPr sz="28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0134" y="1476658"/>
            <a:ext cx="3553570" cy="4826800"/>
          </a:xfrm>
          <a:prstGeom prst="rect">
            <a:avLst/>
          </a:prstGeom>
        </p:spPr>
        <p:txBody>
          <a:bodyPr lIns="101778" tIns="50886" rIns="101778" bIns="50886"/>
          <a:lstStyle>
            <a:lvl1pPr marL="0" indent="0">
              <a:buNone/>
              <a:defRPr sz="1600"/>
            </a:lvl1pPr>
            <a:lvl2pPr marL="508882" indent="0">
              <a:buNone/>
              <a:defRPr sz="1300"/>
            </a:lvl2pPr>
            <a:lvl3pPr marL="1017770" indent="0">
              <a:buNone/>
              <a:defRPr sz="1200"/>
            </a:lvl3pPr>
            <a:lvl4pPr marL="1526652" indent="0">
              <a:buNone/>
              <a:defRPr sz="1000"/>
            </a:lvl4pPr>
            <a:lvl5pPr marL="2035534" indent="0">
              <a:buNone/>
              <a:defRPr sz="1000"/>
            </a:lvl5pPr>
            <a:lvl6pPr marL="2544429" indent="0">
              <a:buNone/>
              <a:defRPr sz="1000"/>
            </a:lvl6pPr>
            <a:lvl7pPr marL="3053303" indent="0">
              <a:buNone/>
              <a:defRPr sz="1000"/>
            </a:lvl7pPr>
            <a:lvl8pPr marL="3562182" indent="0">
              <a:buNone/>
              <a:defRPr sz="1000"/>
            </a:lvl8pPr>
            <a:lvl9pPr marL="407107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969401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17144" y="4939508"/>
            <a:ext cx="6480810" cy="583141"/>
          </a:xfrm>
          <a:prstGeom prst="rect">
            <a:avLst/>
          </a:prstGeom>
        </p:spPr>
        <p:txBody>
          <a:bodyPr lIns="101778" tIns="50886" rIns="101778" bIns="50886" anchor="b"/>
          <a:lstStyle>
            <a:lvl1pPr algn="l">
              <a:defRPr sz="22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17144" y="630506"/>
            <a:ext cx="6480810" cy="4233863"/>
          </a:xfrm>
          <a:prstGeom prst="rect">
            <a:avLst/>
          </a:prstGeom>
        </p:spPr>
        <p:txBody>
          <a:bodyPr lIns="101778" tIns="50886" rIns="101778" bIns="50886"/>
          <a:lstStyle>
            <a:lvl1pPr marL="0" indent="0">
              <a:buNone/>
              <a:defRPr sz="3600"/>
            </a:lvl1pPr>
            <a:lvl2pPr marL="508882" indent="0">
              <a:buNone/>
              <a:defRPr sz="3100"/>
            </a:lvl2pPr>
            <a:lvl3pPr marL="1017770" indent="0">
              <a:buNone/>
              <a:defRPr sz="2800"/>
            </a:lvl3pPr>
            <a:lvl4pPr marL="1526652" indent="0">
              <a:buNone/>
              <a:defRPr sz="2200"/>
            </a:lvl4pPr>
            <a:lvl5pPr marL="2035534" indent="0">
              <a:buNone/>
              <a:defRPr sz="2200"/>
            </a:lvl5pPr>
            <a:lvl6pPr marL="2544429" indent="0">
              <a:buNone/>
              <a:defRPr sz="2200"/>
            </a:lvl6pPr>
            <a:lvl7pPr marL="3053303" indent="0">
              <a:buNone/>
              <a:defRPr sz="2200"/>
            </a:lvl7pPr>
            <a:lvl8pPr marL="3562182" indent="0">
              <a:buNone/>
              <a:defRPr sz="2200"/>
            </a:lvl8pPr>
            <a:lvl9pPr marL="4071070" indent="0">
              <a:buNone/>
              <a:defRPr sz="22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17144" y="5522686"/>
            <a:ext cx="6480810" cy="828152"/>
          </a:xfrm>
          <a:prstGeom prst="rect">
            <a:avLst/>
          </a:prstGeom>
        </p:spPr>
        <p:txBody>
          <a:bodyPr lIns="101778" tIns="50886" rIns="101778" bIns="50886"/>
          <a:lstStyle>
            <a:lvl1pPr marL="0" indent="0">
              <a:buNone/>
              <a:defRPr sz="1600"/>
            </a:lvl1pPr>
            <a:lvl2pPr marL="508882" indent="0">
              <a:buNone/>
              <a:defRPr sz="1300"/>
            </a:lvl2pPr>
            <a:lvl3pPr marL="1017770" indent="0">
              <a:buNone/>
              <a:defRPr sz="1200"/>
            </a:lvl3pPr>
            <a:lvl4pPr marL="1526652" indent="0">
              <a:buNone/>
              <a:defRPr sz="1000"/>
            </a:lvl4pPr>
            <a:lvl5pPr marL="2035534" indent="0">
              <a:buNone/>
              <a:defRPr sz="1000"/>
            </a:lvl5pPr>
            <a:lvl6pPr marL="2544429" indent="0">
              <a:buNone/>
              <a:defRPr sz="1000"/>
            </a:lvl6pPr>
            <a:lvl7pPr marL="3053303" indent="0">
              <a:buNone/>
              <a:defRPr sz="1000"/>
            </a:lvl7pPr>
            <a:lvl8pPr marL="3562182" indent="0">
              <a:buNone/>
              <a:defRPr sz="1000"/>
            </a:lvl8pPr>
            <a:lvl9pPr marL="407107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762059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82613"/>
            <a:ext cx="9721215" cy="1176074"/>
          </a:xfrm>
          <a:prstGeom prst="rect">
            <a:avLst/>
          </a:prstGeom>
        </p:spPr>
        <p:txBody>
          <a:bodyPr lIns="101778" tIns="50886" rIns="101778" bIns="50886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0072" y="1646503"/>
            <a:ext cx="9721215" cy="4656924"/>
          </a:xfrm>
          <a:prstGeom prst="rect">
            <a:avLst/>
          </a:prstGeom>
        </p:spPr>
        <p:txBody>
          <a:bodyPr vert="eaVert" lIns="101778" tIns="50886" rIns="101778" bIns="50886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270511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830979" y="282626"/>
            <a:ext cx="2430304" cy="6020840"/>
          </a:xfrm>
          <a:prstGeom prst="rect">
            <a:avLst/>
          </a:prstGeom>
        </p:spPr>
        <p:txBody>
          <a:bodyPr vert="eaVert" lIns="101778" tIns="50886" rIns="101778" bIns="50886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0067" y="282626"/>
            <a:ext cx="7110889" cy="6020840"/>
          </a:xfrm>
          <a:prstGeom prst="rect">
            <a:avLst/>
          </a:prstGeom>
        </p:spPr>
        <p:txBody>
          <a:bodyPr vert="eaVert" lIns="101778" tIns="50886" rIns="101778" bIns="50886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00954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40068" y="282585"/>
            <a:ext cx="9721215" cy="1176073"/>
          </a:xfrm>
          <a:prstGeom prst="rect">
            <a:avLst/>
          </a:prstGeom>
        </p:spPr>
        <p:txBody>
          <a:bodyPr vert="horz" lIns="102038" tIns="51019" rIns="102038" bIns="51019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68" y="1646503"/>
            <a:ext cx="9721215" cy="4656923"/>
          </a:xfrm>
          <a:prstGeom prst="rect">
            <a:avLst/>
          </a:prstGeom>
        </p:spPr>
        <p:txBody>
          <a:bodyPr vert="horz" lIns="102038" tIns="51019" rIns="102038" bIns="51019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40068" y="6540273"/>
            <a:ext cx="2520315" cy="375690"/>
          </a:xfrm>
          <a:prstGeom prst="rect">
            <a:avLst/>
          </a:prstGeom>
        </p:spPr>
        <p:txBody>
          <a:bodyPr vert="horz" lIns="102038" tIns="51019" rIns="102038" bIns="51019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6E2BD2-0F0A-4F3F-B8A7-10A3588A3F9D}" type="datetimeFigureOut">
              <a:rPr lang="es-ES" smtClean="0"/>
              <a:t>16/12/2018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690461" y="6540273"/>
            <a:ext cx="3420428" cy="375690"/>
          </a:xfrm>
          <a:prstGeom prst="rect">
            <a:avLst/>
          </a:prstGeom>
        </p:spPr>
        <p:txBody>
          <a:bodyPr vert="horz" lIns="102038" tIns="51019" rIns="102038" bIns="51019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740968" y="6540273"/>
            <a:ext cx="2520315" cy="375690"/>
          </a:xfrm>
          <a:prstGeom prst="rect">
            <a:avLst/>
          </a:prstGeom>
        </p:spPr>
        <p:txBody>
          <a:bodyPr vert="horz" lIns="102038" tIns="51019" rIns="102038" bIns="51019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753E2A-DCE3-4D04-AA41-36B97EA0A5A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0461969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020379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82642" indent="-382642" algn="l" defTabSz="1020379" rtl="0" eaLnBrk="1" latinLnBrk="0" hangingPunct="1">
        <a:spcBef>
          <a:spcPct val="20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29058" indent="-318868" algn="l" defTabSz="1020379" rtl="0" eaLnBrk="1" latinLnBrk="0" hangingPunct="1">
        <a:spcBef>
          <a:spcPct val="20000"/>
        </a:spcBef>
        <a:buFont typeface="Arial" panose="020B0604020202020204" pitchFamily="34" charset="0"/>
        <a:buChar char="–"/>
        <a:defRPr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275474" indent="-255095" algn="l" defTabSz="1020379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785663" indent="-255095" algn="l" defTabSz="1020379" rtl="0" eaLnBrk="1" latinLnBrk="0" hangingPunct="1">
        <a:spcBef>
          <a:spcPct val="20000"/>
        </a:spcBef>
        <a:buFont typeface="Arial" panose="020B0604020202020204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95853" indent="-255095" algn="l" defTabSz="1020379" rtl="0" eaLnBrk="1" latinLnBrk="0" hangingPunct="1">
        <a:spcBef>
          <a:spcPct val="20000"/>
        </a:spcBef>
        <a:buFont typeface="Arial" panose="020B0604020202020204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806042" indent="-255095" algn="l" defTabSz="1020379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316232" indent="-255095" algn="l" defTabSz="1020379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826421" indent="-255095" algn="l" defTabSz="1020379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336611" indent="-255095" algn="l" defTabSz="1020379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102037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10189" algn="l" defTabSz="102037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20379" algn="l" defTabSz="102037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30568" algn="l" defTabSz="102037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40758" algn="l" defTabSz="102037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50947" algn="l" defTabSz="102037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61137" algn="l" defTabSz="102037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71326" algn="l" defTabSz="102037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81516" algn="l" defTabSz="102037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0068" y="6425945"/>
            <a:ext cx="2520315" cy="490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1778" tIns="50886" rIns="101778" bIns="50886" numCol="1" anchor="t" anchorCtr="0" compatLnSpc="1">
            <a:prstTxWarp prst="textNoShape">
              <a:avLst/>
            </a:prstTxWarp>
          </a:bodyPr>
          <a:lstStyle>
            <a:lvl1pPr>
              <a:defRPr sz="1600"/>
            </a:lvl1pPr>
          </a:lstStyle>
          <a:p>
            <a:pPr defTabSz="1017770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8165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5pPr>
      <a:lvl6pPr marL="508882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6pPr>
      <a:lvl7pPr marL="1017770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7pPr>
      <a:lvl8pPr marL="1526652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8pPr>
      <a:lvl9pPr marL="2035534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81666" indent="-381666" algn="l" rtl="0" fontAlgn="base">
        <a:spcBef>
          <a:spcPct val="20000"/>
        </a:spcBef>
        <a:spcAft>
          <a:spcPct val="0"/>
        </a:spcAft>
        <a:buChar char="•"/>
        <a:defRPr sz="3600">
          <a:solidFill>
            <a:schemeClr val="tx1"/>
          </a:solidFill>
          <a:latin typeface="+mn-lt"/>
          <a:ea typeface="+mn-ea"/>
          <a:cs typeface="+mn-cs"/>
        </a:defRPr>
      </a:lvl1pPr>
      <a:lvl2pPr marL="826938" indent="-318055" algn="l" rtl="0" fontAlgn="base">
        <a:spcBef>
          <a:spcPct val="20000"/>
        </a:spcBef>
        <a:spcAft>
          <a:spcPct val="0"/>
        </a:spcAft>
        <a:buChar char="–"/>
        <a:defRPr sz="3100">
          <a:solidFill>
            <a:schemeClr val="tx1"/>
          </a:solidFill>
          <a:latin typeface="+mn-lt"/>
          <a:cs typeface="+mn-cs"/>
        </a:defRPr>
      </a:lvl2pPr>
      <a:lvl3pPr marL="1272218" indent="-254442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781092" indent="-254442" algn="l" rtl="0" fontAlgn="base">
        <a:spcBef>
          <a:spcPct val="20000"/>
        </a:spcBef>
        <a:spcAft>
          <a:spcPct val="0"/>
        </a:spcAft>
        <a:buChar char="–"/>
        <a:defRPr sz="2200">
          <a:solidFill>
            <a:schemeClr val="tx1"/>
          </a:solidFill>
          <a:latin typeface="+mn-lt"/>
          <a:cs typeface="+mn-cs"/>
        </a:defRPr>
      </a:lvl4pPr>
      <a:lvl5pPr marL="2289979" indent="-254442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5pPr>
      <a:lvl6pPr marL="2798864" indent="-254442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6pPr>
      <a:lvl7pPr marL="3307742" indent="-254442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7pPr>
      <a:lvl8pPr marL="3816637" indent="-254442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8pPr>
      <a:lvl9pPr marL="4325515" indent="-254442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1777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8882" algn="l" defTabSz="101777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17770" algn="l" defTabSz="101777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26652" algn="l" defTabSz="101777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35534" algn="l" defTabSz="101777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44429" algn="l" defTabSz="101777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53303" algn="l" defTabSz="101777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62182" algn="l" defTabSz="101777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71070" algn="l" defTabSz="101777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gif"/><Relationship Id="rId3" Type="http://schemas.openxmlformats.org/officeDocument/2006/relationships/image" Target="../media/image7.gif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10" Type="http://schemas.openxmlformats.org/officeDocument/2006/relationships/image" Target="../media/image13.jpeg"/><Relationship Id="rId4" Type="http://schemas.openxmlformats.org/officeDocument/2006/relationships/image" Target="../media/image8.gif"/><Relationship Id="rId9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15.gif"/><Relationship Id="rId7" Type="http://schemas.openxmlformats.org/officeDocument/2006/relationships/image" Target="../media/image4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8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19.jpeg"/><Relationship Id="rId7" Type="http://schemas.openxmlformats.org/officeDocument/2006/relationships/image" Target="../media/image4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gif"/><Relationship Id="rId5" Type="http://schemas.openxmlformats.org/officeDocument/2006/relationships/image" Target="../media/image12.gif"/><Relationship Id="rId4" Type="http://schemas.openxmlformats.org/officeDocument/2006/relationships/image" Target="../media/image2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1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12.gif"/><Relationship Id="rId4" Type="http://schemas.openxmlformats.org/officeDocument/2006/relationships/image" Target="../media/image2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13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12.gif"/><Relationship Id="rId4" Type="http://schemas.openxmlformats.org/officeDocument/2006/relationships/image" Target="../media/image2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7" Type="http://schemas.openxmlformats.org/officeDocument/2006/relationships/image" Target="../media/image13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12.gif"/><Relationship Id="rId4" Type="http://schemas.openxmlformats.org/officeDocument/2006/relationships/image" Target="../media/image3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7" Type="http://schemas.openxmlformats.org/officeDocument/2006/relationships/image" Target="../media/image13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image" Target="../media/image35.jpeg"/><Relationship Id="rId7" Type="http://schemas.openxmlformats.org/officeDocument/2006/relationships/image" Target="../media/image12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37.gif"/><Relationship Id="rId4" Type="http://schemas.openxmlformats.org/officeDocument/2006/relationships/image" Target="../media/image36.jpeg"/><Relationship Id="rId9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7" Type="http://schemas.openxmlformats.org/officeDocument/2006/relationships/image" Target="../media/image13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43.jpeg"/><Relationship Id="rId7" Type="http://schemas.openxmlformats.org/officeDocument/2006/relationships/image" Target="../media/image4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5" Type="http://schemas.openxmlformats.org/officeDocument/2006/relationships/image" Target="../media/image12.gif"/><Relationship Id="rId4" Type="http://schemas.openxmlformats.org/officeDocument/2006/relationships/image" Target="../media/image44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image" Target="../media/image46.gif"/><Relationship Id="rId7" Type="http://schemas.openxmlformats.org/officeDocument/2006/relationships/image" Target="../media/image49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eg"/><Relationship Id="rId5" Type="http://schemas.microsoft.com/office/2007/relationships/hdphoto" Target="../media/hdphoto1.wdp"/><Relationship Id="rId4" Type="http://schemas.openxmlformats.org/officeDocument/2006/relationships/image" Target="../media/image47.png"/><Relationship Id="rId9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51.jpeg"/><Relationship Id="rId7" Type="http://schemas.openxmlformats.org/officeDocument/2006/relationships/image" Target="../media/image4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gif"/><Relationship Id="rId5" Type="http://schemas.openxmlformats.org/officeDocument/2006/relationships/image" Target="../media/image53.jpeg"/><Relationship Id="rId4" Type="http://schemas.openxmlformats.org/officeDocument/2006/relationships/image" Target="../media/image52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6.png"/><Relationship Id="rId10" Type="http://schemas.openxmlformats.org/officeDocument/2006/relationships/image" Target="../media/image5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3 Grupo"/>
          <p:cNvGrpSpPr/>
          <p:nvPr/>
        </p:nvGrpSpPr>
        <p:grpSpPr>
          <a:xfrm>
            <a:off x="0" y="-4763"/>
            <a:ext cx="10801350" cy="7067551"/>
            <a:chOff x="0" y="-4763"/>
            <a:chExt cx="10801350" cy="7067551"/>
          </a:xfrm>
        </p:grpSpPr>
        <p:pic>
          <p:nvPicPr>
            <p:cNvPr id="3074" name="Picture 2" descr="C:\Users\Eleni\Desktop\ultimo escritorio\bellisima\00000E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4763"/>
              <a:ext cx="10801350" cy="70675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" name="Kép 14" descr="085.gif"/>
            <p:cNvPicPr>
              <a:picLocks noChangeAspect="1"/>
            </p:cNvPicPr>
            <p:nvPr/>
          </p:nvPicPr>
          <p:blipFill>
            <a:blip r:embed="rId4" cstate="print">
              <a:lum contrast="10000"/>
            </a:blip>
            <a:stretch>
              <a:fillRect/>
            </a:stretch>
          </p:blipFill>
          <p:spPr>
            <a:xfrm>
              <a:off x="312288" y="1656011"/>
              <a:ext cx="3729939" cy="2113632"/>
            </a:xfrm>
            <a:prstGeom prst="rect">
              <a:avLst/>
            </a:prstGeom>
          </p:spPr>
        </p:pic>
      </p:grpSp>
      <p:pic>
        <p:nvPicPr>
          <p:cNvPr id="8194" name="Picture 2" descr="C:\Users\Eleni\Desktop\ultimo escritorio\bellisima\0000FR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200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Kép 13" descr="085.gif"/>
          <p:cNvPicPr>
            <a:picLocks noChangeAspect="1"/>
          </p:cNvPicPr>
          <p:nvPr/>
        </p:nvPicPr>
        <p:blipFill>
          <a:blip r:embed="rId4" cstate="print">
            <a:lum bright="-10000" contrast="20000"/>
          </a:blip>
          <a:stretch>
            <a:fillRect/>
          </a:stretch>
        </p:blipFill>
        <p:spPr>
          <a:xfrm>
            <a:off x="3024411" y="3070364"/>
            <a:ext cx="2952328" cy="1706403"/>
          </a:xfrm>
          <a:prstGeom prst="rect">
            <a:avLst/>
          </a:prstGeom>
        </p:spPr>
      </p:pic>
      <p:pic>
        <p:nvPicPr>
          <p:cNvPr id="8" name="Kép 4" descr="786366yueu6dlqkx.gif"/>
          <p:cNvPicPr>
            <a:picLocks noChangeAspect="1"/>
          </p:cNvPicPr>
          <p:nvPr/>
        </p:nvPicPr>
        <p:blipFill>
          <a:blip r:embed="rId6" cstate="print">
            <a:lum contrast="10000"/>
          </a:blip>
          <a:stretch>
            <a:fillRect/>
          </a:stretch>
        </p:blipFill>
        <p:spPr>
          <a:xfrm>
            <a:off x="209550" y="0"/>
            <a:ext cx="3200400" cy="419100"/>
          </a:xfrm>
          <a:prstGeom prst="rect">
            <a:avLst/>
          </a:prstGeom>
        </p:spPr>
      </p:pic>
      <p:pic>
        <p:nvPicPr>
          <p:cNvPr id="9" name="Kép 5" descr="786366yueu6dlqkx.gif"/>
          <p:cNvPicPr>
            <a:picLocks noChangeAspect="1"/>
          </p:cNvPicPr>
          <p:nvPr/>
        </p:nvPicPr>
        <p:blipFill>
          <a:blip r:embed="rId6" cstate="print">
            <a:lum contrast="10000"/>
          </a:blip>
          <a:stretch>
            <a:fillRect/>
          </a:stretch>
        </p:blipFill>
        <p:spPr>
          <a:xfrm>
            <a:off x="7078060" y="0"/>
            <a:ext cx="3200400" cy="419100"/>
          </a:xfrm>
          <a:prstGeom prst="rect">
            <a:avLst/>
          </a:prstGeom>
        </p:spPr>
      </p:pic>
      <p:pic>
        <p:nvPicPr>
          <p:cNvPr id="10" name="Kép 6" descr="786366yueu6dlqkx.gif"/>
          <p:cNvPicPr>
            <a:picLocks noChangeAspect="1"/>
          </p:cNvPicPr>
          <p:nvPr/>
        </p:nvPicPr>
        <p:blipFill>
          <a:blip r:embed="rId6" cstate="print">
            <a:lum contrast="10000"/>
          </a:blip>
          <a:stretch>
            <a:fillRect/>
          </a:stretch>
        </p:blipFill>
        <p:spPr>
          <a:xfrm>
            <a:off x="3504975" y="7675"/>
            <a:ext cx="3200400" cy="419100"/>
          </a:xfrm>
          <a:prstGeom prst="rect">
            <a:avLst/>
          </a:prstGeom>
        </p:spPr>
      </p:pic>
      <p:pic>
        <p:nvPicPr>
          <p:cNvPr id="11" name="Kép 7" descr="786366yueu6dlqkx.gif"/>
          <p:cNvPicPr>
            <a:picLocks noChangeAspect="1"/>
          </p:cNvPicPr>
          <p:nvPr/>
        </p:nvPicPr>
        <p:blipFill>
          <a:blip r:embed="rId6" cstate="print">
            <a:lum bright="-10000" contrast="40000"/>
          </a:blip>
          <a:stretch>
            <a:fillRect/>
          </a:stretch>
        </p:blipFill>
        <p:spPr>
          <a:xfrm>
            <a:off x="191216" y="6637338"/>
            <a:ext cx="3200400" cy="419100"/>
          </a:xfrm>
          <a:prstGeom prst="rect">
            <a:avLst/>
          </a:prstGeom>
        </p:spPr>
      </p:pic>
      <p:pic>
        <p:nvPicPr>
          <p:cNvPr id="12" name="Kép 8" descr="786366yueu6dlqkx.gif"/>
          <p:cNvPicPr>
            <a:picLocks noChangeAspect="1"/>
          </p:cNvPicPr>
          <p:nvPr/>
        </p:nvPicPr>
        <p:blipFill>
          <a:blip r:embed="rId6" cstate="print">
            <a:lum bright="-10000" contrast="40000"/>
          </a:blip>
          <a:stretch>
            <a:fillRect/>
          </a:stretch>
        </p:blipFill>
        <p:spPr>
          <a:xfrm>
            <a:off x="7078060" y="6525938"/>
            <a:ext cx="3200400" cy="419100"/>
          </a:xfrm>
          <a:prstGeom prst="rect">
            <a:avLst/>
          </a:prstGeom>
        </p:spPr>
      </p:pic>
      <p:pic>
        <p:nvPicPr>
          <p:cNvPr id="13" name="Kép 9" descr="786366yueu6dlqkx.gif"/>
          <p:cNvPicPr>
            <a:picLocks noChangeAspect="1"/>
          </p:cNvPicPr>
          <p:nvPr/>
        </p:nvPicPr>
        <p:blipFill>
          <a:blip r:embed="rId6" cstate="print">
            <a:lum bright="-10000" contrast="40000"/>
          </a:blip>
          <a:stretch>
            <a:fillRect/>
          </a:stretch>
        </p:blipFill>
        <p:spPr>
          <a:xfrm>
            <a:off x="3528830" y="6573729"/>
            <a:ext cx="3200400" cy="419100"/>
          </a:xfrm>
          <a:prstGeom prst="rect">
            <a:avLst/>
          </a:prstGeom>
        </p:spPr>
      </p:pic>
      <p:pic>
        <p:nvPicPr>
          <p:cNvPr id="14" name="Kép 10" descr="786366yueu6dlqkx.gif"/>
          <p:cNvPicPr>
            <a:picLocks noChangeAspect="1"/>
          </p:cNvPicPr>
          <p:nvPr/>
        </p:nvPicPr>
        <p:blipFill>
          <a:blip r:embed="rId6" cstate="print">
            <a:lum contrast="30000"/>
          </a:blip>
          <a:stretch>
            <a:fillRect/>
          </a:stretch>
        </p:blipFill>
        <p:spPr>
          <a:xfrm rot="5400000">
            <a:off x="-1390650" y="1676378"/>
            <a:ext cx="3200400" cy="419100"/>
          </a:xfrm>
          <a:prstGeom prst="rect">
            <a:avLst/>
          </a:prstGeom>
        </p:spPr>
      </p:pic>
      <p:pic>
        <p:nvPicPr>
          <p:cNvPr id="15" name="Kép 11" descr="786366yueu6dlqkx.gif"/>
          <p:cNvPicPr>
            <a:picLocks noChangeAspect="1"/>
          </p:cNvPicPr>
          <p:nvPr/>
        </p:nvPicPr>
        <p:blipFill>
          <a:blip r:embed="rId6" cstate="print">
            <a:lum contrast="30000"/>
          </a:blip>
          <a:stretch>
            <a:fillRect/>
          </a:stretch>
        </p:blipFill>
        <p:spPr>
          <a:xfrm rot="5400000">
            <a:off x="-1390650" y="4748212"/>
            <a:ext cx="3200400" cy="419100"/>
          </a:xfrm>
          <a:prstGeom prst="rect">
            <a:avLst/>
          </a:prstGeom>
        </p:spPr>
      </p:pic>
      <p:pic>
        <p:nvPicPr>
          <p:cNvPr id="16" name="Kép 12" descr="786366yueu6dlqkx.gif"/>
          <p:cNvPicPr>
            <a:picLocks noChangeAspect="1"/>
          </p:cNvPicPr>
          <p:nvPr/>
        </p:nvPicPr>
        <p:blipFill>
          <a:blip r:embed="rId6" cstate="print">
            <a:lum contrast="30000"/>
          </a:blip>
          <a:stretch>
            <a:fillRect/>
          </a:stretch>
        </p:blipFill>
        <p:spPr>
          <a:xfrm rot="16200000">
            <a:off x="8887810" y="1653223"/>
            <a:ext cx="3200400" cy="419100"/>
          </a:xfrm>
          <a:prstGeom prst="rect">
            <a:avLst/>
          </a:prstGeom>
        </p:spPr>
      </p:pic>
      <p:pic>
        <p:nvPicPr>
          <p:cNvPr id="17" name="Kép 13" descr="786366yueu6dlqkx.gif"/>
          <p:cNvPicPr>
            <a:picLocks noChangeAspect="1"/>
          </p:cNvPicPr>
          <p:nvPr/>
        </p:nvPicPr>
        <p:blipFill>
          <a:blip r:embed="rId6" cstate="print">
            <a:lum contrast="30000"/>
          </a:blip>
          <a:stretch>
            <a:fillRect/>
          </a:stretch>
        </p:blipFill>
        <p:spPr>
          <a:xfrm rot="16200000">
            <a:off x="8887810" y="5048250"/>
            <a:ext cx="3200400" cy="419100"/>
          </a:xfrm>
          <a:prstGeom prst="rect">
            <a:avLst/>
          </a:prstGeom>
        </p:spPr>
      </p:pic>
      <p:pic>
        <p:nvPicPr>
          <p:cNvPr id="18" name="Picture 8" descr="C:\Users\Eleni\Desktop\Mama Noel Elena\Diapositiva10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801350" cy="7200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4995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1002">
        <p14:vortex dir="u"/>
        <p:sndAc>
          <p:stSnd loop="1">
            <p:snd r:embed="rId2" name="Merry Christmas Everyone HD - Shakin' Stevens.wav"/>
          </p:stSnd>
        </p:sndAc>
      </p:transition>
    </mc:Choice>
    <mc:Fallback xmlns="">
      <p:transition spd="slow" advTm="21002">
        <p:fade/>
        <p:sndAc>
          <p:stSnd loop="1">
            <p:snd r:embed="rId8" name="Merry Christmas Everyone HD - Shakin' Steven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4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6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125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124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6" presetClass="emph" presetSubtype="0" repeatCount="200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1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leni\Desktop\ultimo escritorio\bellisima\00000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10801350" cy="704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2" descr="estrella5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71777" y="74623"/>
            <a:ext cx="1450754" cy="17479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2" descr="estrella5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424177" y="227023"/>
            <a:ext cx="1450754" cy="17479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2" descr="estrella5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8767" y="74623"/>
            <a:ext cx="1450754" cy="17479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2" descr="estrella5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88907" y="227023"/>
            <a:ext cx="1162722" cy="1400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2" descr="estrella5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651629" y="1974977"/>
            <a:ext cx="1450754" cy="17479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Kép 8" descr="feli14.gif"/>
          <p:cNvPicPr>
            <a:picLocks noChangeAspect="1"/>
          </p:cNvPicPr>
          <p:nvPr/>
        </p:nvPicPr>
        <p:blipFill>
          <a:blip r:embed="rId4" cstate="print">
            <a:lum contrast="10000"/>
          </a:blip>
          <a:stretch>
            <a:fillRect/>
          </a:stretch>
        </p:blipFill>
        <p:spPr>
          <a:xfrm>
            <a:off x="432123" y="888881"/>
            <a:ext cx="3222822" cy="1146800"/>
          </a:xfrm>
          <a:prstGeom prst="rect">
            <a:avLst/>
          </a:prstGeom>
        </p:spPr>
      </p:pic>
      <p:pic>
        <p:nvPicPr>
          <p:cNvPr id="12" name="Picture 17" descr="C:\Users\Eleni\Desktop\Mama Noel Elena\Diapositiva3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056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5" descr="C:\Users\Eleni\Desktop\Mama Noel Elena\Diapositiva17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04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2" descr="C:\Users\Eleni\Desktop\Mama Noel Elena\Diapositiva14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04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http://1.bp.blogspot.com/-tctriuUw-PI/UrdUIUS1AtI/AAAAAAAAAT4/g307Lumqbsk/s320/noel+sexy+(3)_thumb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2753" y="1728019"/>
            <a:ext cx="1619250" cy="304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Kép 4" descr="786366yueu6dlqkx.gif"/>
          <p:cNvPicPr>
            <a:picLocks noChangeAspect="1"/>
          </p:cNvPicPr>
          <p:nvPr/>
        </p:nvPicPr>
        <p:blipFill>
          <a:blip r:embed="rId9" cstate="print">
            <a:lum contrast="10000"/>
          </a:blip>
          <a:stretch>
            <a:fillRect/>
          </a:stretch>
        </p:blipFill>
        <p:spPr>
          <a:xfrm>
            <a:off x="209550" y="0"/>
            <a:ext cx="3200400" cy="419100"/>
          </a:xfrm>
          <a:prstGeom prst="rect">
            <a:avLst/>
          </a:prstGeom>
        </p:spPr>
      </p:pic>
      <p:pic>
        <p:nvPicPr>
          <p:cNvPr id="18" name="Kép 5" descr="786366yueu6dlqkx.gif"/>
          <p:cNvPicPr>
            <a:picLocks noChangeAspect="1"/>
          </p:cNvPicPr>
          <p:nvPr/>
        </p:nvPicPr>
        <p:blipFill>
          <a:blip r:embed="rId9" cstate="print">
            <a:lum contrast="10000"/>
          </a:blip>
          <a:stretch>
            <a:fillRect/>
          </a:stretch>
        </p:blipFill>
        <p:spPr>
          <a:xfrm>
            <a:off x="7078060" y="0"/>
            <a:ext cx="3200400" cy="419100"/>
          </a:xfrm>
          <a:prstGeom prst="rect">
            <a:avLst/>
          </a:prstGeom>
        </p:spPr>
      </p:pic>
      <p:pic>
        <p:nvPicPr>
          <p:cNvPr id="19" name="Kép 6" descr="786366yueu6dlqkx.gif"/>
          <p:cNvPicPr>
            <a:picLocks noChangeAspect="1"/>
          </p:cNvPicPr>
          <p:nvPr/>
        </p:nvPicPr>
        <p:blipFill>
          <a:blip r:embed="rId9" cstate="print">
            <a:lum contrast="10000"/>
          </a:blip>
          <a:stretch>
            <a:fillRect/>
          </a:stretch>
        </p:blipFill>
        <p:spPr>
          <a:xfrm>
            <a:off x="3504975" y="7675"/>
            <a:ext cx="3200400" cy="419100"/>
          </a:xfrm>
          <a:prstGeom prst="rect">
            <a:avLst/>
          </a:prstGeom>
        </p:spPr>
      </p:pic>
      <p:pic>
        <p:nvPicPr>
          <p:cNvPr id="20" name="Kép 7" descr="786366yueu6dlqkx.gif"/>
          <p:cNvPicPr>
            <a:picLocks noChangeAspect="1"/>
          </p:cNvPicPr>
          <p:nvPr/>
        </p:nvPicPr>
        <p:blipFill>
          <a:blip r:embed="rId9" cstate="print">
            <a:lum bright="-10000" contrast="40000"/>
          </a:blip>
          <a:stretch>
            <a:fillRect/>
          </a:stretch>
        </p:blipFill>
        <p:spPr>
          <a:xfrm>
            <a:off x="191216" y="6637338"/>
            <a:ext cx="3200400" cy="419100"/>
          </a:xfrm>
          <a:prstGeom prst="rect">
            <a:avLst/>
          </a:prstGeom>
        </p:spPr>
      </p:pic>
      <p:pic>
        <p:nvPicPr>
          <p:cNvPr id="21" name="Kép 8" descr="786366yueu6dlqkx.gif"/>
          <p:cNvPicPr>
            <a:picLocks noChangeAspect="1"/>
          </p:cNvPicPr>
          <p:nvPr/>
        </p:nvPicPr>
        <p:blipFill>
          <a:blip r:embed="rId9" cstate="print">
            <a:lum bright="-10000" contrast="40000"/>
          </a:blip>
          <a:stretch>
            <a:fillRect/>
          </a:stretch>
        </p:blipFill>
        <p:spPr>
          <a:xfrm>
            <a:off x="7078060" y="6525938"/>
            <a:ext cx="3200400" cy="419100"/>
          </a:xfrm>
          <a:prstGeom prst="rect">
            <a:avLst/>
          </a:prstGeom>
        </p:spPr>
      </p:pic>
      <p:pic>
        <p:nvPicPr>
          <p:cNvPr id="22" name="Kép 9" descr="786366yueu6dlqkx.gif"/>
          <p:cNvPicPr>
            <a:picLocks noChangeAspect="1"/>
          </p:cNvPicPr>
          <p:nvPr/>
        </p:nvPicPr>
        <p:blipFill>
          <a:blip r:embed="rId9" cstate="print">
            <a:lum bright="-10000" contrast="40000"/>
          </a:blip>
          <a:stretch>
            <a:fillRect/>
          </a:stretch>
        </p:blipFill>
        <p:spPr>
          <a:xfrm>
            <a:off x="3528830" y="6573729"/>
            <a:ext cx="3200400" cy="419100"/>
          </a:xfrm>
          <a:prstGeom prst="rect">
            <a:avLst/>
          </a:prstGeom>
        </p:spPr>
      </p:pic>
      <p:pic>
        <p:nvPicPr>
          <p:cNvPr id="23" name="Kép 10" descr="786366yueu6dlqkx.gif"/>
          <p:cNvPicPr>
            <a:picLocks noChangeAspect="1"/>
          </p:cNvPicPr>
          <p:nvPr/>
        </p:nvPicPr>
        <p:blipFill>
          <a:blip r:embed="rId9" cstate="print">
            <a:lum contrast="30000"/>
          </a:blip>
          <a:stretch>
            <a:fillRect/>
          </a:stretch>
        </p:blipFill>
        <p:spPr>
          <a:xfrm rot="5400000">
            <a:off x="-1390650" y="1676378"/>
            <a:ext cx="3200400" cy="419100"/>
          </a:xfrm>
          <a:prstGeom prst="rect">
            <a:avLst/>
          </a:prstGeom>
        </p:spPr>
      </p:pic>
      <p:pic>
        <p:nvPicPr>
          <p:cNvPr id="24" name="Kép 11" descr="786366yueu6dlqkx.gif"/>
          <p:cNvPicPr>
            <a:picLocks noChangeAspect="1"/>
          </p:cNvPicPr>
          <p:nvPr/>
        </p:nvPicPr>
        <p:blipFill>
          <a:blip r:embed="rId9" cstate="print">
            <a:lum contrast="30000"/>
          </a:blip>
          <a:stretch>
            <a:fillRect/>
          </a:stretch>
        </p:blipFill>
        <p:spPr>
          <a:xfrm rot="5400000">
            <a:off x="-1390650" y="4748212"/>
            <a:ext cx="3200400" cy="419100"/>
          </a:xfrm>
          <a:prstGeom prst="rect">
            <a:avLst/>
          </a:prstGeom>
        </p:spPr>
      </p:pic>
      <p:pic>
        <p:nvPicPr>
          <p:cNvPr id="25" name="Kép 12" descr="786366yueu6dlqkx.gif"/>
          <p:cNvPicPr>
            <a:picLocks noChangeAspect="1"/>
          </p:cNvPicPr>
          <p:nvPr/>
        </p:nvPicPr>
        <p:blipFill>
          <a:blip r:embed="rId9" cstate="print">
            <a:lum contrast="30000"/>
          </a:blip>
          <a:stretch>
            <a:fillRect/>
          </a:stretch>
        </p:blipFill>
        <p:spPr>
          <a:xfrm rot="16200000">
            <a:off x="8887810" y="1653223"/>
            <a:ext cx="3200400" cy="419100"/>
          </a:xfrm>
          <a:prstGeom prst="rect">
            <a:avLst/>
          </a:prstGeom>
        </p:spPr>
      </p:pic>
      <p:pic>
        <p:nvPicPr>
          <p:cNvPr id="26" name="Kép 13" descr="786366yueu6dlqkx.gif"/>
          <p:cNvPicPr>
            <a:picLocks noChangeAspect="1"/>
          </p:cNvPicPr>
          <p:nvPr/>
        </p:nvPicPr>
        <p:blipFill>
          <a:blip r:embed="rId9" cstate="print">
            <a:lum contrast="30000"/>
          </a:blip>
          <a:stretch>
            <a:fillRect/>
          </a:stretch>
        </p:blipFill>
        <p:spPr>
          <a:xfrm rot="16200000">
            <a:off x="8887810" y="5048250"/>
            <a:ext cx="3200400" cy="419100"/>
          </a:xfrm>
          <a:prstGeom prst="rect">
            <a:avLst/>
          </a:prstGeom>
        </p:spPr>
      </p:pic>
      <p:pic>
        <p:nvPicPr>
          <p:cNvPr id="16" name="Picture 2" descr="C:\Users\Eleni\Desktop\ultimo escritorio\bellisima\00e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2371" y="2926"/>
            <a:ext cx="10863721" cy="7045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6120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5507">
        <p14:vortex dir="r"/>
      </p:transition>
    </mc:Choice>
    <mc:Fallback xmlns="">
      <p:transition spd="slow" advTm="3550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24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9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4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9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Eleni\Desktop\ultimo escritorio\bellisima\000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70"/>
            <a:ext cx="10801350" cy="7049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1.bp.blogspot.com/-5eRq9kIPFZs/UrdUE9voLSI/AAAAAAAAATw/FYKLy5F3lZU/s320/noel+sexy+(2)_thumb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6979" y="1371972"/>
            <a:ext cx="1722890" cy="3874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Kép 11" descr="feli14.gif"/>
          <p:cNvPicPr>
            <a:picLocks noChangeAspect="1"/>
          </p:cNvPicPr>
          <p:nvPr/>
        </p:nvPicPr>
        <p:blipFill>
          <a:blip r:embed="rId4" cstate="print">
            <a:lum contrast="10000"/>
          </a:blip>
          <a:stretch>
            <a:fillRect/>
          </a:stretch>
        </p:blipFill>
        <p:spPr>
          <a:xfrm>
            <a:off x="5760715" y="935931"/>
            <a:ext cx="2680896" cy="902503"/>
          </a:xfrm>
          <a:prstGeom prst="rect">
            <a:avLst/>
          </a:prstGeom>
        </p:spPr>
      </p:pic>
      <p:pic>
        <p:nvPicPr>
          <p:cNvPr id="6" name="Picture 9" descr="C:\Users\Eleni\Desktop\Mama Noel Elena\Diapositiva2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70"/>
            <a:ext cx="10801350" cy="7049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0" descr="C:\Users\Eleni\Desktop\Mama Noel Elena\Diapositiva3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70"/>
            <a:ext cx="10801350" cy="7049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Kép 8" descr="feli14.gif"/>
          <p:cNvPicPr>
            <a:picLocks noChangeAspect="1"/>
          </p:cNvPicPr>
          <p:nvPr/>
        </p:nvPicPr>
        <p:blipFill>
          <a:blip r:embed="rId4" cstate="print">
            <a:lum contrast="10000"/>
          </a:blip>
          <a:stretch>
            <a:fillRect/>
          </a:stretch>
        </p:blipFill>
        <p:spPr>
          <a:xfrm>
            <a:off x="4449428" y="791915"/>
            <a:ext cx="2622573" cy="924623"/>
          </a:xfrm>
          <a:prstGeom prst="rect">
            <a:avLst/>
          </a:prstGeom>
        </p:spPr>
      </p:pic>
      <p:pic>
        <p:nvPicPr>
          <p:cNvPr id="9" name="Kép 4" descr="786366yueu6dlqkx.gif"/>
          <p:cNvPicPr>
            <a:picLocks noChangeAspect="1"/>
          </p:cNvPicPr>
          <p:nvPr/>
        </p:nvPicPr>
        <p:blipFill>
          <a:blip r:embed="rId7" cstate="print">
            <a:lum contrast="10000"/>
          </a:blip>
          <a:stretch>
            <a:fillRect/>
          </a:stretch>
        </p:blipFill>
        <p:spPr>
          <a:xfrm>
            <a:off x="209550" y="0"/>
            <a:ext cx="3200400" cy="419100"/>
          </a:xfrm>
          <a:prstGeom prst="rect">
            <a:avLst/>
          </a:prstGeom>
        </p:spPr>
      </p:pic>
      <p:pic>
        <p:nvPicPr>
          <p:cNvPr id="10" name="Kép 5" descr="786366yueu6dlqkx.gif"/>
          <p:cNvPicPr>
            <a:picLocks noChangeAspect="1"/>
          </p:cNvPicPr>
          <p:nvPr/>
        </p:nvPicPr>
        <p:blipFill>
          <a:blip r:embed="rId7" cstate="print">
            <a:lum contrast="10000"/>
          </a:blip>
          <a:stretch>
            <a:fillRect/>
          </a:stretch>
        </p:blipFill>
        <p:spPr>
          <a:xfrm>
            <a:off x="7078060" y="0"/>
            <a:ext cx="3200400" cy="419100"/>
          </a:xfrm>
          <a:prstGeom prst="rect">
            <a:avLst/>
          </a:prstGeom>
        </p:spPr>
      </p:pic>
      <p:pic>
        <p:nvPicPr>
          <p:cNvPr id="11" name="Kép 6" descr="786366yueu6dlqkx.gif"/>
          <p:cNvPicPr>
            <a:picLocks noChangeAspect="1"/>
          </p:cNvPicPr>
          <p:nvPr/>
        </p:nvPicPr>
        <p:blipFill>
          <a:blip r:embed="rId7" cstate="print">
            <a:lum contrast="10000"/>
          </a:blip>
          <a:stretch>
            <a:fillRect/>
          </a:stretch>
        </p:blipFill>
        <p:spPr>
          <a:xfrm>
            <a:off x="3504975" y="7675"/>
            <a:ext cx="3200400" cy="419100"/>
          </a:xfrm>
          <a:prstGeom prst="rect">
            <a:avLst/>
          </a:prstGeom>
        </p:spPr>
      </p:pic>
      <p:pic>
        <p:nvPicPr>
          <p:cNvPr id="12" name="Kép 7" descr="786366yueu6dlqkx.gif"/>
          <p:cNvPicPr>
            <a:picLocks noChangeAspect="1"/>
          </p:cNvPicPr>
          <p:nvPr/>
        </p:nvPicPr>
        <p:blipFill>
          <a:blip r:embed="rId7" cstate="print">
            <a:lum bright="-10000" contrast="40000"/>
          </a:blip>
          <a:stretch>
            <a:fillRect/>
          </a:stretch>
        </p:blipFill>
        <p:spPr>
          <a:xfrm>
            <a:off x="191216" y="6637338"/>
            <a:ext cx="3200400" cy="419100"/>
          </a:xfrm>
          <a:prstGeom prst="rect">
            <a:avLst/>
          </a:prstGeom>
        </p:spPr>
      </p:pic>
      <p:pic>
        <p:nvPicPr>
          <p:cNvPr id="13" name="Kép 8" descr="786366yueu6dlqkx.gif"/>
          <p:cNvPicPr>
            <a:picLocks noChangeAspect="1"/>
          </p:cNvPicPr>
          <p:nvPr/>
        </p:nvPicPr>
        <p:blipFill>
          <a:blip r:embed="rId7" cstate="print">
            <a:lum bright="-10000" contrast="40000"/>
          </a:blip>
          <a:stretch>
            <a:fillRect/>
          </a:stretch>
        </p:blipFill>
        <p:spPr>
          <a:xfrm>
            <a:off x="7078060" y="6525938"/>
            <a:ext cx="3200400" cy="419100"/>
          </a:xfrm>
          <a:prstGeom prst="rect">
            <a:avLst/>
          </a:prstGeom>
        </p:spPr>
      </p:pic>
      <p:pic>
        <p:nvPicPr>
          <p:cNvPr id="14" name="Kép 9" descr="786366yueu6dlqkx.gif"/>
          <p:cNvPicPr>
            <a:picLocks noChangeAspect="1"/>
          </p:cNvPicPr>
          <p:nvPr/>
        </p:nvPicPr>
        <p:blipFill>
          <a:blip r:embed="rId7" cstate="print">
            <a:lum bright="-10000" contrast="40000"/>
          </a:blip>
          <a:stretch>
            <a:fillRect/>
          </a:stretch>
        </p:blipFill>
        <p:spPr>
          <a:xfrm>
            <a:off x="3528830" y="6573729"/>
            <a:ext cx="3200400" cy="419100"/>
          </a:xfrm>
          <a:prstGeom prst="rect">
            <a:avLst/>
          </a:prstGeom>
        </p:spPr>
      </p:pic>
      <p:pic>
        <p:nvPicPr>
          <p:cNvPr id="15" name="Kép 10" descr="786366yueu6dlqkx.gif"/>
          <p:cNvPicPr>
            <a:picLocks noChangeAspect="1"/>
          </p:cNvPicPr>
          <p:nvPr/>
        </p:nvPicPr>
        <p:blipFill>
          <a:blip r:embed="rId7" cstate="print">
            <a:lum contrast="30000"/>
          </a:blip>
          <a:stretch>
            <a:fillRect/>
          </a:stretch>
        </p:blipFill>
        <p:spPr>
          <a:xfrm rot="5400000">
            <a:off x="-1390650" y="1676378"/>
            <a:ext cx="3200400" cy="419100"/>
          </a:xfrm>
          <a:prstGeom prst="rect">
            <a:avLst/>
          </a:prstGeom>
        </p:spPr>
      </p:pic>
      <p:pic>
        <p:nvPicPr>
          <p:cNvPr id="16" name="Kép 11" descr="786366yueu6dlqkx.gif"/>
          <p:cNvPicPr>
            <a:picLocks noChangeAspect="1"/>
          </p:cNvPicPr>
          <p:nvPr/>
        </p:nvPicPr>
        <p:blipFill>
          <a:blip r:embed="rId7" cstate="print">
            <a:lum contrast="30000"/>
          </a:blip>
          <a:stretch>
            <a:fillRect/>
          </a:stretch>
        </p:blipFill>
        <p:spPr>
          <a:xfrm rot="5400000">
            <a:off x="-1390650" y="4748212"/>
            <a:ext cx="3200400" cy="419100"/>
          </a:xfrm>
          <a:prstGeom prst="rect">
            <a:avLst/>
          </a:prstGeom>
        </p:spPr>
      </p:pic>
      <p:pic>
        <p:nvPicPr>
          <p:cNvPr id="17" name="Kép 12" descr="786366yueu6dlqkx.gif"/>
          <p:cNvPicPr>
            <a:picLocks noChangeAspect="1"/>
          </p:cNvPicPr>
          <p:nvPr/>
        </p:nvPicPr>
        <p:blipFill>
          <a:blip r:embed="rId7" cstate="print">
            <a:lum contrast="30000"/>
          </a:blip>
          <a:stretch>
            <a:fillRect/>
          </a:stretch>
        </p:blipFill>
        <p:spPr>
          <a:xfrm rot="16200000">
            <a:off x="8887810" y="1653223"/>
            <a:ext cx="3200400" cy="419100"/>
          </a:xfrm>
          <a:prstGeom prst="rect">
            <a:avLst/>
          </a:prstGeom>
        </p:spPr>
      </p:pic>
      <p:pic>
        <p:nvPicPr>
          <p:cNvPr id="18" name="Kép 13" descr="786366yueu6dlqkx.gif"/>
          <p:cNvPicPr>
            <a:picLocks noChangeAspect="1"/>
          </p:cNvPicPr>
          <p:nvPr/>
        </p:nvPicPr>
        <p:blipFill>
          <a:blip r:embed="rId7" cstate="print">
            <a:lum contrast="30000"/>
          </a:blip>
          <a:stretch>
            <a:fillRect/>
          </a:stretch>
        </p:blipFill>
        <p:spPr>
          <a:xfrm rot="16200000">
            <a:off x="8887810" y="5048250"/>
            <a:ext cx="3200400" cy="419100"/>
          </a:xfrm>
          <a:prstGeom prst="rect">
            <a:avLst/>
          </a:prstGeom>
        </p:spPr>
      </p:pic>
      <p:pic>
        <p:nvPicPr>
          <p:cNvPr id="19" name="Picture 2" descr="C:\Users\Eleni\Desktop\ultimo escritorio\bellisima\00e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698" y="0"/>
            <a:ext cx="10801350" cy="7056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8062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4717">
        <p14:glitter pattern="hexagon"/>
      </p:transition>
    </mc:Choice>
    <mc:Fallback xmlns="">
      <p:transition spd="slow" advTm="2471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C:\Users\Eleni\Desktop\Mama Noel Elena\Diapositiva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04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1" descr="C:\Users\Eleni\Desktop\Mama Noel Elena\Diapositiva3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056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C:\Users\Eleni\Desktop\ultimo escritorio\bellisima\000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10801350" cy="704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1.bp.blogspot.com/-tctriuUw-PI/UrdUIUS1AtI/AAAAAAAAAT4/g307Lumqbsk/s320/noel+sexy+(3)_thumb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6305" y="3024163"/>
            <a:ext cx="1266891" cy="238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Kép 3" descr="feli19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840835" y="863923"/>
            <a:ext cx="2693998" cy="1418839"/>
          </a:xfrm>
          <a:prstGeom prst="rect">
            <a:avLst/>
          </a:prstGeom>
        </p:spPr>
      </p:pic>
      <p:pic>
        <p:nvPicPr>
          <p:cNvPr id="8" name="Kép 4" descr="786366yueu6dlqkx.gif"/>
          <p:cNvPicPr>
            <a:picLocks noChangeAspect="1"/>
          </p:cNvPicPr>
          <p:nvPr/>
        </p:nvPicPr>
        <p:blipFill>
          <a:blip r:embed="rId7" cstate="print">
            <a:lum contrast="10000"/>
          </a:blip>
          <a:stretch>
            <a:fillRect/>
          </a:stretch>
        </p:blipFill>
        <p:spPr>
          <a:xfrm>
            <a:off x="209550" y="0"/>
            <a:ext cx="3200400" cy="419100"/>
          </a:xfrm>
          <a:prstGeom prst="rect">
            <a:avLst/>
          </a:prstGeom>
        </p:spPr>
      </p:pic>
      <p:pic>
        <p:nvPicPr>
          <p:cNvPr id="9" name="Kép 5" descr="786366yueu6dlqkx.gif"/>
          <p:cNvPicPr>
            <a:picLocks noChangeAspect="1"/>
          </p:cNvPicPr>
          <p:nvPr/>
        </p:nvPicPr>
        <p:blipFill>
          <a:blip r:embed="rId7" cstate="print">
            <a:lum contrast="10000"/>
          </a:blip>
          <a:stretch>
            <a:fillRect/>
          </a:stretch>
        </p:blipFill>
        <p:spPr>
          <a:xfrm>
            <a:off x="7078060" y="0"/>
            <a:ext cx="3200400" cy="419100"/>
          </a:xfrm>
          <a:prstGeom prst="rect">
            <a:avLst/>
          </a:prstGeom>
        </p:spPr>
      </p:pic>
      <p:pic>
        <p:nvPicPr>
          <p:cNvPr id="10" name="Kép 6" descr="786366yueu6dlqkx.gif"/>
          <p:cNvPicPr>
            <a:picLocks noChangeAspect="1"/>
          </p:cNvPicPr>
          <p:nvPr/>
        </p:nvPicPr>
        <p:blipFill>
          <a:blip r:embed="rId7" cstate="print">
            <a:lum contrast="10000"/>
          </a:blip>
          <a:stretch>
            <a:fillRect/>
          </a:stretch>
        </p:blipFill>
        <p:spPr>
          <a:xfrm>
            <a:off x="3504975" y="7675"/>
            <a:ext cx="3200400" cy="419100"/>
          </a:xfrm>
          <a:prstGeom prst="rect">
            <a:avLst/>
          </a:prstGeom>
        </p:spPr>
      </p:pic>
      <p:pic>
        <p:nvPicPr>
          <p:cNvPr id="11" name="Kép 7" descr="786366yueu6dlqkx.gif"/>
          <p:cNvPicPr>
            <a:picLocks noChangeAspect="1"/>
          </p:cNvPicPr>
          <p:nvPr/>
        </p:nvPicPr>
        <p:blipFill>
          <a:blip r:embed="rId7" cstate="print">
            <a:lum bright="-10000" contrast="40000"/>
          </a:blip>
          <a:stretch>
            <a:fillRect/>
          </a:stretch>
        </p:blipFill>
        <p:spPr>
          <a:xfrm>
            <a:off x="191216" y="6637338"/>
            <a:ext cx="3200400" cy="419100"/>
          </a:xfrm>
          <a:prstGeom prst="rect">
            <a:avLst/>
          </a:prstGeom>
        </p:spPr>
      </p:pic>
      <p:pic>
        <p:nvPicPr>
          <p:cNvPr id="12" name="Kép 8" descr="786366yueu6dlqkx.gif"/>
          <p:cNvPicPr>
            <a:picLocks noChangeAspect="1"/>
          </p:cNvPicPr>
          <p:nvPr/>
        </p:nvPicPr>
        <p:blipFill>
          <a:blip r:embed="rId7" cstate="print">
            <a:lum bright="-10000" contrast="40000"/>
          </a:blip>
          <a:stretch>
            <a:fillRect/>
          </a:stretch>
        </p:blipFill>
        <p:spPr>
          <a:xfrm>
            <a:off x="7078060" y="6525938"/>
            <a:ext cx="3200400" cy="419100"/>
          </a:xfrm>
          <a:prstGeom prst="rect">
            <a:avLst/>
          </a:prstGeom>
        </p:spPr>
      </p:pic>
      <p:pic>
        <p:nvPicPr>
          <p:cNvPr id="13" name="Kép 9" descr="786366yueu6dlqkx.gif"/>
          <p:cNvPicPr>
            <a:picLocks noChangeAspect="1"/>
          </p:cNvPicPr>
          <p:nvPr/>
        </p:nvPicPr>
        <p:blipFill>
          <a:blip r:embed="rId7" cstate="print">
            <a:lum bright="-10000" contrast="40000"/>
          </a:blip>
          <a:stretch>
            <a:fillRect/>
          </a:stretch>
        </p:blipFill>
        <p:spPr>
          <a:xfrm>
            <a:off x="3528830" y="6573729"/>
            <a:ext cx="3200400" cy="419100"/>
          </a:xfrm>
          <a:prstGeom prst="rect">
            <a:avLst/>
          </a:prstGeom>
        </p:spPr>
      </p:pic>
      <p:pic>
        <p:nvPicPr>
          <p:cNvPr id="14" name="Kép 10" descr="786366yueu6dlqkx.gif"/>
          <p:cNvPicPr>
            <a:picLocks noChangeAspect="1"/>
          </p:cNvPicPr>
          <p:nvPr/>
        </p:nvPicPr>
        <p:blipFill>
          <a:blip r:embed="rId7" cstate="print">
            <a:lum contrast="30000"/>
          </a:blip>
          <a:stretch>
            <a:fillRect/>
          </a:stretch>
        </p:blipFill>
        <p:spPr>
          <a:xfrm rot="5400000">
            <a:off x="-1390650" y="1676378"/>
            <a:ext cx="3200400" cy="419100"/>
          </a:xfrm>
          <a:prstGeom prst="rect">
            <a:avLst/>
          </a:prstGeom>
        </p:spPr>
      </p:pic>
      <p:pic>
        <p:nvPicPr>
          <p:cNvPr id="15" name="Kép 11" descr="786366yueu6dlqkx.gif"/>
          <p:cNvPicPr>
            <a:picLocks noChangeAspect="1"/>
          </p:cNvPicPr>
          <p:nvPr/>
        </p:nvPicPr>
        <p:blipFill>
          <a:blip r:embed="rId7" cstate="print">
            <a:lum contrast="30000"/>
          </a:blip>
          <a:stretch>
            <a:fillRect/>
          </a:stretch>
        </p:blipFill>
        <p:spPr>
          <a:xfrm rot="5400000">
            <a:off x="-1390650" y="4748212"/>
            <a:ext cx="3200400" cy="419100"/>
          </a:xfrm>
          <a:prstGeom prst="rect">
            <a:avLst/>
          </a:prstGeom>
        </p:spPr>
      </p:pic>
      <p:pic>
        <p:nvPicPr>
          <p:cNvPr id="16" name="Kép 12" descr="786366yueu6dlqkx.gif"/>
          <p:cNvPicPr>
            <a:picLocks noChangeAspect="1"/>
          </p:cNvPicPr>
          <p:nvPr/>
        </p:nvPicPr>
        <p:blipFill>
          <a:blip r:embed="rId7" cstate="print">
            <a:lum contrast="30000"/>
          </a:blip>
          <a:stretch>
            <a:fillRect/>
          </a:stretch>
        </p:blipFill>
        <p:spPr>
          <a:xfrm rot="16200000">
            <a:off x="8887810" y="1653223"/>
            <a:ext cx="3200400" cy="419100"/>
          </a:xfrm>
          <a:prstGeom prst="rect">
            <a:avLst/>
          </a:prstGeom>
        </p:spPr>
      </p:pic>
      <p:pic>
        <p:nvPicPr>
          <p:cNvPr id="17" name="Kép 13" descr="786366yueu6dlqkx.gif"/>
          <p:cNvPicPr>
            <a:picLocks noChangeAspect="1"/>
          </p:cNvPicPr>
          <p:nvPr/>
        </p:nvPicPr>
        <p:blipFill>
          <a:blip r:embed="rId7" cstate="print">
            <a:lum contrast="30000"/>
          </a:blip>
          <a:stretch>
            <a:fillRect/>
          </a:stretch>
        </p:blipFill>
        <p:spPr>
          <a:xfrm rot="16200000">
            <a:off x="8887810" y="5048250"/>
            <a:ext cx="3200400" cy="419100"/>
          </a:xfrm>
          <a:prstGeom prst="rect">
            <a:avLst/>
          </a:prstGeom>
        </p:spPr>
      </p:pic>
      <p:pic>
        <p:nvPicPr>
          <p:cNvPr id="7" name="Picture 2" descr="C:\Users\Eleni\Desktop\ultimo escritorio\bellisima\00e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056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6229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4096">
        <p14:glitter/>
      </p:transition>
    </mc:Choice>
    <mc:Fallback xmlns="">
      <p:transition spd="slow" advTm="3409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9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75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0" descr="C:\Users\Eleni\Desktop\Mama Noel Elena\Diapositiva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04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Mama Noel Elena\Diapositiva2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056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Eleni\Desktop\ultimo escritorio\bellisima\000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4189"/>
            <a:ext cx="10801350" cy="7206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1.bp.blogspot.com/-tctriuUw-PI/UrdUIUS1AtI/AAAAAAAAAT4/g307Lumqbsk/s320/noel+sexy+(3)_thumb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0635" y="2520107"/>
            <a:ext cx="1266891" cy="238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Kép 4" descr="786366yueu6dlqkx.gif"/>
          <p:cNvPicPr>
            <a:picLocks noChangeAspect="1"/>
          </p:cNvPicPr>
          <p:nvPr/>
        </p:nvPicPr>
        <p:blipFill>
          <a:blip r:embed="rId6" cstate="print">
            <a:lum contrast="10000"/>
          </a:blip>
          <a:stretch>
            <a:fillRect/>
          </a:stretch>
        </p:blipFill>
        <p:spPr>
          <a:xfrm>
            <a:off x="209550" y="0"/>
            <a:ext cx="3200400" cy="419100"/>
          </a:xfrm>
          <a:prstGeom prst="rect">
            <a:avLst/>
          </a:prstGeom>
        </p:spPr>
      </p:pic>
      <p:pic>
        <p:nvPicPr>
          <p:cNvPr id="9" name="Kép 5" descr="786366yueu6dlqkx.gif"/>
          <p:cNvPicPr>
            <a:picLocks noChangeAspect="1"/>
          </p:cNvPicPr>
          <p:nvPr/>
        </p:nvPicPr>
        <p:blipFill>
          <a:blip r:embed="rId6" cstate="print">
            <a:lum contrast="10000"/>
          </a:blip>
          <a:stretch>
            <a:fillRect/>
          </a:stretch>
        </p:blipFill>
        <p:spPr>
          <a:xfrm>
            <a:off x="7078060" y="0"/>
            <a:ext cx="3200400" cy="419100"/>
          </a:xfrm>
          <a:prstGeom prst="rect">
            <a:avLst/>
          </a:prstGeom>
        </p:spPr>
      </p:pic>
      <p:pic>
        <p:nvPicPr>
          <p:cNvPr id="10" name="Kép 6" descr="786366yueu6dlqkx.gif"/>
          <p:cNvPicPr>
            <a:picLocks noChangeAspect="1"/>
          </p:cNvPicPr>
          <p:nvPr/>
        </p:nvPicPr>
        <p:blipFill>
          <a:blip r:embed="rId6" cstate="print">
            <a:lum contrast="10000"/>
          </a:blip>
          <a:stretch>
            <a:fillRect/>
          </a:stretch>
        </p:blipFill>
        <p:spPr>
          <a:xfrm>
            <a:off x="3504975" y="7675"/>
            <a:ext cx="3200400" cy="419100"/>
          </a:xfrm>
          <a:prstGeom prst="rect">
            <a:avLst/>
          </a:prstGeom>
        </p:spPr>
      </p:pic>
      <p:pic>
        <p:nvPicPr>
          <p:cNvPr id="11" name="Kép 7" descr="786366yueu6dlqkx.gif"/>
          <p:cNvPicPr>
            <a:picLocks noChangeAspect="1"/>
          </p:cNvPicPr>
          <p:nvPr/>
        </p:nvPicPr>
        <p:blipFill>
          <a:blip r:embed="rId6" cstate="print">
            <a:lum bright="-10000" contrast="40000"/>
          </a:blip>
          <a:stretch>
            <a:fillRect/>
          </a:stretch>
        </p:blipFill>
        <p:spPr>
          <a:xfrm>
            <a:off x="191216" y="6637338"/>
            <a:ext cx="3200400" cy="419100"/>
          </a:xfrm>
          <a:prstGeom prst="rect">
            <a:avLst/>
          </a:prstGeom>
        </p:spPr>
      </p:pic>
      <p:pic>
        <p:nvPicPr>
          <p:cNvPr id="12" name="Kép 8" descr="786366yueu6dlqkx.gif"/>
          <p:cNvPicPr>
            <a:picLocks noChangeAspect="1"/>
          </p:cNvPicPr>
          <p:nvPr/>
        </p:nvPicPr>
        <p:blipFill>
          <a:blip r:embed="rId6" cstate="print">
            <a:lum bright="-10000" contrast="40000"/>
          </a:blip>
          <a:stretch>
            <a:fillRect/>
          </a:stretch>
        </p:blipFill>
        <p:spPr>
          <a:xfrm>
            <a:off x="7078060" y="6525938"/>
            <a:ext cx="3200400" cy="419100"/>
          </a:xfrm>
          <a:prstGeom prst="rect">
            <a:avLst/>
          </a:prstGeom>
        </p:spPr>
      </p:pic>
      <p:pic>
        <p:nvPicPr>
          <p:cNvPr id="13" name="Kép 9" descr="786366yueu6dlqkx.gif"/>
          <p:cNvPicPr>
            <a:picLocks noChangeAspect="1"/>
          </p:cNvPicPr>
          <p:nvPr/>
        </p:nvPicPr>
        <p:blipFill>
          <a:blip r:embed="rId6" cstate="print">
            <a:lum bright="-10000" contrast="40000"/>
          </a:blip>
          <a:stretch>
            <a:fillRect/>
          </a:stretch>
        </p:blipFill>
        <p:spPr>
          <a:xfrm>
            <a:off x="3528830" y="6573729"/>
            <a:ext cx="3200400" cy="419100"/>
          </a:xfrm>
          <a:prstGeom prst="rect">
            <a:avLst/>
          </a:prstGeom>
        </p:spPr>
      </p:pic>
      <p:pic>
        <p:nvPicPr>
          <p:cNvPr id="14" name="Kép 10" descr="786366yueu6dlqkx.gif"/>
          <p:cNvPicPr>
            <a:picLocks noChangeAspect="1"/>
          </p:cNvPicPr>
          <p:nvPr/>
        </p:nvPicPr>
        <p:blipFill>
          <a:blip r:embed="rId6" cstate="print">
            <a:lum contrast="30000"/>
          </a:blip>
          <a:stretch>
            <a:fillRect/>
          </a:stretch>
        </p:blipFill>
        <p:spPr>
          <a:xfrm rot="5400000">
            <a:off x="-1390650" y="1676378"/>
            <a:ext cx="3200400" cy="419100"/>
          </a:xfrm>
          <a:prstGeom prst="rect">
            <a:avLst/>
          </a:prstGeom>
        </p:spPr>
      </p:pic>
      <p:pic>
        <p:nvPicPr>
          <p:cNvPr id="15" name="Kép 11" descr="786366yueu6dlqkx.gif"/>
          <p:cNvPicPr>
            <a:picLocks noChangeAspect="1"/>
          </p:cNvPicPr>
          <p:nvPr/>
        </p:nvPicPr>
        <p:blipFill>
          <a:blip r:embed="rId6" cstate="print">
            <a:lum contrast="30000"/>
          </a:blip>
          <a:stretch>
            <a:fillRect/>
          </a:stretch>
        </p:blipFill>
        <p:spPr>
          <a:xfrm rot="5400000">
            <a:off x="-1390650" y="4748212"/>
            <a:ext cx="3200400" cy="419100"/>
          </a:xfrm>
          <a:prstGeom prst="rect">
            <a:avLst/>
          </a:prstGeom>
        </p:spPr>
      </p:pic>
      <p:pic>
        <p:nvPicPr>
          <p:cNvPr id="16" name="Kép 12" descr="786366yueu6dlqkx.gif"/>
          <p:cNvPicPr>
            <a:picLocks noChangeAspect="1"/>
          </p:cNvPicPr>
          <p:nvPr/>
        </p:nvPicPr>
        <p:blipFill>
          <a:blip r:embed="rId6" cstate="print">
            <a:lum contrast="30000"/>
          </a:blip>
          <a:stretch>
            <a:fillRect/>
          </a:stretch>
        </p:blipFill>
        <p:spPr>
          <a:xfrm rot="16200000">
            <a:off x="8887810" y="1653223"/>
            <a:ext cx="3200400" cy="419100"/>
          </a:xfrm>
          <a:prstGeom prst="rect">
            <a:avLst/>
          </a:prstGeom>
        </p:spPr>
      </p:pic>
      <p:pic>
        <p:nvPicPr>
          <p:cNvPr id="17" name="Kép 13" descr="786366yueu6dlqkx.gif"/>
          <p:cNvPicPr>
            <a:picLocks noChangeAspect="1"/>
          </p:cNvPicPr>
          <p:nvPr/>
        </p:nvPicPr>
        <p:blipFill>
          <a:blip r:embed="rId6" cstate="print">
            <a:lum contrast="30000"/>
          </a:blip>
          <a:stretch>
            <a:fillRect/>
          </a:stretch>
        </p:blipFill>
        <p:spPr>
          <a:xfrm rot="16200000">
            <a:off x="8887810" y="5048250"/>
            <a:ext cx="3200400" cy="419100"/>
          </a:xfrm>
          <a:prstGeom prst="rect">
            <a:avLst/>
          </a:prstGeom>
        </p:spPr>
      </p:pic>
      <p:pic>
        <p:nvPicPr>
          <p:cNvPr id="7" name="Picture 2" descr="C:\Users\Eleni\Desktop\ultimo escritorio\bellisima\00e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76" y="-144190"/>
            <a:ext cx="10781774" cy="7206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6401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3472">
        <p14:vortex dir="d"/>
      </p:transition>
    </mc:Choice>
    <mc:Fallback xmlns="">
      <p:transition spd="slow" advTm="234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8" descr="C:\Users\Eleni\Desktop\Mama Noel Elena\Diapositiva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04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Eleni\Desktop\ultimo escritorio\bellisima\000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7208" y="-19051"/>
            <a:ext cx="10935766" cy="7075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leni\Desktop\Mama Noel Elena\Diapositiva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7208" y="0"/>
            <a:ext cx="10935766" cy="7056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1.bp.blogspot.com/-tctriuUw-PI/UrdUIUS1AtI/AAAAAAAAAT4/g307Lumqbsk/s320/noel+sexy+(3)_thumb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2401" y="910530"/>
            <a:ext cx="1619250" cy="304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Kép 4" descr="786366yueu6dlqkx.gif"/>
          <p:cNvPicPr>
            <a:picLocks noChangeAspect="1"/>
          </p:cNvPicPr>
          <p:nvPr/>
        </p:nvPicPr>
        <p:blipFill>
          <a:blip r:embed="rId6" cstate="print">
            <a:lum contrast="10000"/>
          </a:blip>
          <a:stretch>
            <a:fillRect/>
          </a:stretch>
        </p:blipFill>
        <p:spPr>
          <a:xfrm>
            <a:off x="209550" y="0"/>
            <a:ext cx="3200400" cy="419100"/>
          </a:xfrm>
          <a:prstGeom prst="rect">
            <a:avLst/>
          </a:prstGeom>
        </p:spPr>
      </p:pic>
      <p:pic>
        <p:nvPicPr>
          <p:cNvPr id="8" name="Kép 5" descr="786366yueu6dlqkx.gif"/>
          <p:cNvPicPr>
            <a:picLocks noChangeAspect="1"/>
          </p:cNvPicPr>
          <p:nvPr/>
        </p:nvPicPr>
        <p:blipFill>
          <a:blip r:embed="rId6" cstate="print">
            <a:lum contrast="10000"/>
          </a:blip>
          <a:stretch>
            <a:fillRect/>
          </a:stretch>
        </p:blipFill>
        <p:spPr>
          <a:xfrm>
            <a:off x="7078060" y="0"/>
            <a:ext cx="3200400" cy="419100"/>
          </a:xfrm>
          <a:prstGeom prst="rect">
            <a:avLst/>
          </a:prstGeom>
        </p:spPr>
      </p:pic>
      <p:pic>
        <p:nvPicPr>
          <p:cNvPr id="9" name="Kép 6" descr="786366yueu6dlqkx.gif"/>
          <p:cNvPicPr>
            <a:picLocks noChangeAspect="1"/>
          </p:cNvPicPr>
          <p:nvPr/>
        </p:nvPicPr>
        <p:blipFill>
          <a:blip r:embed="rId6" cstate="print">
            <a:lum contrast="10000"/>
          </a:blip>
          <a:stretch>
            <a:fillRect/>
          </a:stretch>
        </p:blipFill>
        <p:spPr>
          <a:xfrm>
            <a:off x="3504975" y="7675"/>
            <a:ext cx="3200400" cy="419100"/>
          </a:xfrm>
          <a:prstGeom prst="rect">
            <a:avLst/>
          </a:prstGeom>
        </p:spPr>
      </p:pic>
      <p:pic>
        <p:nvPicPr>
          <p:cNvPr id="10" name="Kép 7" descr="786366yueu6dlqkx.gif"/>
          <p:cNvPicPr>
            <a:picLocks noChangeAspect="1"/>
          </p:cNvPicPr>
          <p:nvPr/>
        </p:nvPicPr>
        <p:blipFill>
          <a:blip r:embed="rId6" cstate="print">
            <a:lum bright="-10000" contrast="40000"/>
          </a:blip>
          <a:stretch>
            <a:fillRect/>
          </a:stretch>
        </p:blipFill>
        <p:spPr>
          <a:xfrm>
            <a:off x="191216" y="6637338"/>
            <a:ext cx="3200400" cy="419100"/>
          </a:xfrm>
          <a:prstGeom prst="rect">
            <a:avLst/>
          </a:prstGeom>
        </p:spPr>
      </p:pic>
      <p:pic>
        <p:nvPicPr>
          <p:cNvPr id="11" name="Kép 8" descr="786366yueu6dlqkx.gif"/>
          <p:cNvPicPr>
            <a:picLocks noChangeAspect="1"/>
          </p:cNvPicPr>
          <p:nvPr/>
        </p:nvPicPr>
        <p:blipFill>
          <a:blip r:embed="rId6" cstate="print">
            <a:lum bright="-10000" contrast="40000"/>
          </a:blip>
          <a:stretch>
            <a:fillRect/>
          </a:stretch>
        </p:blipFill>
        <p:spPr>
          <a:xfrm>
            <a:off x="7078060" y="6525938"/>
            <a:ext cx="3200400" cy="419100"/>
          </a:xfrm>
          <a:prstGeom prst="rect">
            <a:avLst/>
          </a:prstGeom>
        </p:spPr>
      </p:pic>
      <p:pic>
        <p:nvPicPr>
          <p:cNvPr id="12" name="Kép 9" descr="786366yueu6dlqkx.gif"/>
          <p:cNvPicPr>
            <a:picLocks noChangeAspect="1"/>
          </p:cNvPicPr>
          <p:nvPr/>
        </p:nvPicPr>
        <p:blipFill>
          <a:blip r:embed="rId6" cstate="print">
            <a:lum bright="-10000" contrast="40000"/>
          </a:blip>
          <a:stretch>
            <a:fillRect/>
          </a:stretch>
        </p:blipFill>
        <p:spPr>
          <a:xfrm>
            <a:off x="3528830" y="6573729"/>
            <a:ext cx="3200400" cy="419100"/>
          </a:xfrm>
          <a:prstGeom prst="rect">
            <a:avLst/>
          </a:prstGeom>
        </p:spPr>
      </p:pic>
      <p:pic>
        <p:nvPicPr>
          <p:cNvPr id="13" name="Kép 10" descr="786366yueu6dlqkx.gif"/>
          <p:cNvPicPr>
            <a:picLocks noChangeAspect="1"/>
          </p:cNvPicPr>
          <p:nvPr/>
        </p:nvPicPr>
        <p:blipFill>
          <a:blip r:embed="rId6" cstate="print">
            <a:lum contrast="30000"/>
          </a:blip>
          <a:stretch>
            <a:fillRect/>
          </a:stretch>
        </p:blipFill>
        <p:spPr>
          <a:xfrm rot="5400000">
            <a:off x="-1390650" y="1676378"/>
            <a:ext cx="3200400" cy="419100"/>
          </a:xfrm>
          <a:prstGeom prst="rect">
            <a:avLst/>
          </a:prstGeom>
        </p:spPr>
      </p:pic>
      <p:pic>
        <p:nvPicPr>
          <p:cNvPr id="14" name="Kép 11" descr="786366yueu6dlqkx.gif"/>
          <p:cNvPicPr>
            <a:picLocks noChangeAspect="1"/>
          </p:cNvPicPr>
          <p:nvPr/>
        </p:nvPicPr>
        <p:blipFill>
          <a:blip r:embed="rId6" cstate="print">
            <a:lum contrast="30000"/>
          </a:blip>
          <a:stretch>
            <a:fillRect/>
          </a:stretch>
        </p:blipFill>
        <p:spPr>
          <a:xfrm rot="5400000">
            <a:off x="-1390650" y="4748212"/>
            <a:ext cx="3200400" cy="419100"/>
          </a:xfrm>
          <a:prstGeom prst="rect">
            <a:avLst/>
          </a:prstGeom>
        </p:spPr>
      </p:pic>
      <p:pic>
        <p:nvPicPr>
          <p:cNvPr id="15" name="Kép 12" descr="786366yueu6dlqkx.gif"/>
          <p:cNvPicPr>
            <a:picLocks noChangeAspect="1"/>
          </p:cNvPicPr>
          <p:nvPr/>
        </p:nvPicPr>
        <p:blipFill>
          <a:blip r:embed="rId6" cstate="print">
            <a:lum contrast="30000"/>
          </a:blip>
          <a:stretch>
            <a:fillRect/>
          </a:stretch>
        </p:blipFill>
        <p:spPr>
          <a:xfrm rot="16200000">
            <a:off x="8887810" y="1653223"/>
            <a:ext cx="3200400" cy="419100"/>
          </a:xfrm>
          <a:prstGeom prst="rect">
            <a:avLst/>
          </a:prstGeom>
        </p:spPr>
      </p:pic>
      <p:pic>
        <p:nvPicPr>
          <p:cNvPr id="16" name="Kép 13" descr="786366yueu6dlqkx.gif"/>
          <p:cNvPicPr>
            <a:picLocks noChangeAspect="1"/>
          </p:cNvPicPr>
          <p:nvPr/>
        </p:nvPicPr>
        <p:blipFill>
          <a:blip r:embed="rId6" cstate="print">
            <a:lum contrast="30000"/>
          </a:blip>
          <a:stretch>
            <a:fillRect/>
          </a:stretch>
        </p:blipFill>
        <p:spPr>
          <a:xfrm rot="16200000">
            <a:off x="8887810" y="5048250"/>
            <a:ext cx="3200400" cy="419100"/>
          </a:xfrm>
          <a:prstGeom prst="rect">
            <a:avLst/>
          </a:prstGeom>
        </p:spPr>
      </p:pic>
      <p:pic>
        <p:nvPicPr>
          <p:cNvPr id="6" name="Picture 2" descr="C:\Users\Eleni\Desktop\ultimo escritorio\bellisima\00e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599" y="-54203"/>
            <a:ext cx="10959157" cy="7110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7802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7717">
        <p14:glitter dir="r" pattern="hexagon"/>
      </p:transition>
    </mc:Choice>
    <mc:Fallback xmlns="">
      <p:transition spd="slow" advTm="2771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9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C:\Users\Eleni\Desktop\Mama Noel Elena\Diapositiva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04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Eleni\Desktop\Mama Noel Elena\Diapositiva4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3466"/>
            <a:ext cx="10801350" cy="7089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Eleni\Desktop\Mama Noel Elena\Diapositiva2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3466"/>
            <a:ext cx="10801350" cy="7089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1.bp.blogspot.com/-tctriuUw-PI/UrdUIUS1AtI/AAAAAAAAAT4/g307Lumqbsk/s320/noel+sexy+(3)_thumb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2697" y="503883"/>
            <a:ext cx="843715" cy="1588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Kép 4" descr="786366yueu6dlqkx.gif"/>
          <p:cNvPicPr>
            <a:picLocks noChangeAspect="1"/>
          </p:cNvPicPr>
          <p:nvPr/>
        </p:nvPicPr>
        <p:blipFill>
          <a:blip r:embed="rId6" cstate="print">
            <a:lum contrast="10000"/>
          </a:blip>
          <a:stretch>
            <a:fillRect/>
          </a:stretch>
        </p:blipFill>
        <p:spPr>
          <a:xfrm>
            <a:off x="209550" y="0"/>
            <a:ext cx="3200400" cy="419100"/>
          </a:xfrm>
          <a:prstGeom prst="rect">
            <a:avLst/>
          </a:prstGeom>
        </p:spPr>
      </p:pic>
      <p:pic>
        <p:nvPicPr>
          <p:cNvPr id="8" name="Kép 5" descr="786366yueu6dlqkx.gif"/>
          <p:cNvPicPr>
            <a:picLocks noChangeAspect="1"/>
          </p:cNvPicPr>
          <p:nvPr/>
        </p:nvPicPr>
        <p:blipFill>
          <a:blip r:embed="rId6" cstate="print">
            <a:lum contrast="10000"/>
          </a:blip>
          <a:stretch>
            <a:fillRect/>
          </a:stretch>
        </p:blipFill>
        <p:spPr>
          <a:xfrm>
            <a:off x="7078060" y="0"/>
            <a:ext cx="3200400" cy="419100"/>
          </a:xfrm>
          <a:prstGeom prst="rect">
            <a:avLst/>
          </a:prstGeom>
        </p:spPr>
      </p:pic>
      <p:pic>
        <p:nvPicPr>
          <p:cNvPr id="9" name="Kép 6" descr="786366yueu6dlqkx.gif"/>
          <p:cNvPicPr>
            <a:picLocks noChangeAspect="1"/>
          </p:cNvPicPr>
          <p:nvPr/>
        </p:nvPicPr>
        <p:blipFill>
          <a:blip r:embed="rId6" cstate="print">
            <a:lum contrast="10000"/>
          </a:blip>
          <a:stretch>
            <a:fillRect/>
          </a:stretch>
        </p:blipFill>
        <p:spPr>
          <a:xfrm>
            <a:off x="3504975" y="7675"/>
            <a:ext cx="3200400" cy="419100"/>
          </a:xfrm>
          <a:prstGeom prst="rect">
            <a:avLst/>
          </a:prstGeom>
        </p:spPr>
      </p:pic>
      <p:pic>
        <p:nvPicPr>
          <p:cNvPr id="10" name="Kép 7" descr="786366yueu6dlqkx.gif"/>
          <p:cNvPicPr>
            <a:picLocks noChangeAspect="1"/>
          </p:cNvPicPr>
          <p:nvPr/>
        </p:nvPicPr>
        <p:blipFill>
          <a:blip r:embed="rId6" cstate="print">
            <a:lum bright="-10000" contrast="40000"/>
          </a:blip>
          <a:stretch>
            <a:fillRect/>
          </a:stretch>
        </p:blipFill>
        <p:spPr>
          <a:xfrm>
            <a:off x="191216" y="6637338"/>
            <a:ext cx="3200400" cy="419100"/>
          </a:xfrm>
          <a:prstGeom prst="rect">
            <a:avLst/>
          </a:prstGeom>
        </p:spPr>
      </p:pic>
      <p:pic>
        <p:nvPicPr>
          <p:cNvPr id="11" name="Kép 8" descr="786366yueu6dlqkx.gif"/>
          <p:cNvPicPr>
            <a:picLocks noChangeAspect="1"/>
          </p:cNvPicPr>
          <p:nvPr/>
        </p:nvPicPr>
        <p:blipFill>
          <a:blip r:embed="rId6" cstate="print">
            <a:lum bright="-10000" contrast="40000"/>
          </a:blip>
          <a:stretch>
            <a:fillRect/>
          </a:stretch>
        </p:blipFill>
        <p:spPr>
          <a:xfrm>
            <a:off x="7078060" y="6525938"/>
            <a:ext cx="3200400" cy="419100"/>
          </a:xfrm>
          <a:prstGeom prst="rect">
            <a:avLst/>
          </a:prstGeom>
        </p:spPr>
      </p:pic>
      <p:pic>
        <p:nvPicPr>
          <p:cNvPr id="12" name="Kép 9" descr="786366yueu6dlqkx.gif"/>
          <p:cNvPicPr>
            <a:picLocks noChangeAspect="1"/>
          </p:cNvPicPr>
          <p:nvPr/>
        </p:nvPicPr>
        <p:blipFill>
          <a:blip r:embed="rId6" cstate="print">
            <a:lum bright="-10000" contrast="40000"/>
          </a:blip>
          <a:stretch>
            <a:fillRect/>
          </a:stretch>
        </p:blipFill>
        <p:spPr>
          <a:xfrm>
            <a:off x="3528830" y="6573729"/>
            <a:ext cx="3200400" cy="419100"/>
          </a:xfrm>
          <a:prstGeom prst="rect">
            <a:avLst/>
          </a:prstGeom>
        </p:spPr>
      </p:pic>
      <p:pic>
        <p:nvPicPr>
          <p:cNvPr id="13" name="Kép 10" descr="786366yueu6dlqkx.gif"/>
          <p:cNvPicPr>
            <a:picLocks noChangeAspect="1"/>
          </p:cNvPicPr>
          <p:nvPr/>
        </p:nvPicPr>
        <p:blipFill>
          <a:blip r:embed="rId6" cstate="print">
            <a:lum contrast="30000"/>
          </a:blip>
          <a:stretch>
            <a:fillRect/>
          </a:stretch>
        </p:blipFill>
        <p:spPr>
          <a:xfrm rot="5400000">
            <a:off x="-1390650" y="1676378"/>
            <a:ext cx="3200400" cy="419100"/>
          </a:xfrm>
          <a:prstGeom prst="rect">
            <a:avLst/>
          </a:prstGeom>
        </p:spPr>
      </p:pic>
      <p:pic>
        <p:nvPicPr>
          <p:cNvPr id="14" name="Kép 11" descr="786366yueu6dlqkx.gif"/>
          <p:cNvPicPr>
            <a:picLocks noChangeAspect="1"/>
          </p:cNvPicPr>
          <p:nvPr/>
        </p:nvPicPr>
        <p:blipFill>
          <a:blip r:embed="rId6" cstate="print">
            <a:lum contrast="30000"/>
          </a:blip>
          <a:stretch>
            <a:fillRect/>
          </a:stretch>
        </p:blipFill>
        <p:spPr>
          <a:xfrm rot="5400000">
            <a:off x="-1390650" y="4748212"/>
            <a:ext cx="3200400" cy="419100"/>
          </a:xfrm>
          <a:prstGeom prst="rect">
            <a:avLst/>
          </a:prstGeom>
        </p:spPr>
      </p:pic>
      <p:pic>
        <p:nvPicPr>
          <p:cNvPr id="15" name="Kép 12" descr="786366yueu6dlqkx.gif"/>
          <p:cNvPicPr>
            <a:picLocks noChangeAspect="1"/>
          </p:cNvPicPr>
          <p:nvPr/>
        </p:nvPicPr>
        <p:blipFill>
          <a:blip r:embed="rId6" cstate="print">
            <a:lum contrast="30000"/>
          </a:blip>
          <a:stretch>
            <a:fillRect/>
          </a:stretch>
        </p:blipFill>
        <p:spPr>
          <a:xfrm rot="16200000">
            <a:off x="8887810" y="1653223"/>
            <a:ext cx="3200400" cy="419100"/>
          </a:xfrm>
          <a:prstGeom prst="rect">
            <a:avLst/>
          </a:prstGeom>
        </p:spPr>
      </p:pic>
      <p:pic>
        <p:nvPicPr>
          <p:cNvPr id="16" name="Kép 13" descr="786366yueu6dlqkx.gif"/>
          <p:cNvPicPr>
            <a:picLocks noChangeAspect="1"/>
          </p:cNvPicPr>
          <p:nvPr/>
        </p:nvPicPr>
        <p:blipFill>
          <a:blip r:embed="rId6" cstate="print">
            <a:lum contrast="30000"/>
          </a:blip>
          <a:stretch>
            <a:fillRect/>
          </a:stretch>
        </p:blipFill>
        <p:spPr>
          <a:xfrm rot="16200000">
            <a:off x="8887810" y="5048250"/>
            <a:ext cx="3200400" cy="419100"/>
          </a:xfrm>
          <a:prstGeom prst="rect">
            <a:avLst/>
          </a:prstGeom>
        </p:spPr>
      </p:pic>
      <p:pic>
        <p:nvPicPr>
          <p:cNvPr id="6" name="Picture 2" descr="C:\Users\Eleni\Desktop\ultimo escritorio\bellisima\00e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3466"/>
            <a:ext cx="10801350" cy="7081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Kép 4" descr="786366yueu6dlqkx.gif"/>
          <p:cNvPicPr>
            <a:picLocks noChangeAspect="1"/>
          </p:cNvPicPr>
          <p:nvPr/>
        </p:nvPicPr>
        <p:blipFill>
          <a:blip r:embed="rId6" cstate="print">
            <a:lum contrast="10000"/>
          </a:blip>
          <a:stretch>
            <a:fillRect/>
          </a:stretch>
        </p:blipFill>
        <p:spPr>
          <a:xfrm>
            <a:off x="193785" y="-47296"/>
            <a:ext cx="3200400" cy="419100"/>
          </a:xfrm>
          <a:prstGeom prst="rect">
            <a:avLst/>
          </a:prstGeom>
        </p:spPr>
      </p:pic>
      <p:pic>
        <p:nvPicPr>
          <p:cNvPr id="18" name="Kép 5" descr="786366yueu6dlqkx.gif"/>
          <p:cNvPicPr>
            <a:picLocks noChangeAspect="1"/>
          </p:cNvPicPr>
          <p:nvPr/>
        </p:nvPicPr>
        <p:blipFill>
          <a:blip r:embed="rId6" cstate="print">
            <a:lum contrast="10000"/>
          </a:blip>
          <a:stretch>
            <a:fillRect/>
          </a:stretch>
        </p:blipFill>
        <p:spPr>
          <a:xfrm>
            <a:off x="7062295" y="-47296"/>
            <a:ext cx="3200400" cy="419100"/>
          </a:xfrm>
          <a:prstGeom prst="rect">
            <a:avLst/>
          </a:prstGeom>
        </p:spPr>
      </p:pic>
      <p:pic>
        <p:nvPicPr>
          <p:cNvPr id="19" name="Kép 6" descr="786366yueu6dlqkx.gif"/>
          <p:cNvPicPr>
            <a:picLocks noChangeAspect="1"/>
          </p:cNvPicPr>
          <p:nvPr/>
        </p:nvPicPr>
        <p:blipFill>
          <a:blip r:embed="rId6" cstate="print">
            <a:lum contrast="10000"/>
          </a:blip>
          <a:stretch>
            <a:fillRect/>
          </a:stretch>
        </p:blipFill>
        <p:spPr>
          <a:xfrm>
            <a:off x="3489210" y="-39621"/>
            <a:ext cx="3200400" cy="419100"/>
          </a:xfrm>
          <a:prstGeom prst="rect">
            <a:avLst/>
          </a:prstGeom>
        </p:spPr>
      </p:pic>
      <p:pic>
        <p:nvPicPr>
          <p:cNvPr id="20" name="Kép 7" descr="786366yueu6dlqkx.gif"/>
          <p:cNvPicPr>
            <a:picLocks noChangeAspect="1"/>
          </p:cNvPicPr>
          <p:nvPr/>
        </p:nvPicPr>
        <p:blipFill>
          <a:blip r:embed="rId6" cstate="print">
            <a:lum bright="-10000" contrast="40000"/>
          </a:blip>
          <a:stretch>
            <a:fillRect/>
          </a:stretch>
        </p:blipFill>
        <p:spPr>
          <a:xfrm>
            <a:off x="175451" y="6590042"/>
            <a:ext cx="3200400" cy="419100"/>
          </a:xfrm>
          <a:prstGeom prst="rect">
            <a:avLst/>
          </a:prstGeom>
        </p:spPr>
      </p:pic>
      <p:pic>
        <p:nvPicPr>
          <p:cNvPr id="21" name="Kép 8" descr="786366yueu6dlqkx.gif"/>
          <p:cNvPicPr>
            <a:picLocks noChangeAspect="1"/>
          </p:cNvPicPr>
          <p:nvPr/>
        </p:nvPicPr>
        <p:blipFill>
          <a:blip r:embed="rId6" cstate="print">
            <a:lum bright="-10000" contrast="40000"/>
          </a:blip>
          <a:stretch>
            <a:fillRect/>
          </a:stretch>
        </p:blipFill>
        <p:spPr>
          <a:xfrm>
            <a:off x="7062295" y="6478642"/>
            <a:ext cx="3200400" cy="419100"/>
          </a:xfrm>
          <a:prstGeom prst="rect">
            <a:avLst/>
          </a:prstGeom>
        </p:spPr>
      </p:pic>
      <p:pic>
        <p:nvPicPr>
          <p:cNvPr id="22" name="Kép 9" descr="786366yueu6dlqkx.gif"/>
          <p:cNvPicPr>
            <a:picLocks noChangeAspect="1"/>
          </p:cNvPicPr>
          <p:nvPr/>
        </p:nvPicPr>
        <p:blipFill>
          <a:blip r:embed="rId6" cstate="print">
            <a:lum bright="-10000" contrast="40000"/>
          </a:blip>
          <a:stretch>
            <a:fillRect/>
          </a:stretch>
        </p:blipFill>
        <p:spPr>
          <a:xfrm>
            <a:off x="3513065" y="6526433"/>
            <a:ext cx="3200400" cy="419100"/>
          </a:xfrm>
          <a:prstGeom prst="rect">
            <a:avLst/>
          </a:prstGeom>
        </p:spPr>
      </p:pic>
      <p:pic>
        <p:nvPicPr>
          <p:cNvPr id="23" name="Kép 11" descr="786366yueu6dlqkx.gif"/>
          <p:cNvPicPr>
            <a:picLocks noChangeAspect="1"/>
          </p:cNvPicPr>
          <p:nvPr/>
        </p:nvPicPr>
        <p:blipFill>
          <a:blip r:embed="rId6" cstate="print">
            <a:lum contrast="30000"/>
          </a:blip>
          <a:stretch>
            <a:fillRect/>
          </a:stretch>
        </p:blipFill>
        <p:spPr>
          <a:xfrm rot="5400000">
            <a:off x="-1406415" y="4700916"/>
            <a:ext cx="3200400" cy="419100"/>
          </a:xfrm>
          <a:prstGeom prst="rect">
            <a:avLst/>
          </a:prstGeom>
        </p:spPr>
      </p:pic>
      <p:pic>
        <p:nvPicPr>
          <p:cNvPr id="24" name="Kép 12" descr="786366yueu6dlqkx.gif"/>
          <p:cNvPicPr>
            <a:picLocks noChangeAspect="1"/>
          </p:cNvPicPr>
          <p:nvPr/>
        </p:nvPicPr>
        <p:blipFill>
          <a:blip r:embed="rId6" cstate="print">
            <a:lum contrast="30000"/>
          </a:blip>
          <a:stretch>
            <a:fillRect/>
          </a:stretch>
        </p:blipFill>
        <p:spPr>
          <a:xfrm rot="16200000">
            <a:off x="8872045" y="1605927"/>
            <a:ext cx="3200400" cy="419100"/>
          </a:xfrm>
          <a:prstGeom prst="rect">
            <a:avLst/>
          </a:prstGeom>
        </p:spPr>
      </p:pic>
      <p:pic>
        <p:nvPicPr>
          <p:cNvPr id="25" name="Kép 13" descr="786366yueu6dlqkx.gif"/>
          <p:cNvPicPr>
            <a:picLocks noChangeAspect="1"/>
          </p:cNvPicPr>
          <p:nvPr/>
        </p:nvPicPr>
        <p:blipFill>
          <a:blip r:embed="rId6" cstate="print">
            <a:lum contrast="30000"/>
          </a:blip>
          <a:stretch>
            <a:fillRect/>
          </a:stretch>
        </p:blipFill>
        <p:spPr>
          <a:xfrm rot="16200000">
            <a:off x="8872045" y="5000954"/>
            <a:ext cx="3200400" cy="419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466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7680">
        <p14:vortex dir="u"/>
      </p:transition>
    </mc:Choice>
    <mc:Fallback xmlns="">
      <p:transition spd="slow" advTm="2768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8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8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C:\Users\Eleni\Desktop\Mama Noel Elena\Diapositiva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056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://1.bp.blogspot.com/-tctriuUw-PI/UrdUIUS1AtI/AAAAAAAAAT4/g307Lumqbsk/s320/noel+sexy+(3)_thumb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459" y="2103884"/>
            <a:ext cx="2653924" cy="4949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Eleni\Desktop\ultimo escritorio\bellisima\00bele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14030" cy="7056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C:\Users\Eleni\Desktop\ultimo escritorio\bellisima\00000E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056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Kép 10" descr="786366yueu6dlqkx.gif"/>
          <p:cNvPicPr>
            <a:picLocks noChangeAspect="1"/>
          </p:cNvPicPr>
          <p:nvPr/>
        </p:nvPicPr>
        <p:blipFill>
          <a:blip r:embed="rId6" cstate="print">
            <a:lum contrast="30000"/>
          </a:blip>
          <a:stretch>
            <a:fillRect/>
          </a:stretch>
        </p:blipFill>
        <p:spPr>
          <a:xfrm rot="5400000">
            <a:off x="-1390650" y="1676378"/>
            <a:ext cx="3200400" cy="419100"/>
          </a:xfrm>
          <a:prstGeom prst="rect">
            <a:avLst/>
          </a:prstGeom>
        </p:spPr>
      </p:pic>
      <p:pic>
        <p:nvPicPr>
          <p:cNvPr id="8" name="Kép 4" descr="786366yueu6dlqkx.gif"/>
          <p:cNvPicPr>
            <a:picLocks noChangeAspect="1"/>
          </p:cNvPicPr>
          <p:nvPr/>
        </p:nvPicPr>
        <p:blipFill>
          <a:blip r:embed="rId6" cstate="print">
            <a:lum contrast="10000"/>
          </a:blip>
          <a:stretch>
            <a:fillRect/>
          </a:stretch>
        </p:blipFill>
        <p:spPr>
          <a:xfrm>
            <a:off x="193785" y="-47296"/>
            <a:ext cx="3200400" cy="419100"/>
          </a:xfrm>
          <a:prstGeom prst="rect">
            <a:avLst/>
          </a:prstGeom>
        </p:spPr>
      </p:pic>
      <p:pic>
        <p:nvPicPr>
          <p:cNvPr id="9" name="Kép 5" descr="786366yueu6dlqkx.gif"/>
          <p:cNvPicPr>
            <a:picLocks noChangeAspect="1"/>
          </p:cNvPicPr>
          <p:nvPr/>
        </p:nvPicPr>
        <p:blipFill>
          <a:blip r:embed="rId6" cstate="print">
            <a:lum contrast="10000"/>
          </a:blip>
          <a:stretch>
            <a:fillRect/>
          </a:stretch>
        </p:blipFill>
        <p:spPr>
          <a:xfrm>
            <a:off x="7062295" y="-47296"/>
            <a:ext cx="3200400" cy="419100"/>
          </a:xfrm>
          <a:prstGeom prst="rect">
            <a:avLst/>
          </a:prstGeom>
        </p:spPr>
      </p:pic>
      <p:pic>
        <p:nvPicPr>
          <p:cNvPr id="10" name="Kép 6" descr="786366yueu6dlqkx.gif"/>
          <p:cNvPicPr>
            <a:picLocks noChangeAspect="1"/>
          </p:cNvPicPr>
          <p:nvPr/>
        </p:nvPicPr>
        <p:blipFill>
          <a:blip r:embed="rId6" cstate="print">
            <a:lum contrast="10000"/>
          </a:blip>
          <a:stretch>
            <a:fillRect/>
          </a:stretch>
        </p:blipFill>
        <p:spPr>
          <a:xfrm>
            <a:off x="3489210" y="-39621"/>
            <a:ext cx="3200400" cy="419100"/>
          </a:xfrm>
          <a:prstGeom prst="rect">
            <a:avLst/>
          </a:prstGeom>
        </p:spPr>
      </p:pic>
      <p:pic>
        <p:nvPicPr>
          <p:cNvPr id="11" name="Kép 7" descr="786366yueu6dlqkx.gif"/>
          <p:cNvPicPr>
            <a:picLocks noChangeAspect="1"/>
          </p:cNvPicPr>
          <p:nvPr/>
        </p:nvPicPr>
        <p:blipFill>
          <a:blip r:embed="rId6" cstate="print">
            <a:lum bright="-10000" contrast="40000"/>
          </a:blip>
          <a:stretch>
            <a:fillRect/>
          </a:stretch>
        </p:blipFill>
        <p:spPr>
          <a:xfrm>
            <a:off x="175451" y="6590042"/>
            <a:ext cx="3200400" cy="419100"/>
          </a:xfrm>
          <a:prstGeom prst="rect">
            <a:avLst/>
          </a:prstGeom>
        </p:spPr>
      </p:pic>
      <p:pic>
        <p:nvPicPr>
          <p:cNvPr id="12" name="Kép 8" descr="786366yueu6dlqkx.gif"/>
          <p:cNvPicPr>
            <a:picLocks noChangeAspect="1"/>
          </p:cNvPicPr>
          <p:nvPr/>
        </p:nvPicPr>
        <p:blipFill>
          <a:blip r:embed="rId6" cstate="print">
            <a:lum bright="-10000" contrast="40000"/>
          </a:blip>
          <a:stretch>
            <a:fillRect/>
          </a:stretch>
        </p:blipFill>
        <p:spPr>
          <a:xfrm>
            <a:off x="7062295" y="6478642"/>
            <a:ext cx="3200400" cy="419100"/>
          </a:xfrm>
          <a:prstGeom prst="rect">
            <a:avLst/>
          </a:prstGeom>
        </p:spPr>
      </p:pic>
      <p:pic>
        <p:nvPicPr>
          <p:cNvPr id="13" name="Kép 9" descr="786366yueu6dlqkx.gif"/>
          <p:cNvPicPr>
            <a:picLocks noChangeAspect="1"/>
          </p:cNvPicPr>
          <p:nvPr/>
        </p:nvPicPr>
        <p:blipFill>
          <a:blip r:embed="rId6" cstate="print">
            <a:lum bright="-10000" contrast="40000"/>
          </a:blip>
          <a:stretch>
            <a:fillRect/>
          </a:stretch>
        </p:blipFill>
        <p:spPr>
          <a:xfrm>
            <a:off x="3513065" y="6526433"/>
            <a:ext cx="3200400" cy="419100"/>
          </a:xfrm>
          <a:prstGeom prst="rect">
            <a:avLst/>
          </a:prstGeom>
        </p:spPr>
      </p:pic>
      <p:pic>
        <p:nvPicPr>
          <p:cNvPr id="14" name="Kép 11" descr="786366yueu6dlqkx.gif"/>
          <p:cNvPicPr>
            <a:picLocks noChangeAspect="1"/>
          </p:cNvPicPr>
          <p:nvPr/>
        </p:nvPicPr>
        <p:blipFill>
          <a:blip r:embed="rId6" cstate="print">
            <a:lum contrast="30000"/>
          </a:blip>
          <a:stretch>
            <a:fillRect/>
          </a:stretch>
        </p:blipFill>
        <p:spPr>
          <a:xfrm rot="5400000">
            <a:off x="-1406415" y="4700916"/>
            <a:ext cx="3200400" cy="419100"/>
          </a:xfrm>
          <a:prstGeom prst="rect">
            <a:avLst/>
          </a:prstGeom>
        </p:spPr>
      </p:pic>
      <p:pic>
        <p:nvPicPr>
          <p:cNvPr id="15" name="Kép 12" descr="786366yueu6dlqkx.gif"/>
          <p:cNvPicPr>
            <a:picLocks noChangeAspect="1"/>
          </p:cNvPicPr>
          <p:nvPr/>
        </p:nvPicPr>
        <p:blipFill>
          <a:blip r:embed="rId6" cstate="print">
            <a:lum contrast="30000"/>
          </a:blip>
          <a:stretch>
            <a:fillRect/>
          </a:stretch>
        </p:blipFill>
        <p:spPr>
          <a:xfrm rot="16200000">
            <a:off x="8872045" y="1605927"/>
            <a:ext cx="3200400" cy="419100"/>
          </a:xfrm>
          <a:prstGeom prst="rect">
            <a:avLst/>
          </a:prstGeom>
        </p:spPr>
      </p:pic>
      <p:pic>
        <p:nvPicPr>
          <p:cNvPr id="16" name="Kép 13" descr="786366yueu6dlqkx.gif"/>
          <p:cNvPicPr>
            <a:picLocks noChangeAspect="1"/>
          </p:cNvPicPr>
          <p:nvPr/>
        </p:nvPicPr>
        <p:blipFill>
          <a:blip r:embed="rId6" cstate="print">
            <a:lum contrast="30000"/>
          </a:blip>
          <a:stretch>
            <a:fillRect/>
          </a:stretch>
        </p:blipFill>
        <p:spPr>
          <a:xfrm rot="16200000">
            <a:off x="8872045" y="5000954"/>
            <a:ext cx="3200400" cy="419100"/>
          </a:xfrm>
          <a:prstGeom prst="rect">
            <a:avLst/>
          </a:prstGeom>
        </p:spPr>
      </p:pic>
      <p:pic>
        <p:nvPicPr>
          <p:cNvPr id="17" name="Picture 2" descr="C:\Users\Eleni\Desktop\ultimo escritorio\bellisima\00e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2" y="-49672"/>
            <a:ext cx="10794608" cy="7106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1531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7900">
        <p14:glitter dir="d" pattern="hexagon"/>
      </p:transition>
    </mc:Choice>
    <mc:Fallback xmlns="">
      <p:transition spd="slow" advTm="279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6" descr="C:\Users\Eleni\Desktop\Mama Noel Elena\Diapositiva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04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8" descr="C:\Users\Eleni\Desktop\Mama Noel Elena\Diapositiva2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0945" cy="7056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1" descr="C:\Users\Eleni\Desktop\Mama Noel Elena\Diapositiva1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800945" cy="7056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Kép 3" descr="feli11.gif"/>
          <p:cNvPicPr>
            <a:picLocks noChangeAspect="1"/>
          </p:cNvPicPr>
          <p:nvPr/>
        </p:nvPicPr>
        <p:blipFill>
          <a:blip r:embed="rId5" cstate="print">
            <a:lum bright="-10000" contrast="10000"/>
          </a:blip>
          <a:stretch>
            <a:fillRect/>
          </a:stretch>
        </p:blipFill>
        <p:spPr>
          <a:xfrm>
            <a:off x="4464571" y="215851"/>
            <a:ext cx="3112663" cy="1212726"/>
          </a:xfrm>
          <a:prstGeom prst="rect">
            <a:avLst/>
          </a:prstGeom>
        </p:spPr>
      </p:pic>
      <p:pic>
        <p:nvPicPr>
          <p:cNvPr id="4098" name="Picture 2" descr="C:\Users\Eleni\Desktop\ultimo escritorio\bellisima\000N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0944" cy="7056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http://1.bp.blogspot.com/-tctriuUw-PI/UrdUIUS1AtI/AAAAAAAAAT4/g307Lumqbsk/s320/noel+sexy+(3)_thumb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8547" y="1151955"/>
            <a:ext cx="1385120" cy="2607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Kép 4" descr="786366yueu6dlqkx.gif"/>
          <p:cNvPicPr>
            <a:picLocks noChangeAspect="1"/>
          </p:cNvPicPr>
          <p:nvPr/>
        </p:nvPicPr>
        <p:blipFill>
          <a:blip r:embed="rId8" cstate="print">
            <a:lum contrast="10000"/>
          </a:blip>
          <a:stretch>
            <a:fillRect/>
          </a:stretch>
        </p:blipFill>
        <p:spPr>
          <a:xfrm>
            <a:off x="209550" y="0"/>
            <a:ext cx="3200400" cy="419100"/>
          </a:xfrm>
          <a:prstGeom prst="rect">
            <a:avLst/>
          </a:prstGeom>
        </p:spPr>
      </p:pic>
      <p:pic>
        <p:nvPicPr>
          <p:cNvPr id="12" name="Kép 5" descr="786366yueu6dlqkx.gif"/>
          <p:cNvPicPr>
            <a:picLocks noChangeAspect="1"/>
          </p:cNvPicPr>
          <p:nvPr/>
        </p:nvPicPr>
        <p:blipFill>
          <a:blip r:embed="rId8" cstate="print">
            <a:lum contrast="10000"/>
          </a:blip>
          <a:stretch>
            <a:fillRect/>
          </a:stretch>
        </p:blipFill>
        <p:spPr>
          <a:xfrm>
            <a:off x="7078060" y="0"/>
            <a:ext cx="3200400" cy="419100"/>
          </a:xfrm>
          <a:prstGeom prst="rect">
            <a:avLst/>
          </a:prstGeom>
        </p:spPr>
      </p:pic>
      <p:pic>
        <p:nvPicPr>
          <p:cNvPr id="13" name="Kép 6" descr="786366yueu6dlqkx.gif"/>
          <p:cNvPicPr>
            <a:picLocks noChangeAspect="1"/>
          </p:cNvPicPr>
          <p:nvPr/>
        </p:nvPicPr>
        <p:blipFill>
          <a:blip r:embed="rId8" cstate="print">
            <a:lum contrast="10000"/>
          </a:blip>
          <a:stretch>
            <a:fillRect/>
          </a:stretch>
        </p:blipFill>
        <p:spPr>
          <a:xfrm>
            <a:off x="3504975" y="7675"/>
            <a:ext cx="3200400" cy="419100"/>
          </a:xfrm>
          <a:prstGeom prst="rect">
            <a:avLst/>
          </a:prstGeom>
        </p:spPr>
      </p:pic>
      <p:pic>
        <p:nvPicPr>
          <p:cNvPr id="14" name="Kép 7" descr="786366yueu6dlqkx.gif"/>
          <p:cNvPicPr>
            <a:picLocks noChangeAspect="1"/>
          </p:cNvPicPr>
          <p:nvPr/>
        </p:nvPicPr>
        <p:blipFill>
          <a:blip r:embed="rId8" cstate="print">
            <a:lum bright="-10000" contrast="40000"/>
          </a:blip>
          <a:stretch>
            <a:fillRect/>
          </a:stretch>
        </p:blipFill>
        <p:spPr>
          <a:xfrm>
            <a:off x="191216" y="6637338"/>
            <a:ext cx="3200400" cy="419100"/>
          </a:xfrm>
          <a:prstGeom prst="rect">
            <a:avLst/>
          </a:prstGeom>
        </p:spPr>
      </p:pic>
      <p:pic>
        <p:nvPicPr>
          <p:cNvPr id="15" name="Kép 8" descr="786366yueu6dlqkx.gif"/>
          <p:cNvPicPr>
            <a:picLocks noChangeAspect="1"/>
          </p:cNvPicPr>
          <p:nvPr/>
        </p:nvPicPr>
        <p:blipFill>
          <a:blip r:embed="rId8" cstate="print">
            <a:lum bright="-10000" contrast="40000"/>
          </a:blip>
          <a:stretch>
            <a:fillRect/>
          </a:stretch>
        </p:blipFill>
        <p:spPr>
          <a:xfrm>
            <a:off x="7078060" y="6525938"/>
            <a:ext cx="3200400" cy="419100"/>
          </a:xfrm>
          <a:prstGeom prst="rect">
            <a:avLst/>
          </a:prstGeom>
        </p:spPr>
      </p:pic>
      <p:pic>
        <p:nvPicPr>
          <p:cNvPr id="16" name="Kép 9" descr="786366yueu6dlqkx.gif"/>
          <p:cNvPicPr>
            <a:picLocks noChangeAspect="1"/>
          </p:cNvPicPr>
          <p:nvPr/>
        </p:nvPicPr>
        <p:blipFill>
          <a:blip r:embed="rId8" cstate="print">
            <a:lum bright="-10000" contrast="40000"/>
          </a:blip>
          <a:stretch>
            <a:fillRect/>
          </a:stretch>
        </p:blipFill>
        <p:spPr>
          <a:xfrm>
            <a:off x="3528830" y="6573729"/>
            <a:ext cx="3200400" cy="419100"/>
          </a:xfrm>
          <a:prstGeom prst="rect">
            <a:avLst/>
          </a:prstGeom>
        </p:spPr>
      </p:pic>
      <p:pic>
        <p:nvPicPr>
          <p:cNvPr id="17" name="Kép 10" descr="786366yueu6dlqkx.gif"/>
          <p:cNvPicPr>
            <a:picLocks noChangeAspect="1"/>
          </p:cNvPicPr>
          <p:nvPr/>
        </p:nvPicPr>
        <p:blipFill>
          <a:blip r:embed="rId8" cstate="print">
            <a:lum contrast="30000"/>
          </a:blip>
          <a:stretch>
            <a:fillRect/>
          </a:stretch>
        </p:blipFill>
        <p:spPr>
          <a:xfrm rot="5400000">
            <a:off x="-1390650" y="1676378"/>
            <a:ext cx="3200400" cy="419100"/>
          </a:xfrm>
          <a:prstGeom prst="rect">
            <a:avLst/>
          </a:prstGeom>
        </p:spPr>
      </p:pic>
      <p:pic>
        <p:nvPicPr>
          <p:cNvPr id="18" name="Kép 11" descr="786366yueu6dlqkx.gif"/>
          <p:cNvPicPr>
            <a:picLocks noChangeAspect="1"/>
          </p:cNvPicPr>
          <p:nvPr/>
        </p:nvPicPr>
        <p:blipFill>
          <a:blip r:embed="rId8" cstate="print">
            <a:lum contrast="30000"/>
          </a:blip>
          <a:stretch>
            <a:fillRect/>
          </a:stretch>
        </p:blipFill>
        <p:spPr>
          <a:xfrm rot="5400000">
            <a:off x="-1390650" y="4748212"/>
            <a:ext cx="3200400" cy="419100"/>
          </a:xfrm>
          <a:prstGeom prst="rect">
            <a:avLst/>
          </a:prstGeom>
        </p:spPr>
      </p:pic>
      <p:pic>
        <p:nvPicPr>
          <p:cNvPr id="19" name="Kép 12" descr="786366yueu6dlqkx.gif"/>
          <p:cNvPicPr>
            <a:picLocks noChangeAspect="1"/>
          </p:cNvPicPr>
          <p:nvPr/>
        </p:nvPicPr>
        <p:blipFill>
          <a:blip r:embed="rId8" cstate="print">
            <a:lum contrast="30000"/>
          </a:blip>
          <a:stretch>
            <a:fillRect/>
          </a:stretch>
        </p:blipFill>
        <p:spPr>
          <a:xfrm rot="16200000">
            <a:off x="8887810" y="1653223"/>
            <a:ext cx="3200400" cy="419100"/>
          </a:xfrm>
          <a:prstGeom prst="rect">
            <a:avLst/>
          </a:prstGeom>
        </p:spPr>
      </p:pic>
      <p:pic>
        <p:nvPicPr>
          <p:cNvPr id="20" name="Kép 13" descr="786366yueu6dlqkx.gif"/>
          <p:cNvPicPr>
            <a:picLocks noChangeAspect="1"/>
          </p:cNvPicPr>
          <p:nvPr/>
        </p:nvPicPr>
        <p:blipFill>
          <a:blip r:embed="rId8" cstate="print">
            <a:lum contrast="30000"/>
          </a:blip>
          <a:stretch>
            <a:fillRect/>
          </a:stretch>
        </p:blipFill>
        <p:spPr>
          <a:xfrm rot="16200000">
            <a:off x="8887810" y="5048250"/>
            <a:ext cx="3200400" cy="419100"/>
          </a:xfrm>
          <a:prstGeom prst="rect">
            <a:avLst/>
          </a:prstGeom>
        </p:spPr>
      </p:pic>
      <p:pic>
        <p:nvPicPr>
          <p:cNvPr id="10" name="Picture 2" descr="C:\Users\Eleni\Desktop\ultimo escritorio\bellisima\00e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0944" cy="7056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8575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3363">
        <p14:glitter dir="u"/>
      </p:transition>
    </mc:Choice>
    <mc:Fallback xmlns="">
      <p:transition spd="slow" advTm="3336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22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2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C:\Users\Eleni\Desktop\Mama Noel Elena\Diapositiva3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0801350" cy="704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://1.bp.blogspot.com/-tctriuUw-PI/UrdUIUS1AtI/AAAAAAAAAT4/g307Lumqbsk/s320/noel+sexy+(3)_thumb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7138" y="2399614"/>
            <a:ext cx="1224211" cy="2304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7" descr="C:\Users\Eleni\Desktop\Mama Noel Elena\Diapositiva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050" y="0"/>
            <a:ext cx="10833400" cy="704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Eleni\Desktop\Mama Noel Elena\Diapositiva2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050" y="0"/>
            <a:ext cx="10833399" cy="705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Kép 4" descr="786366yueu6dlqkx.gif"/>
          <p:cNvPicPr>
            <a:picLocks noChangeAspect="1"/>
          </p:cNvPicPr>
          <p:nvPr/>
        </p:nvPicPr>
        <p:blipFill>
          <a:blip r:embed="rId6" cstate="print">
            <a:lum contrast="10000"/>
          </a:blip>
          <a:stretch>
            <a:fillRect/>
          </a:stretch>
        </p:blipFill>
        <p:spPr>
          <a:xfrm>
            <a:off x="209550" y="0"/>
            <a:ext cx="3200400" cy="419100"/>
          </a:xfrm>
          <a:prstGeom prst="rect">
            <a:avLst/>
          </a:prstGeom>
        </p:spPr>
      </p:pic>
      <p:pic>
        <p:nvPicPr>
          <p:cNvPr id="8" name="Kép 5" descr="786366yueu6dlqkx.gif"/>
          <p:cNvPicPr>
            <a:picLocks noChangeAspect="1"/>
          </p:cNvPicPr>
          <p:nvPr/>
        </p:nvPicPr>
        <p:blipFill>
          <a:blip r:embed="rId6" cstate="print">
            <a:lum contrast="10000"/>
          </a:blip>
          <a:stretch>
            <a:fillRect/>
          </a:stretch>
        </p:blipFill>
        <p:spPr>
          <a:xfrm>
            <a:off x="7078060" y="0"/>
            <a:ext cx="3200400" cy="419100"/>
          </a:xfrm>
          <a:prstGeom prst="rect">
            <a:avLst/>
          </a:prstGeom>
        </p:spPr>
      </p:pic>
      <p:pic>
        <p:nvPicPr>
          <p:cNvPr id="9" name="Kép 6" descr="786366yueu6dlqkx.gif"/>
          <p:cNvPicPr>
            <a:picLocks noChangeAspect="1"/>
          </p:cNvPicPr>
          <p:nvPr/>
        </p:nvPicPr>
        <p:blipFill>
          <a:blip r:embed="rId6" cstate="print">
            <a:lum contrast="10000"/>
          </a:blip>
          <a:stretch>
            <a:fillRect/>
          </a:stretch>
        </p:blipFill>
        <p:spPr>
          <a:xfrm>
            <a:off x="3504975" y="7675"/>
            <a:ext cx="3200400" cy="419100"/>
          </a:xfrm>
          <a:prstGeom prst="rect">
            <a:avLst/>
          </a:prstGeom>
        </p:spPr>
      </p:pic>
      <p:pic>
        <p:nvPicPr>
          <p:cNvPr id="10" name="Kép 7" descr="786366yueu6dlqkx.gif"/>
          <p:cNvPicPr>
            <a:picLocks noChangeAspect="1"/>
          </p:cNvPicPr>
          <p:nvPr/>
        </p:nvPicPr>
        <p:blipFill>
          <a:blip r:embed="rId6" cstate="print">
            <a:lum bright="-10000" contrast="40000"/>
          </a:blip>
          <a:stretch>
            <a:fillRect/>
          </a:stretch>
        </p:blipFill>
        <p:spPr>
          <a:xfrm>
            <a:off x="191216" y="6637338"/>
            <a:ext cx="3200400" cy="419100"/>
          </a:xfrm>
          <a:prstGeom prst="rect">
            <a:avLst/>
          </a:prstGeom>
        </p:spPr>
      </p:pic>
      <p:pic>
        <p:nvPicPr>
          <p:cNvPr id="11" name="Kép 8" descr="786366yueu6dlqkx.gif"/>
          <p:cNvPicPr>
            <a:picLocks noChangeAspect="1"/>
          </p:cNvPicPr>
          <p:nvPr/>
        </p:nvPicPr>
        <p:blipFill>
          <a:blip r:embed="rId6" cstate="print">
            <a:lum bright="-10000" contrast="40000"/>
          </a:blip>
          <a:stretch>
            <a:fillRect/>
          </a:stretch>
        </p:blipFill>
        <p:spPr>
          <a:xfrm>
            <a:off x="7078060" y="6525938"/>
            <a:ext cx="3200400" cy="419100"/>
          </a:xfrm>
          <a:prstGeom prst="rect">
            <a:avLst/>
          </a:prstGeom>
        </p:spPr>
      </p:pic>
      <p:pic>
        <p:nvPicPr>
          <p:cNvPr id="12" name="Kép 9" descr="786366yueu6dlqkx.gif"/>
          <p:cNvPicPr>
            <a:picLocks noChangeAspect="1"/>
          </p:cNvPicPr>
          <p:nvPr/>
        </p:nvPicPr>
        <p:blipFill>
          <a:blip r:embed="rId6" cstate="print">
            <a:lum bright="-10000" contrast="40000"/>
          </a:blip>
          <a:stretch>
            <a:fillRect/>
          </a:stretch>
        </p:blipFill>
        <p:spPr>
          <a:xfrm>
            <a:off x="3528830" y="6573729"/>
            <a:ext cx="3200400" cy="419100"/>
          </a:xfrm>
          <a:prstGeom prst="rect">
            <a:avLst/>
          </a:prstGeom>
        </p:spPr>
      </p:pic>
      <p:pic>
        <p:nvPicPr>
          <p:cNvPr id="13" name="Kép 10" descr="786366yueu6dlqkx.gif"/>
          <p:cNvPicPr>
            <a:picLocks noChangeAspect="1"/>
          </p:cNvPicPr>
          <p:nvPr/>
        </p:nvPicPr>
        <p:blipFill>
          <a:blip r:embed="rId6" cstate="print">
            <a:lum contrast="30000"/>
          </a:blip>
          <a:stretch>
            <a:fillRect/>
          </a:stretch>
        </p:blipFill>
        <p:spPr>
          <a:xfrm rot="5400000">
            <a:off x="-1390650" y="1676378"/>
            <a:ext cx="3200400" cy="419100"/>
          </a:xfrm>
          <a:prstGeom prst="rect">
            <a:avLst/>
          </a:prstGeom>
        </p:spPr>
      </p:pic>
      <p:pic>
        <p:nvPicPr>
          <p:cNvPr id="14" name="Kép 11" descr="786366yueu6dlqkx.gif"/>
          <p:cNvPicPr>
            <a:picLocks noChangeAspect="1"/>
          </p:cNvPicPr>
          <p:nvPr/>
        </p:nvPicPr>
        <p:blipFill>
          <a:blip r:embed="rId6" cstate="print">
            <a:lum contrast="30000"/>
          </a:blip>
          <a:stretch>
            <a:fillRect/>
          </a:stretch>
        </p:blipFill>
        <p:spPr>
          <a:xfrm rot="5400000">
            <a:off x="-1390650" y="4748212"/>
            <a:ext cx="3200400" cy="419100"/>
          </a:xfrm>
          <a:prstGeom prst="rect">
            <a:avLst/>
          </a:prstGeom>
        </p:spPr>
      </p:pic>
      <p:pic>
        <p:nvPicPr>
          <p:cNvPr id="15" name="Kép 12" descr="786366yueu6dlqkx.gif"/>
          <p:cNvPicPr>
            <a:picLocks noChangeAspect="1"/>
          </p:cNvPicPr>
          <p:nvPr/>
        </p:nvPicPr>
        <p:blipFill>
          <a:blip r:embed="rId6" cstate="print">
            <a:lum contrast="30000"/>
          </a:blip>
          <a:stretch>
            <a:fillRect/>
          </a:stretch>
        </p:blipFill>
        <p:spPr>
          <a:xfrm rot="16200000">
            <a:off x="8887810" y="1653223"/>
            <a:ext cx="3200400" cy="419100"/>
          </a:xfrm>
          <a:prstGeom prst="rect">
            <a:avLst/>
          </a:prstGeom>
        </p:spPr>
      </p:pic>
      <p:pic>
        <p:nvPicPr>
          <p:cNvPr id="16" name="Kép 13" descr="786366yueu6dlqkx.gif"/>
          <p:cNvPicPr>
            <a:picLocks noChangeAspect="1"/>
          </p:cNvPicPr>
          <p:nvPr/>
        </p:nvPicPr>
        <p:blipFill>
          <a:blip r:embed="rId6" cstate="print">
            <a:lum contrast="30000"/>
          </a:blip>
          <a:stretch>
            <a:fillRect/>
          </a:stretch>
        </p:blipFill>
        <p:spPr>
          <a:xfrm rot="16200000">
            <a:off x="8887810" y="5048250"/>
            <a:ext cx="3200400" cy="419100"/>
          </a:xfrm>
          <a:prstGeom prst="rect">
            <a:avLst/>
          </a:prstGeom>
        </p:spPr>
      </p:pic>
      <p:pic>
        <p:nvPicPr>
          <p:cNvPr id="6" name="Picture 2" descr="C:\Users\Eleni\Desktop\ultimo escritorio\bellisima\00e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422" y="-33466"/>
            <a:ext cx="10811772" cy="7089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1060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4000">
        <p14:glitter dir="r"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9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9" descr="C:\Users\Eleni\Desktop\Mama Noel Elena\Diapositiva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628"/>
            <a:ext cx="10924180" cy="7063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3" descr="C:\Users\Eleni\Desktop\Mama Noel Elena\Diapositiva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517"/>
            <a:ext cx="10924180" cy="7076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0" descr="C:\Users\Eleni\Desktop\Mama Noel Elena\Diapositiva1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517"/>
            <a:ext cx="10924180" cy="7104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1.bp.blogspot.com/-tctriuUw-PI/UrdUIUS1AtI/AAAAAAAAAT4/g307Lumqbsk/s320/noel+sexy+(3)_thumb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1176" y="1408608"/>
            <a:ext cx="1305523" cy="2457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Kép 11" descr="feli14.gif"/>
          <p:cNvPicPr>
            <a:picLocks noChangeAspect="1"/>
          </p:cNvPicPr>
          <p:nvPr/>
        </p:nvPicPr>
        <p:blipFill>
          <a:blip r:embed="rId6" cstate="print">
            <a:lum contrast="10000"/>
          </a:blip>
          <a:stretch>
            <a:fillRect/>
          </a:stretch>
        </p:blipFill>
        <p:spPr>
          <a:xfrm>
            <a:off x="6661075" y="774551"/>
            <a:ext cx="2680896" cy="902503"/>
          </a:xfrm>
          <a:prstGeom prst="rect">
            <a:avLst/>
          </a:prstGeom>
        </p:spPr>
      </p:pic>
      <p:pic>
        <p:nvPicPr>
          <p:cNvPr id="9" name="Kép 4" descr="786366yueu6dlqkx.gif"/>
          <p:cNvPicPr>
            <a:picLocks noChangeAspect="1"/>
          </p:cNvPicPr>
          <p:nvPr/>
        </p:nvPicPr>
        <p:blipFill>
          <a:blip r:embed="rId7" cstate="print">
            <a:lum contrast="10000"/>
          </a:blip>
          <a:stretch>
            <a:fillRect/>
          </a:stretch>
        </p:blipFill>
        <p:spPr>
          <a:xfrm>
            <a:off x="209550" y="0"/>
            <a:ext cx="3200400" cy="419100"/>
          </a:xfrm>
          <a:prstGeom prst="rect">
            <a:avLst/>
          </a:prstGeom>
        </p:spPr>
      </p:pic>
      <p:pic>
        <p:nvPicPr>
          <p:cNvPr id="10" name="Kép 5" descr="786366yueu6dlqkx.gif"/>
          <p:cNvPicPr>
            <a:picLocks noChangeAspect="1"/>
          </p:cNvPicPr>
          <p:nvPr/>
        </p:nvPicPr>
        <p:blipFill>
          <a:blip r:embed="rId7" cstate="print">
            <a:lum contrast="10000"/>
          </a:blip>
          <a:stretch>
            <a:fillRect/>
          </a:stretch>
        </p:blipFill>
        <p:spPr>
          <a:xfrm>
            <a:off x="7078060" y="0"/>
            <a:ext cx="3200400" cy="419100"/>
          </a:xfrm>
          <a:prstGeom prst="rect">
            <a:avLst/>
          </a:prstGeom>
        </p:spPr>
      </p:pic>
      <p:pic>
        <p:nvPicPr>
          <p:cNvPr id="11" name="Kép 6" descr="786366yueu6dlqkx.gif"/>
          <p:cNvPicPr>
            <a:picLocks noChangeAspect="1"/>
          </p:cNvPicPr>
          <p:nvPr/>
        </p:nvPicPr>
        <p:blipFill>
          <a:blip r:embed="rId7" cstate="print">
            <a:lum contrast="10000"/>
          </a:blip>
          <a:stretch>
            <a:fillRect/>
          </a:stretch>
        </p:blipFill>
        <p:spPr>
          <a:xfrm>
            <a:off x="3504975" y="7675"/>
            <a:ext cx="3200400" cy="419100"/>
          </a:xfrm>
          <a:prstGeom prst="rect">
            <a:avLst/>
          </a:prstGeom>
        </p:spPr>
      </p:pic>
      <p:pic>
        <p:nvPicPr>
          <p:cNvPr id="12" name="Kép 7" descr="786366yueu6dlqkx.gif"/>
          <p:cNvPicPr>
            <a:picLocks noChangeAspect="1"/>
          </p:cNvPicPr>
          <p:nvPr/>
        </p:nvPicPr>
        <p:blipFill>
          <a:blip r:embed="rId7" cstate="print">
            <a:lum bright="-10000" contrast="40000"/>
          </a:blip>
          <a:stretch>
            <a:fillRect/>
          </a:stretch>
        </p:blipFill>
        <p:spPr>
          <a:xfrm>
            <a:off x="191216" y="6637338"/>
            <a:ext cx="3200400" cy="419100"/>
          </a:xfrm>
          <a:prstGeom prst="rect">
            <a:avLst/>
          </a:prstGeom>
        </p:spPr>
      </p:pic>
      <p:pic>
        <p:nvPicPr>
          <p:cNvPr id="13" name="Kép 8" descr="786366yueu6dlqkx.gif"/>
          <p:cNvPicPr>
            <a:picLocks noChangeAspect="1"/>
          </p:cNvPicPr>
          <p:nvPr/>
        </p:nvPicPr>
        <p:blipFill>
          <a:blip r:embed="rId7" cstate="print">
            <a:lum bright="-10000" contrast="40000"/>
          </a:blip>
          <a:stretch>
            <a:fillRect/>
          </a:stretch>
        </p:blipFill>
        <p:spPr>
          <a:xfrm>
            <a:off x="7078060" y="6525938"/>
            <a:ext cx="3200400" cy="419100"/>
          </a:xfrm>
          <a:prstGeom prst="rect">
            <a:avLst/>
          </a:prstGeom>
        </p:spPr>
      </p:pic>
      <p:pic>
        <p:nvPicPr>
          <p:cNvPr id="14" name="Kép 9" descr="786366yueu6dlqkx.gif"/>
          <p:cNvPicPr>
            <a:picLocks noChangeAspect="1"/>
          </p:cNvPicPr>
          <p:nvPr/>
        </p:nvPicPr>
        <p:blipFill>
          <a:blip r:embed="rId7" cstate="print">
            <a:lum bright="-10000" contrast="40000"/>
          </a:blip>
          <a:stretch>
            <a:fillRect/>
          </a:stretch>
        </p:blipFill>
        <p:spPr>
          <a:xfrm>
            <a:off x="3528830" y="6573729"/>
            <a:ext cx="3200400" cy="419100"/>
          </a:xfrm>
          <a:prstGeom prst="rect">
            <a:avLst/>
          </a:prstGeom>
        </p:spPr>
      </p:pic>
      <p:pic>
        <p:nvPicPr>
          <p:cNvPr id="15" name="Kép 10" descr="786366yueu6dlqkx.gif"/>
          <p:cNvPicPr>
            <a:picLocks noChangeAspect="1"/>
          </p:cNvPicPr>
          <p:nvPr/>
        </p:nvPicPr>
        <p:blipFill>
          <a:blip r:embed="rId7" cstate="print">
            <a:lum contrast="30000"/>
          </a:blip>
          <a:stretch>
            <a:fillRect/>
          </a:stretch>
        </p:blipFill>
        <p:spPr>
          <a:xfrm rot="5400000">
            <a:off x="-1390650" y="1676378"/>
            <a:ext cx="3200400" cy="419100"/>
          </a:xfrm>
          <a:prstGeom prst="rect">
            <a:avLst/>
          </a:prstGeom>
        </p:spPr>
      </p:pic>
      <p:pic>
        <p:nvPicPr>
          <p:cNvPr id="16" name="Kép 11" descr="786366yueu6dlqkx.gif"/>
          <p:cNvPicPr>
            <a:picLocks noChangeAspect="1"/>
          </p:cNvPicPr>
          <p:nvPr/>
        </p:nvPicPr>
        <p:blipFill>
          <a:blip r:embed="rId7" cstate="print">
            <a:lum contrast="30000"/>
          </a:blip>
          <a:stretch>
            <a:fillRect/>
          </a:stretch>
        </p:blipFill>
        <p:spPr>
          <a:xfrm rot="5400000">
            <a:off x="-1390650" y="4923438"/>
            <a:ext cx="3200400" cy="419100"/>
          </a:xfrm>
          <a:prstGeom prst="rect">
            <a:avLst/>
          </a:prstGeom>
        </p:spPr>
      </p:pic>
      <p:pic>
        <p:nvPicPr>
          <p:cNvPr id="17" name="Kép 12" descr="786366yueu6dlqkx.gif"/>
          <p:cNvPicPr>
            <a:picLocks noChangeAspect="1"/>
          </p:cNvPicPr>
          <p:nvPr/>
        </p:nvPicPr>
        <p:blipFill>
          <a:blip r:embed="rId7" cstate="print">
            <a:lum contrast="30000"/>
          </a:blip>
          <a:stretch>
            <a:fillRect/>
          </a:stretch>
        </p:blipFill>
        <p:spPr>
          <a:xfrm rot="16200000">
            <a:off x="8887810" y="1653223"/>
            <a:ext cx="3200400" cy="419100"/>
          </a:xfrm>
          <a:prstGeom prst="rect">
            <a:avLst/>
          </a:prstGeom>
        </p:spPr>
      </p:pic>
      <p:pic>
        <p:nvPicPr>
          <p:cNvPr id="18" name="Kép 13" descr="786366yueu6dlqkx.gif"/>
          <p:cNvPicPr>
            <a:picLocks noChangeAspect="1"/>
          </p:cNvPicPr>
          <p:nvPr/>
        </p:nvPicPr>
        <p:blipFill>
          <a:blip r:embed="rId7" cstate="print">
            <a:lum contrast="30000"/>
          </a:blip>
          <a:stretch>
            <a:fillRect/>
          </a:stretch>
        </p:blipFill>
        <p:spPr>
          <a:xfrm rot="16200000">
            <a:off x="8887810" y="5048250"/>
            <a:ext cx="3200400" cy="419100"/>
          </a:xfrm>
          <a:prstGeom prst="rect">
            <a:avLst/>
          </a:prstGeom>
        </p:spPr>
      </p:pic>
      <p:pic>
        <p:nvPicPr>
          <p:cNvPr id="19" name="Picture 2" descr="C:\Users\Eleni\Desktop\ultimo escritorio\bellisima\00e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7523"/>
            <a:ext cx="10924180" cy="7121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6823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5067">
        <p14:glitter pattern="hexagon"/>
      </p:transition>
    </mc:Choice>
    <mc:Fallback xmlns="">
      <p:transition spd="slow" advTm="2506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s1.1zoom.me/big0/492/Christmas_Wearing_boots_Gifts_English_Lantern_537866_1280x85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801350" cy="7056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8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0515" y="2846388"/>
            <a:ext cx="4371975" cy="421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2" descr="http://www.conversordeletras.com/fontgenerator/?text=pps+Helen&amp;size=22&amp;font=BlackFamily&amp;color=aaaaaa&amp;a=f7e83902bd73f54277d78a0f9efa19b8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76563" l="9955" r="89593">
                        <a14:foregroundMark x1="30317" y1="39063" x2="30317" y2="39063"/>
                        <a14:foregroundMark x1="40724" y1="23438" x2="40724" y2="23438"/>
                        <a14:foregroundMark x1="56561" y1="23438" x2="56561" y2="23438"/>
                        <a14:foregroundMark x1="62443" y1="21875" x2="62443" y2="21875"/>
                        <a14:foregroundMark x1="74208" y1="42188" x2="74208" y2="4218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5821" y="5692789"/>
            <a:ext cx="1604694" cy="461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C:\Users\Eleni\Desktop\Mama Noel Elena\Diapositiva7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4189"/>
            <a:ext cx="10801350" cy="7200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7" descr="C:\Users\Eleni\Desktop\Mama Noel Elena\Diapositiva27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4189"/>
            <a:ext cx="10801350" cy="7200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Kép 4" descr="786366yueu6dlqkx.gif"/>
          <p:cNvPicPr>
            <a:picLocks noChangeAspect="1"/>
          </p:cNvPicPr>
          <p:nvPr/>
        </p:nvPicPr>
        <p:blipFill>
          <a:blip r:embed="rId8" cstate="print">
            <a:lum contrast="10000"/>
          </a:blip>
          <a:stretch>
            <a:fillRect/>
          </a:stretch>
        </p:blipFill>
        <p:spPr>
          <a:xfrm>
            <a:off x="209550" y="0"/>
            <a:ext cx="3200400" cy="419100"/>
          </a:xfrm>
          <a:prstGeom prst="rect">
            <a:avLst/>
          </a:prstGeom>
        </p:spPr>
      </p:pic>
      <p:pic>
        <p:nvPicPr>
          <p:cNvPr id="10" name="Kép 5" descr="786366yueu6dlqkx.gif"/>
          <p:cNvPicPr>
            <a:picLocks noChangeAspect="1"/>
          </p:cNvPicPr>
          <p:nvPr/>
        </p:nvPicPr>
        <p:blipFill>
          <a:blip r:embed="rId8" cstate="print">
            <a:lum contrast="10000"/>
          </a:blip>
          <a:stretch>
            <a:fillRect/>
          </a:stretch>
        </p:blipFill>
        <p:spPr>
          <a:xfrm>
            <a:off x="7078060" y="0"/>
            <a:ext cx="3200400" cy="419100"/>
          </a:xfrm>
          <a:prstGeom prst="rect">
            <a:avLst/>
          </a:prstGeom>
        </p:spPr>
      </p:pic>
      <p:pic>
        <p:nvPicPr>
          <p:cNvPr id="11" name="Kép 6" descr="786366yueu6dlqkx.gif"/>
          <p:cNvPicPr>
            <a:picLocks noChangeAspect="1"/>
          </p:cNvPicPr>
          <p:nvPr/>
        </p:nvPicPr>
        <p:blipFill>
          <a:blip r:embed="rId8" cstate="print">
            <a:lum contrast="10000"/>
          </a:blip>
          <a:stretch>
            <a:fillRect/>
          </a:stretch>
        </p:blipFill>
        <p:spPr>
          <a:xfrm>
            <a:off x="3504975" y="7675"/>
            <a:ext cx="3200400" cy="419100"/>
          </a:xfrm>
          <a:prstGeom prst="rect">
            <a:avLst/>
          </a:prstGeom>
        </p:spPr>
      </p:pic>
      <p:pic>
        <p:nvPicPr>
          <p:cNvPr id="12" name="Kép 7" descr="786366yueu6dlqkx.gif"/>
          <p:cNvPicPr>
            <a:picLocks noChangeAspect="1"/>
          </p:cNvPicPr>
          <p:nvPr/>
        </p:nvPicPr>
        <p:blipFill>
          <a:blip r:embed="rId8" cstate="print">
            <a:lum bright="-10000" contrast="40000"/>
          </a:blip>
          <a:stretch>
            <a:fillRect/>
          </a:stretch>
        </p:blipFill>
        <p:spPr>
          <a:xfrm>
            <a:off x="191216" y="6637338"/>
            <a:ext cx="3200400" cy="419100"/>
          </a:xfrm>
          <a:prstGeom prst="rect">
            <a:avLst/>
          </a:prstGeom>
        </p:spPr>
      </p:pic>
      <p:pic>
        <p:nvPicPr>
          <p:cNvPr id="13" name="Kép 8" descr="786366yueu6dlqkx.gif"/>
          <p:cNvPicPr>
            <a:picLocks noChangeAspect="1"/>
          </p:cNvPicPr>
          <p:nvPr/>
        </p:nvPicPr>
        <p:blipFill>
          <a:blip r:embed="rId8" cstate="print">
            <a:lum bright="-10000" contrast="40000"/>
          </a:blip>
          <a:stretch>
            <a:fillRect/>
          </a:stretch>
        </p:blipFill>
        <p:spPr>
          <a:xfrm>
            <a:off x="7078060" y="6525938"/>
            <a:ext cx="3200400" cy="419100"/>
          </a:xfrm>
          <a:prstGeom prst="rect">
            <a:avLst/>
          </a:prstGeom>
        </p:spPr>
      </p:pic>
      <p:pic>
        <p:nvPicPr>
          <p:cNvPr id="14" name="Kép 9" descr="786366yueu6dlqkx.gif"/>
          <p:cNvPicPr>
            <a:picLocks noChangeAspect="1"/>
          </p:cNvPicPr>
          <p:nvPr/>
        </p:nvPicPr>
        <p:blipFill>
          <a:blip r:embed="rId8" cstate="print">
            <a:lum bright="-10000" contrast="40000"/>
          </a:blip>
          <a:stretch>
            <a:fillRect/>
          </a:stretch>
        </p:blipFill>
        <p:spPr>
          <a:xfrm>
            <a:off x="3528830" y="6573729"/>
            <a:ext cx="3200400" cy="419100"/>
          </a:xfrm>
          <a:prstGeom prst="rect">
            <a:avLst/>
          </a:prstGeom>
        </p:spPr>
      </p:pic>
      <p:pic>
        <p:nvPicPr>
          <p:cNvPr id="15" name="Kép 10" descr="786366yueu6dlqkx.gif"/>
          <p:cNvPicPr>
            <a:picLocks noChangeAspect="1"/>
          </p:cNvPicPr>
          <p:nvPr/>
        </p:nvPicPr>
        <p:blipFill>
          <a:blip r:embed="rId8" cstate="print">
            <a:lum contrast="30000"/>
          </a:blip>
          <a:stretch>
            <a:fillRect/>
          </a:stretch>
        </p:blipFill>
        <p:spPr>
          <a:xfrm rot="5400000">
            <a:off x="-1390650" y="1676378"/>
            <a:ext cx="3200400" cy="419100"/>
          </a:xfrm>
          <a:prstGeom prst="rect">
            <a:avLst/>
          </a:prstGeom>
        </p:spPr>
      </p:pic>
      <p:pic>
        <p:nvPicPr>
          <p:cNvPr id="16" name="Kép 11" descr="786366yueu6dlqkx.gif"/>
          <p:cNvPicPr>
            <a:picLocks noChangeAspect="1"/>
          </p:cNvPicPr>
          <p:nvPr/>
        </p:nvPicPr>
        <p:blipFill>
          <a:blip r:embed="rId8" cstate="print">
            <a:lum contrast="30000"/>
          </a:blip>
          <a:stretch>
            <a:fillRect/>
          </a:stretch>
        </p:blipFill>
        <p:spPr>
          <a:xfrm rot="5400000">
            <a:off x="-1390650" y="4748212"/>
            <a:ext cx="3200400" cy="419100"/>
          </a:xfrm>
          <a:prstGeom prst="rect">
            <a:avLst/>
          </a:prstGeom>
        </p:spPr>
      </p:pic>
      <p:pic>
        <p:nvPicPr>
          <p:cNvPr id="17" name="Kép 12" descr="786366yueu6dlqkx.gif"/>
          <p:cNvPicPr>
            <a:picLocks noChangeAspect="1"/>
          </p:cNvPicPr>
          <p:nvPr/>
        </p:nvPicPr>
        <p:blipFill>
          <a:blip r:embed="rId8" cstate="print">
            <a:lum contrast="30000"/>
          </a:blip>
          <a:stretch>
            <a:fillRect/>
          </a:stretch>
        </p:blipFill>
        <p:spPr>
          <a:xfrm rot="16200000">
            <a:off x="8887810" y="1653223"/>
            <a:ext cx="3200400" cy="419100"/>
          </a:xfrm>
          <a:prstGeom prst="rect">
            <a:avLst/>
          </a:prstGeom>
        </p:spPr>
      </p:pic>
      <p:pic>
        <p:nvPicPr>
          <p:cNvPr id="18" name="Kép 13" descr="786366yueu6dlqkx.gif"/>
          <p:cNvPicPr>
            <a:picLocks noChangeAspect="1"/>
          </p:cNvPicPr>
          <p:nvPr/>
        </p:nvPicPr>
        <p:blipFill>
          <a:blip r:embed="rId8" cstate="print">
            <a:lum contrast="30000"/>
          </a:blip>
          <a:stretch>
            <a:fillRect/>
          </a:stretch>
        </p:blipFill>
        <p:spPr>
          <a:xfrm rot="16200000">
            <a:off x="8887810" y="5048250"/>
            <a:ext cx="3200400" cy="419100"/>
          </a:xfrm>
          <a:prstGeom prst="rect">
            <a:avLst/>
          </a:prstGeom>
        </p:spPr>
      </p:pic>
      <p:pic>
        <p:nvPicPr>
          <p:cNvPr id="8" name="Picture 2" descr="C:\Users\Eleni\Desktop\ultimo escritorio\bellisima\00e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8902" y="-166142"/>
            <a:ext cx="10880252" cy="7222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3552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1165">
        <p14:vortex/>
      </p:transition>
    </mc:Choice>
    <mc:Fallback xmlns="">
      <p:transition spd="slow" advTm="3116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C:\Users\Eleni\Desktop\Mama Noel Elena\Diapositiva3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1"/>
          <a:stretch/>
        </p:blipFill>
        <p:spPr bwMode="auto">
          <a:xfrm>
            <a:off x="0" y="0"/>
            <a:ext cx="10801349" cy="7056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ultimo escritorio\bellisima\000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49" cy="7056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4344" y="1406526"/>
            <a:ext cx="4422224" cy="5649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9" descr="C:\Users\Eleni\Desktop\Mama Noel Elena\Diapositiva1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7950"/>
            <a:ext cx="10801349" cy="7064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610" y="2160067"/>
            <a:ext cx="1574537" cy="1302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Kép 4" descr="786366yueu6dlqkx.gif"/>
          <p:cNvPicPr>
            <a:picLocks noChangeAspect="1"/>
          </p:cNvPicPr>
          <p:nvPr/>
        </p:nvPicPr>
        <p:blipFill>
          <a:blip r:embed="rId7" cstate="print">
            <a:lum contrast="10000"/>
          </a:blip>
          <a:stretch>
            <a:fillRect/>
          </a:stretch>
        </p:blipFill>
        <p:spPr>
          <a:xfrm>
            <a:off x="209550" y="0"/>
            <a:ext cx="3200400" cy="419100"/>
          </a:xfrm>
          <a:prstGeom prst="rect">
            <a:avLst/>
          </a:prstGeom>
        </p:spPr>
      </p:pic>
      <p:pic>
        <p:nvPicPr>
          <p:cNvPr id="8" name="Kép 5" descr="786366yueu6dlqkx.gif"/>
          <p:cNvPicPr>
            <a:picLocks noChangeAspect="1"/>
          </p:cNvPicPr>
          <p:nvPr/>
        </p:nvPicPr>
        <p:blipFill>
          <a:blip r:embed="rId7" cstate="print">
            <a:lum contrast="10000"/>
          </a:blip>
          <a:stretch>
            <a:fillRect/>
          </a:stretch>
        </p:blipFill>
        <p:spPr>
          <a:xfrm>
            <a:off x="7078060" y="0"/>
            <a:ext cx="3200400" cy="419100"/>
          </a:xfrm>
          <a:prstGeom prst="rect">
            <a:avLst/>
          </a:prstGeom>
        </p:spPr>
      </p:pic>
      <p:pic>
        <p:nvPicPr>
          <p:cNvPr id="9" name="Kép 6" descr="786366yueu6dlqkx.gif"/>
          <p:cNvPicPr>
            <a:picLocks noChangeAspect="1"/>
          </p:cNvPicPr>
          <p:nvPr/>
        </p:nvPicPr>
        <p:blipFill>
          <a:blip r:embed="rId7" cstate="print">
            <a:lum contrast="10000"/>
          </a:blip>
          <a:stretch>
            <a:fillRect/>
          </a:stretch>
        </p:blipFill>
        <p:spPr>
          <a:xfrm>
            <a:off x="3504975" y="7675"/>
            <a:ext cx="3200400" cy="419100"/>
          </a:xfrm>
          <a:prstGeom prst="rect">
            <a:avLst/>
          </a:prstGeom>
        </p:spPr>
      </p:pic>
      <p:pic>
        <p:nvPicPr>
          <p:cNvPr id="10" name="Kép 7" descr="786366yueu6dlqkx.gif"/>
          <p:cNvPicPr>
            <a:picLocks noChangeAspect="1"/>
          </p:cNvPicPr>
          <p:nvPr/>
        </p:nvPicPr>
        <p:blipFill>
          <a:blip r:embed="rId7" cstate="print">
            <a:lum bright="-10000" contrast="40000"/>
          </a:blip>
          <a:stretch>
            <a:fillRect/>
          </a:stretch>
        </p:blipFill>
        <p:spPr>
          <a:xfrm>
            <a:off x="191216" y="6637338"/>
            <a:ext cx="3200400" cy="419100"/>
          </a:xfrm>
          <a:prstGeom prst="rect">
            <a:avLst/>
          </a:prstGeom>
        </p:spPr>
      </p:pic>
      <p:pic>
        <p:nvPicPr>
          <p:cNvPr id="11" name="Kép 8" descr="786366yueu6dlqkx.gif"/>
          <p:cNvPicPr>
            <a:picLocks noChangeAspect="1"/>
          </p:cNvPicPr>
          <p:nvPr/>
        </p:nvPicPr>
        <p:blipFill>
          <a:blip r:embed="rId7" cstate="print">
            <a:lum bright="-10000" contrast="40000"/>
          </a:blip>
          <a:stretch>
            <a:fillRect/>
          </a:stretch>
        </p:blipFill>
        <p:spPr>
          <a:xfrm>
            <a:off x="7078060" y="6525938"/>
            <a:ext cx="3200400" cy="419100"/>
          </a:xfrm>
          <a:prstGeom prst="rect">
            <a:avLst/>
          </a:prstGeom>
        </p:spPr>
      </p:pic>
      <p:pic>
        <p:nvPicPr>
          <p:cNvPr id="12" name="Kép 9" descr="786366yueu6dlqkx.gif"/>
          <p:cNvPicPr>
            <a:picLocks noChangeAspect="1"/>
          </p:cNvPicPr>
          <p:nvPr/>
        </p:nvPicPr>
        <p:blipFill>
          <a:blip r:embed="rId7" cstate="print">
            <a:lum bright="-10000" contrast="40000"/>
          </a:blip>
          <a:stretch>
            <a:fillRect/>
          </a:stretch>
        </p:blipFill>
        <p:spPr>
          <a:xfrm>
            <a:off x="3528830" y="6573729"/>
            <a:ext cx="3200400" cy="419100"/>
          </a:xfrm>
          <a:prstGeom prst="rect">
            <a:avLst/>
          </a:prstGeom>
        </p:spPr>
      </p:pic>
      <p:pic>
        <p:nvPicPr>
          <p:cNvPr id="13" name="Kép 10" descr="786366yueu6dlqkx.gif"/>
          <p:cNvPicPr>
            <a:picLocks noChangeAspect="1"/>
          </p:cNvPicPr>
          <p:nvPr/>
        </p:nvPicPr>
        <p:blipFill>
          <a:blip r:embed="rId7" cstate="print">
            <a:lum contrast="30000"/>
          </a:blip>
          <a:stretch>
            <a:fillRect/>
          </a:stretch>
        </p:blipFill>
        <p:spPr>
          <a:xfrm rot="5400000">
            <a:off x="-1390650" y="1676378"/>
            <a:ext cx="3200400" cy="419100"/>
          </a:xfrm>
          <a:prstGeom prst="rect">
            <a:avLst/>
          </a:prstGeom>
        </p:spPr>
      </p:pic>
      <p:pic>
        <p:nvPicPr>
          <p:cNvPr id="14" name="Kép 11" descr="786366yueu6dlqkx.gif"/>
          <p:cNvPicPr>
            <a:picLocks noChangeAspect="1"/>
          </p:cNvPicPr>
          <p:nvPr/>
        </p:nvPicPr>
        <p:blipFill>
          <a:blip r:embed="rId7" cstate="print">
            <a:lum contrast="30000"/>
          </a:blip>
          <a:stretch>
            <a:fillRect/>
          </a:stretch>
        </p:blipFill>
        <p:spPr>
          <a:xfrm rot="5400000">
            <a:off x="-1390650" y="4923438"/>
            <a:ext cx="3200400" cy="419100"/>
          </a:xfrm>
          <a:prstGeom prst="rect">
            <a:avLst/>
          </a:prstGeom>
        </p:spPr>
      </p:pic>
      <p:pic>
        <p:nvPicPr>
          <p:cNvPr id="15" name="Kép 12" descr="786366yueu6dlqkx.gif"/>
          <p:cNvPicPr>
            <a:picLocks noChangeAspect="1"/>
          </p:cNvPicPr>
          <p:nvPr/>
        </p:nvPicPr>
        <p:blipFill>
          <a:blip r:embed="rId7" cstate="print">
            <a:lum contrast="30000"/>
          </a:blip>
          <a:stretch>
            <a:fillRect/>
          </a:stretch>
        </p:blipFill>
        <p:spPr>
          <a:xfrm rot="16200000">
            <a:off x="8887810" y="1653223"/>
            <a:ext cx="3200400" cy="419100"/>
          </a:xfrm>
          <a:prstGeom prst="rect">
            <a:avLst/>
          </a:prstGeom>
        </p:spPr>
      </p:pic>
      <p:pic>
        <p:nvPicPr>
          <p:cNvPr id="16" name="Kép 13" descr="786366yueu6dlqkx.gif"/>
          <p:cNvPicPr>
            <a:picLocks noChangeAspect="1"/>
          </p:cNvPicPr>
          <p:nvPr/>
        </p:nvPicPr>
        <p:blipFill>
          <a:blip r:embed="rId7" cstate="print">
            <a:lum contrast="30000"/>
          </a:blip>
          <a:stretch>
            <a:fillRect/>
          </a:stretch>
        </p:blipFill>
        <p:spPr>
          <a:xfrm rot="16200000">
            <a:off x="8887810" y="5048250"/>
            <a:ext cx="3200400" cy="419100"/>
          </a:xfrm>
          <a:prstGeom prst="rect">
            <a:avLst/>
          </a:prstGeom>
        </p:spPr>
      </p:pic>
      <p:pic>
        <p:nvPicPr>
          <p:cNvPr id="17" name="Picture 2" descr="C:\Users\Eleni\Desktop\ultimo escritorio\bellisima\00e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9" y="7674"/>
            <a:ext cx="10792039" cy="7048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6297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2000">
        <p14:vortex/>
      </p:transition>
    </mc:Choice>
    <mc:Fallback xmlns="">
      <p:transition spd="slow" advTm="4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1075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9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0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23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32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46529"/>
            <a:ext cx="10801350" cy="235216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1762" tIns="50878" rIns="101762" bIns="50878" anchor="ctr"/>
          <a:lstStyle/>
          <a:p>
            <a:pPr defTabSz="1017614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81723"/>
            <a:ext cx="10801350" cy="5174721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1762" tIns="50878" rIns="101762" bIns="50878" anchor="ctr"/>
          <a:lstStyle/>
          <a:p>
            <a:pPr algn="ctr" defTabSz="1017614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40294" y="1"/>
            <a:ext cx="5760720" cy="16073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60124"/>
            <a:ext cx="10801350" cy="26419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1762" tIns="50878" rIns="101762" bIns="50878">
            <a:spAutoFit/>
          </a:bodyPr>
          <a:lstStyle/>
          <a:p>
            <a:pPr algn="ctr" defTabSz="1017614" fontAlgn="base">
              <a:spcBef>
                <a:spcPct val="50000"/>
              </a:spcBef>
              <a:spcAft>
                <a:spcPct val="0"/>
              </a:spcAft>
            </a:pPr>
            <a:r>
              <a:rPr lang="es-ES" sz="67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54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5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9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9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9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9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50170" y="4861112"/>
            <a:ext cx="3150394" cy="1795521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1762" tIns="50878" rIns="101762" bIns="50878">
            <a:spAutoFit/>
          </a:bodyPr>
          <a:lstStyle/>
          <a:p>
            <a:pPr algn="ctr" defTabSz="1017614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1017614"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60837" y="4312287"/>
            <a:ext cx="2790349" cy="2430552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70597" y="5017914"/>
            <a:ext cx="1440180" cy="1019264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" y="3057822"/>
            <a:ext cx="630079" cy="548833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" y="3606657"/>
            <a:ext cx="630079" cy="548833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" y="4155487"/>
            <a:ext cx="630079" cy="548833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" y="4704321"/>
            <a:ext cx="630079" cy="5488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88234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671</TotalTime>
  <Words>16</Words>
  <Application>Microsoft Office PowerPoint</Application>
  <PresentationFormat>Personalizado</PresentationFormat>
  <Paragraphs>2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Merry Chrismas</dc:title>
  <dc:creator>Helen VC</dc:creator>
  <cp:keywords>Feliz Navidad</cp:keywords>
  <cp:lastModifiedBy>Usuario</cp:lastModifiedBy>
  <cp:revision>67</cp:revision>
  <dcterms:created xsi:type="dcterms:W3CDTF">2018-12-13T21:19:36Z</dcterms:created>
  <dcterms:modified xsi:type="dcterms:W3CDTF">2018-12-16T16:51:08Z</dcterms:modified>
</cp:coreProperties>
</file>