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5" r:id="rId3"/>
    <p:sldId id="284" r:id="rId4"/>
    <p:sldId id="324" r:id="rId5"/>
    <p:sldId id="294" r:id="rId6"/>
    <p:sldId id="296" r:id="rId7"/>
    <p:sldId id="298" r:id="rId8"/>
    <p:sldId id="301" r:id="rId9"/>
    <p:sldId id="309" r:id="rId10"/>
    <p:sldId id="311" r:id="rId11"/>
    <p:sldId id="292" r:id="rId12"/>
    <p:sldId id="303" r:id="rId13"/>
    <p:sldId id="304" r:id="rId14"/>
    <p:sldId id="287" r:id="rId15"/>
    <p:sldId id="278" r:id="rId16"/>
    <p:sldId id="313" r:id="rId17"/>
    <p:sldId id="299" r:id="rId18"/>
    <p:sldId id="314" r:id="rId19"/>
    <p:sldId id="288" r:id="rId20"/>
    <p:sldId id="290" r:id="rId21"/>
    <p:sldId id="291" r:id="rId22"/>
    <p:sldId id="289" r:id="rId23"/>
    <p:sldId id="293" r:id="rId24"/>
    <p:sldId id="260" r:id="rId25"/>
    <p:sldId id="285" r:id="rId26"/>
    <p:sldId id="297" r:id="rId27"/>
    <p:sldId id="283" r:id="rId28"/>
    <p:sldId id="328" r:id="rId29"/>
    <p:sldId id="329" r:id="rId30"/>
    <p:sldId id="276" r:id="rId31"/>
    <p:sldId id="307" r:id="rId32"/>
    <p:sldId id="312" r:id="rId33"/>
    <p:sldId id="317" r:id="rId34"/>
    <p:sldId id="302" r:id="rId35"/>
    <p:sldId id="258" r:id="rId36"/>
    <p:sldId id="264" r:id="rId37"/>
    <p:sldId id="266" r:id="rId38"/>
    <p:sldId id="268" r:id="rId39"/>
    <p:sldId id="330" r:id="rId40"/>
    <p:sldId id="295" r:id="rId41"/>
    <p:sldId id="331" r:id="rId42"/>
    <p:sldId id="332" r:id="rId43"/>
    <p:sldId id="333" r:id="rId44"/>
    <p:sldId id="281" r:id="rId45"/>
    <p:sldId id="270" r:id="rId46"/>
    <p:sldId id="320" r:id="rId47"/>
    <p:sldId id="272" r:id="rId48"/>
    <p:sldId id="274" r:id="rId49"/>
    <p:sldId id="262" r:id="rId50"/>
    <p:sldId id="280" r:id="rId51"/>
    <p:sldId id="323" r:id="rId52"/>
    <p:sldId id="327" r:id="rId53"/>
    <p:sldId id="334" r:id="rId54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ynIM7QX0R2fCcSmGqg1oBw" hashData="BSI7VKop8CY0aNuvpnWmkmUKwQ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00"/>
    <p:restoredTop sz="94600"/>
  </p:normalViewPr>
  <p:slideViewPr>
    <p:cSldViewPr>
      <p:cViewPr>
        <p:scale>
          <a:sx n="60" d="100"/>
          <a:sy n="60" d="100"/>
        </p:scale>
        <p:origin x="-1650" y="-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0EA079-2EA4-48A3-913D-E03B75BCB5AD}" type="datetimeFigureOut">
              <a:rPr lang="fr-FR"/>
              <a:pPr/>
              <a:t>27/12/2017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449544-8B0E-4853-93DD-E234D969AFC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77F0605-2C3A-4820-AE5C-DBBD37A54127}" type="datetimeFigureOut">
              <a:rPr lang="fr-FR"/>
              <a:pPr/>
              <a:t>27/12/2017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D24E79-FE6A-4959-B41C-66CB50C9933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B4DE8F-5017-4561-B2E3-61784CCF58FA}" type="datetimeFigureOut">
              <a:rPr lang="fr-FR"/>
              <a:pPr/>
              <a:t>27/12/2017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6BDCBF-4BF1-43D9-992C-2DCDBB521A7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4595AF-002D-41A8-A143-B605DAD5D367}" type="datetimeFigureOut">
              <a:rPr lang="fr-FR"/>
              <a:pPr/>
              <a:t>27/12/2017</a:t>
            </a:fld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68D12D-8BF5-4710-9F19-B0BF24ED49FA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48E154F-9336-4A14-A2EF-B87EE3800267}" type="datetimeFigureOut">
              <a:rPr lang="fr-FR"/>
              <a:pPr/>
              <a:t>27/12/2017</a:t>
            </a:fld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42D84D-5F1A-47E4-BBDB-F304C72FF18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6775E0F-BA2B-4EE6-9A4A-BD932C6A03D9}" type="datetimeFigureOut">
              <a:rPr lang="fr-FR"/>
              <a:pPr/>
              <a:t>27/12/2017</a:t>
            </a:fld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B4939D-7041-4CCF-9E87-F28AB661D89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C0B7CB-D625-4673-AD43-2FF9634AB38D}" type="datetimeFigureOut">
              <a:rPr lang="fr-FR"/>
              <a:pPr/>
              <a:t>27/12/2017</a:t>
            </a:fld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6DB67C-5BB8-4046-AC86-87BA657D899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AED41A4-D04C-4CFF-921A-110EE78A2E16}" type="datetimeFigureOut">
              <a:rPr lang="fr-FR"/>
              <a:pPr/>
              <a:t>27/12/2017</a:t>
            </a:fld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E5E75-3A8E-486C-A5EF-909AB9A3E35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43393CC-B217-48F8-88A7-14BEFBFD78FB}" type="datetimeFigureOut">
              <a:rPr lang="fr-FR"/>
              <a:pPr/>
              <a:t>27/12/2017</a:t>
            </a:fld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C0A53-D17E-4B5E-B075-045601D9465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E3E92E-3135-472A-BB06-214F5C90E9A6}" type="datetimeFigureOut">
              <a:rPr lang="fr-FR"/>
              <a:pPr/>
              <a:t>27/12/2017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0BEB0-67AF-40A2-BA97-5400B96718E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9257D1-7558-4DCA-A7AD-BA266E861B5E}" type="datetimeFigureOut">
              <a:rPr lang="fr-FR"/>
              <a:pPr/>
              <a:t>27/12/2017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6E239-4E74-4A70-B08C-098A912E130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fld id="{A9F9B55D-2EA4-496B-A4A1-DEFD58A525B5}" type="datetimeFigureOut">
              <a:rPr lang="fr-FR"/>
              <a:pPr/>
              <a:t>27/12/2017</a:t>
            </a:fld>
            <a:endParaRPr lang="fr-FR"/>
          </a:p>
        </p:txBody>
      </p:sp>
      <p:sp>
        <p:nvSpPr>
          <p:cNvPr id="1029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endParaRPr lang="nl-NL"/>
          </a:p>
        </p:txBody>
      </p:sp>
      <p:sp>
        <p:nvSpPr>
          <p:cNvPr id="1030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fld id="{A8FF8E0D-2731-4DC1-98EA-641399717E59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3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6000" contrast="85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1" y="585789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61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5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71538" y="1000108"/>
            <a:ext cx="7429552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Mercados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Navidad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/>
    <p:sndAc>
      <p:stSnd loop="1">
        <p:snd r:embed="rId2" name="Andréa Bocelli - Ave Ma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MUISKLIK BEWEGEND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10250"/>
            <a:ext cx="1047750" cy="10477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00100" y="1857364"/>
            <a:ext cx="72866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/>
              <a:t>Estamos </a:t>
            </a:r>
            <a:r>
              <a:rPr lang="es-ES" sz="3200" b="1" dirty="0" smtClean="0"/>
              <a:t>en Navidad</a:t>
            </a:r>
            <a:r>
              <a:rPr lang="es-ES" sz="3200" b="1" dirty="0"/>
              <a:t>, todas las ciudades visten sus mejores galas y desprenden magia e ilusión. Visitar algún mercado de Navidad se ha convertido en una tradición, pero no hace falta que te escapes a cualquier país de Europa. Hoy te traemos los </a:t>
            </a:r>
            <a:r>
              <a:rPr lang="es-ES" sz="3200" b="1" dirty="0" smtClean="0"/>
              <a:t>mejores </a:t>
            </a:r>
            <a:r>
              <a:rPr lang="es-ES" sz="3200" b="1" dirty="0"/>
              <a:t>mercadillos navideños de España</a:t>
            </a:r>
          </a:p>
        </p:txBody>
      </p:sp>
      <p:sp>
        <p:nvSpPr>
          <p:cNvPr id="4" name="3 Documento"/>
          <p:cNvSpPr/>
          <p:nvPr/>
        </p:nvSpPr>
        <p:spPr>
          <a:xfrm flipV="1">
            <a:off x="0" y="0"/>
            <a:ext cx="4429125" cy="6858000"/>
          </a:xfrm>
          <a:prstGeom prst="flowChartDocument">
            <a:avLst/>
          </a:prstGeom>
          <a:solidFill>
            <a:srgbClr val="FFFF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H="1" flipV="1">
            <a:off x="4429125" y="0"/>
            <a:ext cx="4714875" cy="6858000"/>
          </a:xfrm>
          <a:prstGeom prst="flowChartDocument">
            <a:avLst/>
          </a:prstGeom>
          <a:solidFill>
            <a:srgbClr val="FFFF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V="1">
            <a:off x="0" y="428625"/>
            <a:ext cx="4000500" cy="6429375"/>
          </a:xfrm>
          <a:prstGeom prst="flowChartDocument">
            <a:avLst/>
          </a:prstGeom>
          <a:solidFill>
            <a:srgbClr val="FF0000">
              <a:alpha val="67000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Documento"/>
          <p:cNvSpPr/>
          <p:nvPr/>
        </p:nvSpPr>
        <p:spPr>
          <a:xfrm flipH="1" flipV="1">
            <a:off x="4867275" y="428625"/>
            <a:ext cx="4276725" cy="6429375"/>
          </a:xfrm>
          <a:prstGeom prst="flowChartDocument">
            <a:avLst/>
          </a:prstGeom>
          <a:solidFill>
            <a:srgbClr val="FF0000">
              <a:alpha val="67000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Documents and Settings\Jose Luis\Escritorio\navidad-madrid--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mercado-navid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Jose Luis\Escritorio\4597614_640p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merp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Jose Luis\Escritorio\579135-944-6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Jose Luis\Escritorio\20cd18eb7cd495a7b331f67447a18656aa6ff06e_christmas-market-stall-with-sta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18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Jose Luis\Escritorio\cabanyal-mercado-kbzG--510x287@ab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5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1" name="Picture 3" descr="C:\Documents and Settings\Jose Luis\Escritorio\images (5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928670"/>
            <a:ext cx="6715140" cy="4921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Jose Luis\Escritorio\cf6100028e64cb15bf4552fcf23708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0830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Jose Luis\Escritorio\madri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930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3" descr="C:\Documents and Settings\Jose Luis\Escritorio\4597614_640p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53-marchedenoel-Irmeli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Documents and Settings\Jose Luis\Escritorio\images (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1241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9218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571480"/>
            <a:ext cx="7643834" cy="575375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Documents and Settings\Jose Luis\Escritorio\images (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3960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mercados navideños en españ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37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Resultado de imagen de mercados navideños en españ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7568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images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78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Resultado de imagen de mercados navideños en españ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074" name="Picture 2" descr="C:\Documents and Settings\Jose Luis\Escritorio\images (4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785794"/>
            <a:ext cx="7286644" cy="54071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6-marchedenoel-christi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28794" y="1928802"/>
            <a:ext cx="50006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</a:t>
            </a:r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ercados </a:t>
            </a:r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de navidad mas bonitos de </a:t>
            </a:r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Europa</a:t>
            </a:r>
            <a:endParaRPr lang="es-ES" sz="5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2 Documento"/>
          <p:cNvSpPr/>
          <p:nvPr/>
        </p:nvSpPr>
        <p:spPr>
          <a:xfrm flipV="1">
            <a:off x="0" y="0"/>
            <a:ext cx="4429125" cy="6858000"/>
          </a:xfrm>
          <a:prstGeom prst="flowChartDocument">
            <a:avLst/>
          </a:prstGeom>
          <a:solidFill>
            <a:srgbClr val="FFFF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cumento"/>
          <p:cNvSpPr/>
          <p:nvPr/>
        </p:nvSpPr>
        <p:spPr>
          <a:xfrm flipH="1" flipV="1">
            <a:off x="4429125" y="0"/>
            <a:ext cx="4714875" cy="6858000"/>
          </a:xfrm>
          <a:prstGeom prst="flowChartDocument">
            <a:avLst/>
          </a:prstGeom>
          <a:solidFill>
            <a:srgbClr val="FFFF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V="1">
            <a:off x="0" y="428625"/>
            <a:ext cx="4000500" cy="6429375"/>
          </a:xfrm>
          <a:prstGeom prst="flowChartDocument">
            <a:avLst/>
          </a:prstGeom>
          <a:solidFill>
            <a:srgbClr val="FF0000">
              <a:alpha val="67000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H="1" flipV="1">
            <a:off x="4867275" y="428625"/>
            <a:ext cx="4276725" cy="6429375"/>
          </a:xfrm>
          <a:prstGeom prst="flowChartDocument">
            <a:avLst/>
          </a:prstGeom>
          <a:solidFill>
            <a:srgbClr val="FF0000">
              <a:alpha val="67000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N1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69-marchedenoel-Yearofthedrag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Resultado de imagen de mercados navideños en españ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732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Resultado de imagen de mercados navideños en españ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48-marchedenoel-Stewart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Jose Luis\Escritorio\Night-Market-1024x6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Jose Luis\Escritorio\1513357938_523106_1513359275_album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0"/>
            <a:ext cx="9334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Documents and Settings\Jose Luis\Escritorio\budapest-navid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2290" name="Picture 2" descr="C:\Documents and Settings\Jose Luis\Escritorio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714356"/>
            <a:ext cx="7715272" cy="574084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2-marchedenoel-briancols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Le marché de Noël de Stockholm via Shuttersto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23-marchedenoel-Thomas-Rasmus-Skau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/>
            <a:endParaRPr lang="nl-NL" sz="1400"/>
          </a:p>
        </p:txBody>
      </p:sp>
      <p:pic>
        <p:nvPicPr>
          <p:cNvPr id="14339" name="Picture 2" descr="29-marchedenoel-wikicomm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Documents and Settings\Jose Luis\Escritorio\xl_6673_TP-german-christmas-market-finedininglov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122" name="Picture 2" descr="C:\Documents and Settings\Jose Luis\Escritorio\images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714356"/>
            <a:ext cx="7346309" cy="55007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22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Documents and Settings\Jose Luis\Escritorio\visit-norway-we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719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Documents and Settings\Jose Luis\Escritorio\gallery-1511369695-mercadillos-navid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199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64-marchedenoel-GarrettZiegl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/>
            <a:endParaRPr lang="nl-NL" sz="1400"/>
          </a:p>
        </p:txBody>
      </p:sp>
      <p:pic>
        <p:nvPicPr>
          <p:cNvPr id="16387" name="Picture 2" descr="30-marchedenoel-AidanMcMicha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5538" name="Picture 2" descr="C:\Documents and Settings\Jose Luis\Escritorio\mejores-mercadillos-naviden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642918"/>
            <a:ext cx="7503539" cy="564357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35-marchedenoel-Brian&amp;Jef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/>
            <a:endParaRPr lang="nl-NL" sz="1400"/>
          </a:p>
        </p:txBody>
      </p:sp>
      <p:pic>
        <p:nvPicPr>
          <p:cNvPr id="20483" name="Picture 2" descr="40-marchedenoel-wikicomm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1-marchedenoel-Azcha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55-marchedenoel-JacobSurla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Documents and Settings\Jose Luis\Escritorio\imagenmercadonavidadnurember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5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2" y="5803931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2" y="501226"/>
            <a:ext cx="2801252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3"/>
            <a:ext cx="3498198" cy="6515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27 de diciembre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22:02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rcados de navidad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èm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mercados de navidad</Template>
  <TotalTime>284</TotalTime>
  <Words>98</Words>
  <Application>Microsoft Office PowerPoint</Application>
  <PresentationFormat>Presentación en pantalla (4:3)</PresentationFormat>
  <Paragraphs>15</Paragraphs>
  <Slides>52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mercados de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9</cp:revision>
  <dcterms:created xsi:type="dcterms:W3CDTF">2017-12-27T16:36:15Z</dcterms:created>
  <dcterms:modified xsi:type="dcterms:W3CDTF">2017-12-27T21:21:05Z</dcterms:modified>
</cp:coreProperties>
</file>