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68" r:id="rId4"/>
    <p:sldId id="264" r:id="rId5"/>
    <p:sldId id="267" r:id="rId6"/>
    <p:sldId id="269" r:id="rId7"/>
    <p:sldId id="281" r:id="rId8"/>
    <p:sldId id="280" r:id="rId9"/>
    <p:sldId id="287" r:id="rId10"/>
    <p:sldId id="277" r:id="rId11"/>
    <p:sldId id="283" r:id="rId12"/>
    <p:sldId id="289" r:id="rId13"/>
    <p:sldId id="275" r:id="rId14"/>
    <p:sldId id="290" r:id="rId15"/>
    <p:sldId id="29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CTvXeVZ0Fz3HNshRfwFJw==" hashData="6d2KdIv9Tsw/QnhNq1DavqQm2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0F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C100C7-4F17-4E6D-B431-F12735CCFAF6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C696A9-5AE4-445C-9307-EC8A38E25A3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3442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696A9-5AE4-445C-9307-EC8A38E25A39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8018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C696A9-5AE4-445C-9307-EC8A38E25A39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6311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DFA35-489C-4861-9A3B-1B68486C0251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472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10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316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35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735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  <p:pic>
        <p:nvPicPr>
          <p:cNvPr id="3074" name="Picture 2" descr="C:\Users\Eleni\Desktop\Cuadros\Bellisimo\33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-38100"/>
            <a:ext cx="916305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95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  <p:pic>
        <p:nvPicPr>
          <p:cNvPr id="4098" name="Picture 2" descr="C:\Users\Eleni\Desktop\Cuadros\Bellisimo\33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84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26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298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616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725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203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8750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2607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4787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1023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8051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0616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639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8033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309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16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D34FC-0482-42C6-A234-E3743E3C15C7}" type="datetimeFigureOut">
              <a:rPr lang="es-ES" smtClean="0"/>
              <a:t>10/12/2014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890E0-812C-45E6-9152-D752117E9B6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8876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99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0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gif"/><Relationship Id="rId4" Type="http://schemas.openxmlformats.org/officeDocument/2006/relationships/image" Target="../media/image22.gif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8.gif"/><Relationship Id="rId7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35.jpeg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37.jpeg"/><Relationship Id="rId7" Type="http://schemas.openxmlformats.org/officeDocument/2006/relationships/image" Target="../media/image41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Relationship Id="rId9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13" Type="http://schemas.openxmlformats.org/officeDocument/2006/relationships/image" Target="../media/image56.gif"/><Relationship Id="rId18" Type="http://schemas.openxmlformats.org/officeDocument/2006/relationships/image" Target="../media/image60.jpeg"/><Relationship Id="rId3" Type="http://schemas.openxmlformats.org/officeDocument/2006/relationships/image" Target="../media/image46.jpeg"/><Relationship Id="rId21" Type="http://schemas.openxmlformats.org/officeDocument/2006/relationships/image" Target="../media/image63.gif"/><Relationship Id="rId7" Type="http://schemas.openxmlformats.org/officeDocument/2006/relationships/image" Target="../media/image50.png"/><Relationship Id="rId12" Type="http://schemas.openxmlformats.org/officeDocument/2006/relationships/image" Target="../media/image55.gif"/><Relationship Id="rId17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59.gif"/><Relationship Id="rId20" Type="http://schemas.openxmlformats.org/officeDocument/2006/relationships/image" Target="../media/image6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11" Type="http://schemas.openxmlformats.org/officeDocument/2006/relationships/image" Target="../media/image54.gif"/><Relationship Id="rId5" Type="http://schemas.openxmlformats.org/officeDocument/2006/relationships/image" Target="../media/image48.gif"/><Relationship Id="rId15" Type="http://schemas.openxmlformats.org/officeDocument/2006/relationships/image" Target="../media/image58.jpeg"/><Relationship Id="rId23" Type="http://schemas.openxmlformats.org/officeDocument/2006/relationships/image" Target="../media/image10.jpeg"/><Relationship Id="rId10" Type="http://schemas.openxmlformats.org/officeDocument/2006/relationships/image" Target="../media/image53.gif"/><Relationship Id="rId19" Type="http://schemas.openxmlformats.org/officeDocument/2006/relationships/image" Target="../media/image61.gif"/><Relationship Id="rId4" Type="http://schemas.openxmlformats.org/officeDocument/2006/relationships/image" Target="../media/image47.gif"/><Relationship Id="rId9" Type="http://schemas.openxmlformats.org/officeDocument/2006/relationships/image" Target="../media/image52.jpeg"/><Relationship Id="rId14" Type="http://schemas.openxmlformats.org/officeDocument/2006/relationships/image" Target="../media/image57.gif"/><Relationship Id="rId22" Type="http://schemas.openxmlformats.org/officeDocument/2006/relationships/image" Target="../media/image6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66.jpeg"/><Relationship Id="rId7" Type="http://schemas.openxmlformats.org/officeDocument/2006/relationships/image" Target="../media/image4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gif"/><Relationship Id="rId4" Type="http://schemas.openxmlformats.org/officeDocument/2006/relationships/image" Target="../media/image67.png"/><Relationship Id="rId9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Magica Navidad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83" y="-315416"/>
            <a:ext cx="925053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NEIGE LIDESE NEI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3071813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NEIGE LIDESE NEI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3" y="1318002"/>
            <a:ext cx="3071813" cy="3767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NEIGE LIDESE NEI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188640"/>
            <a:ext cx="3456384" cy="269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NEIGE LIDESE NEIG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5636" y="341040"/>
            <a:ext cx="3456384" cy="269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3528" y="1332603"/>
            <a:ext cx="26143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5400" b="1" dirty="0" smtClean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MAGICA</a:t>
            </a:r>
            <a:endParaRPr lang="es-ES" sz="5400" b="1" dirty="0">
              <a:ln w="381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11986" y="4623519"/>
            <a:ext cx="28948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1Righ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5400" b="1" cap="none" spc="0" dirty="0" smtClean="0">
                <a:ln w="381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NAVIDAD</a:t>
            </a:r>
            <a:endParaRPr lang="es-ES" sz="5400" b="1" cap="none" spc="0" dirty="0">
              <a:ln w="381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90650" y="5733256"/>
            <a:ext cx="30361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2400" b="1" dirty="0" smtClean="0">
                <a:ln w="28575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2400" b="1" dirty="0">
              <a:ln w="28575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416970" y="5515294"/>
            <a:ext cx="118160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Automático</a:t>
            </a:r>
            <a:endParaRPr lang="es-ES" sz="1600" b="1" cap="none" spc="0" dirty="0">
              <a:ln w="9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6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5217" y="4919972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95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967">
        <p14:ferris dir="l"/>
        <p:sndAc>
          <p:stSnd loop="1">
            <p:snd r:embed="rId3" name="WhiteChristmas.wav"/>
          </p:stSnd>
        </p:sndAc>
      </p:transition>
    </mc:Choice>
    <mc:Fallback xmlns="">
      <p:transition spd="slow" advTm="14967">
        <p:fade/>
        <p:sndAc>
          <p:stSnd loop="1">
            <p:snd r:embed="rId7" name="White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324528" cy="6858000"/>
            <a:chOff x="0" y="0"/>
            <a:chExt cx="9144000" cy="6858000"/>
          </a:xfrm>
        </p:grpSpPr>
        <p:pic>
          <p:nvPicPr>
            <p:cNvPr id="4" name="Picture 2" descr=" photo 0_636c6_7758c2b1_orig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1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00" b="98667" l="7000" r="93750">
                          <a14:foregroundMark x1="73750" y1="76500" x2="73750" y2="76500"/>
                          <a14:foregroundMark x1="63250" y1="68500" x2="77125" y2="85500"/>
                          <a14:foregroundMark x1="77750" y1="69000" x2="88500" y2="70833"/>
                          <a14:foregroundMark x1="86375" y1="63500" x2="86375" y2="70500"/>
                          <a14:foregroundMark x1="69000" y1="81000" x2="66875" y2="89167"/>
                          <a14:foregroundMark x1="60125" y1="80000" x2="62500" y2="89333"/>
                          <a14:foregroundMark x1="62500" y1="89333" x2="63625" y2="94333"/>
                          <a14:foregroundMark x1="51250" y1="90333" x2="56375" y2="94500"/>
                          <a14:foregroundMark x1="50125" y1="85167" x2="58500" y2="92000"/>
                          <a14:foregroundMark x1="79375" y1="87833" x2="79750" y2="94167"/>
                          <a14:foregroundMark x1="83250" y1="79667" x2="83625" y2="82333"/>
                          <a14:backgroundMark x1="59250" y1="92333" x2="60875" y2="96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3522446"/>
              <a:ext cx="2843808" cy="213285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6" name="5 CuadroTexto"/>
            <p:cNvSpPr txBox="1"/>
            <p:nvPr/>
          </p:nvSpPr>
          <p:spPr>
            <a:xfrm rot="16200000">
              <a:off x="1300667" y="1963579"/>
              <a:ext cx="18722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Ppsx Helen</a:t>
              </a:r>
              <a:endPara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2" name="Picture 6" descr="C:\Users\Eleni\Desktop\Magica Navidad\Diapositiva5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08520" y="1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angel_2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8" y="-247354"/>
            <a:ext cx="1655762" cy="1728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259632" y="1209525"/>
            <a:ext cx="4572000" cy="92333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 magia de la navidad es la magia de las personas como tu que hace que un año se pase volando...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146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05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201">
        <p14:ferris dir="l"/>
      </p:transition>
    </mc:Choice>
    <mc:Fallback xmlns="">
      <p:transition spd="slow" advTm="232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0" y="0"/>
            <a:ext cx="9144000" cy="6914529"/>
            <a:chOff x="0" y="0"/>
            <a:chExt cx="9144000" cy="6914529"/>
          </a:xfrm>
        </p:grpSpPr>
        <p:pic>
          <p:nvPicPr>
            <p:cNvPr id="4" name="Picture 2" descr="Image du Blog virtuellife.centerblog.net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84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6 Imagen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005" y="4143677"/>
              <a:ext cx="2591460" cy="27708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5 CuadroTexto"/>
            <p:cNvSpPr txBox="1"/>
            <p:nvPr/>
          </p:nvSpPr>
          <p:spPr>
            <a:xfrm rot="21232311">
              <a:off x="3432593" y="4896117"/>
              <a:ext cx="18722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Ppsx Helen</a:t>
              </a:r>
              <a:endPara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2" name="Picture 11" descr="C:\Users\Eleni\Desktop\Magica Navidad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547664" y="1187927"/>
            <a:ext cx="4572000" cy="64633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¿Qué es lo que une los corazones y las mentes? La magia de la Navidad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Picture 8" descr="angel_2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8" y="0"/>
            <a:ext cx="1655762" cy="1728788"/>
          </a:xfrm>
          <a:prstGeom prst="rect">
            <a:avLst/>
          </a:prstGeom>
          <a:noFill/>
        </p:spPr>
      </p:pic>
      <p:pic>
        <p:nvPicPr>
          <p:cNvPr id="9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131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073">
        <p14:ferris dir="l"/>
      </p:transition>
    </mc:Choice>
    <mc:Fallback xmlns="">
      <p:transition spd="slow" advTm="210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agica Navidad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82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0" y="0"/>
            <a:ext cx="9144000" cy="6950968"/>
            <a:chOff x="0" y="0"/>
            <a:chExt cx="9144000" cy="6950968"/>
          </a:xfrm>
        </p:grpSpPr>
        <p:pic>
          <p:nvPicPr>
            <p:cNvPr id="4" name="Picture 2" descr="http://diza-74.ucoz.ru/_nw/92/78507834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://2.bp.blogspot.com/-1SQWYYFHd4A/Un1GEYSOl_I/AAAAAAAASrE/NU-wIJ-_7Do/s640/fotos-de-lindos-bebes.jp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3000" b="95250" l="7187" r="94375">
                          <a14:foregroundMark x1="28125" y1="23500" x2="28125" y2="23500"/>
                          <a14:foregroundMark x1="30000" y1="28000" x2="30000" y2="28000"/>
                          <a14:foregroundMark x1="33438" y1="29000" x2="37656" y2="31250"/>
                          <a14:foregroundMark x1="60469" y1="24000" x2="63750" y2="26500"/>
                          <a14:foregroundMark x1="55625" y1="31250" x2="53750" y2="37250"/>
                          <a14:foregroundMark x1="17500" y1="82500" x2="17500" y2="82500"/>
                          <a14:foregroundMark x1="72031" y1="64000" x2="72344" y2="68250"/>
                          <a14:foregroundMark x1="20313" y1="28500" x2="20313" y2="28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4149080"/>
              <a:ext cx="4483021" cy="280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 rot="19422867">
              <a:off x="640444" y="2438001"/>
              <a:ext cx="18722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</a:rPr>
                <a:t>Ppsx Helen</a:t>
              </a:r>
              <a:endParaRPr lang="es-E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endParaRPr>
            </a:p>
          </p:txBody>
        </p:sp>
      </p:grpSp>
      <p:pic>
        <p:nvPicPr>
          <p:cNvPr id="8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5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504">
        <p14:ferris dir="l"/>
      </p:transition>
    </mc:Choice>
    <mc:Fallback xmlns="">
      <p:transition spd="slow" advTm="145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-fotki.yandex.ru/get/5601/37009792.7/0_67187_b68fd36e_XL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69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19051137">
            <a:off x="6091019" y="3648575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1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2" name="Picture 5" descr="C:\Users\Eleni\Desktop\Magica Navidad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69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Image du Blog virtuellife.centerblog.ne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347864" y="4437111"/>
            <a:ext cx="1924562" cy="218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://fotos.infojardin.com/subir-fotos/images/rgh1227983674p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56376" y="5661248"/>
            <a:ext cx="1087893" cy="1161829"/>
          </a:xfrm>
          <a:prstGeom prst="rect">
            <a:avLst/>
          </a:prstGeom>
          <a:noFill/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1763688" y="980728"/>
            <a:ext cx="43763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La Navidad es la mejor medicina para hacer crecer la solidaridad, la paz y la amistad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8" name="Picture 8" descr="angel_2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8" y="0"/>
            <a:ext cx="1655762" cy="1728788"/>
          </a:xfrm>
          <a:prstGeom prst="rect">
            <a:avLst/>
          </a:prstGeom>
          <a:noFill/>
        </p:spPr>
      </p:pic>
      <p:pic>
        <p:nvPicPr>
          <p:cNvPr id="9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24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441">
        <p14:ferris dir="l"/>
      </p:transition>
    </mc:Choice>
    <mc:Fallback xmlns="">
      <p:transition spd="slow" advTm="224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agica Navidad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64832" y="742049"/>
            <a:ext cx="2679168" cy="2964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7" descr="4169916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528" y="4668836"/>
            <a:ext cx="1656184" cy="1858768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-17082" y="0"/>
            <a:ext cx="9144000" cy="6858000"/>
            <a:chOff x="-17082" y="0"/>
            <a:chExt cx="9144000" cy="6858000"/>
          </a:xfrm>
        </p:grpSpPr>
        <p:pic>
          <p:nvPicPr>
            <p:cNvPr id="7" name="Picture 13" descr="C:\Users\Eleni\Desktop\Magica Navidad\Diapositiva1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082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17 Imagen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4653968"/>
              <a:ext cx="1724572" cy="2190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10 Imagen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5656" y="4882212"/>
              <a:ext cx="2551113" cy="1962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9138" y="-13638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4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102">
        <p14:ferris dir="l"/>
      </p:transition>
    </mc:Choice>
    <mc:Fallback xmlns="">
      <p:transition spd="slow" advTm="13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agica Navidad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653" y="-1"/>
            <a:ext cx="2417835" cy="2012397"/>
          </a:xfrm>
          <a:prstGeom prst="rect">
            <a:avLst/>
          </a:prstGeom>
          <a:noFill/>
        </p:spPr>
      </p:pic>
      <p:pic>
        <p:nvPicPr>
          <p:cNvPr id="12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7381" y="2333598"/>
            <a:ext cx="1296987" cy="1079500"/>
          </a:xfrm>
          <a:prstGeom prst="rect">
            <a:avLst/>
          </a:prstGeom>
          <a:noFill/>
        </p:spPr>
      </p:pic>
      <p:pic>
        <p:nvPicPr>
          <p:cNvPr id="11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872" y="330207"/>
            <a:ext cx="1296987" cy="1079500"/>
          </a:xfrm>
          <a:prstGeom prst="rect">
            <a:avLst/>
          </a:prstGeom>
          <a:noFill/>
        </p:spPr>
      </p:pic>
      <p:pic>
        <p:nvPicPr>
          <p:cNvPr id="16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17088" y="2333598"/>
            <a:ext cx="1296987" cy="1079500"/>
          </a:xfrm>
          <a:prstGeom prst="rect">
            <a:avLst/>
          </a:prstGeom>
          <a:noFill/>
        </p:spPr>
      </p:pic>
      <p:pic>
        <p:nvPicPr>
          <p:cNvPr id="13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0072" y="368300"/>
            <a:ext cx="1296987" cy="1079500"/>
          </a:xfrm>
          <a:prstGeom prst="rect">
            <a:avLst/>
          </a:prstGeom>
          <a:noFill/>
        </p:spPr>
      </p:pic>
      <p:pic>
        <p:nvPicPr>
          <p:cNvPr id="14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2302" y="1472647"/>
            <a:ext cx="1296987" cy="1079500"/>
          </a:xfrm>
          <a:prstGeom prst="rect">
            <a:avLst/>
          </a:prstGeom>
          <a:noFill/>
        </p:spPr>
      </p:pic>
      <p:pic>
        <p:nvPicPr>
          <p:cNvPr id="17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4" y="3647811"/>
            <a:ext cx="1296987" cy="1079500"/>
          </a:xfrm>
          <a:prstGeom prst="rect">
            <a:avLst/>
          </a:prstGeom>
          <a:noFill/>
        </p:spPr>
      </p:pic>
      <p:pic>
        <p:nvPicPr>
          <p:cNvPr id="18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4215" y="2865077"/>
            <a:ext cx="1296987" cy="1079500"/>
          </a:xfrm>
          <a:prstGeom prst="rect">
            <a:avLst/>
          </a:prstGeom>
          <a:noFill/>
        </p:spPr>
      </p:pic>
      <p:pic>
        <p:nvPicPr>
          <p:cNvPr id="19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5554" y="1472647"/>
            <a:ext cx="1296987" cy="1079500"/>
          </a:xfrm>
          <a:prstGeom prst="rect">
            <a:avLst/>
          </a:prstGeom>
          <a:noFill/>
        </p:spPr>
      </p:pic>
      <p:pic>
        <p:nvPicPr>
          <p:cNvPr id="22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0630" y="3495734"/>
            <a:ext cx="1296987" cy="1079500"/>
          </a:xfrm>
          <a:prstGeom prst="rect">
            <a:avLst/>
          </a:prstGeom>
          <a:noFill/>
        </p:spPr>
      </p:pic>
      <p:pic>
        <p:nvPicPr>
          <p:cNvPr id="20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1393" y="0"/>
            <a:ext cx="1296987" cy="1079500"/>
          </a:xfrm>
          <a:prstGeom prst="rect">
            <a:avLst/>
          </a:prstGeom>
          <a:noFill/>
        </p:spPr>
      </p:pic>
      <p:pic>
        <p:nvPicPr>
          <p:cNvPr id="38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0338" y="4094476"/>
            <a:ext cx="2444407" cy="2034513"/>
          </a:xfrm>
          <a:prstGeom prst="rect">
            <a:avLst/>
          </a:prstGeom>
          <a:noFill/>
        </p:spPr>
      </p:pic>
      <p:pic>
        <p:nvPicPr>
          <p:cNvPr id="35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2862" y="1531639"/>
            <a:ext cx="1799680" cy="2023087"/>
          </a:xfrm>
          <a:prstGeom prst="rect">
            <a:avLst/>
          </a:prstGeom>
          <a:noFill/>
        </p:spPr>
      </p:pic>
      <p:grpSp>
        <p:nvGrpSpPr>
          <p:cNvPr id="3" name="2 Grupo"/>
          <p:cNvGrpSpPr/>
          <p:nvPr/>
        </p:nvGrpSpPr>
        <p:grpSpPr>
          <a:xfrm>
            <a:off x="0" y="-99392"/>
            <a:ext cx="9144000" cy="6957391"/>
            <a:chOff x="0" y="2020021"/>
            <a:chExt cx="9144000" cy="4937372"/>
          </a:xfrm>
        </p:grpSpPr>
        <p:grpSp>
          <p:nvGrpSpPr>
            <p:cNvPr id="23" name="22 Grupo"/>
            <p:cNvGrpSpPr/>
            <p:nvPr/>
          </p:nvGrpSpPr>
          <p:grpSpPr>
            <a:xfrm>
              <a:off x="0" y="2020021"/>
              <a:ext cx="9144000" cy="4937372"/>
              <a:chOff x="0" y="2108046"/>
              <a:chExt cx="9144000" cy="4753023"/>
            </a:xfrm>
          </p:grpSpPr>
          <p:pic>
            <p:nvPicPr>
              <p:cNvPr id="24" name="Picture 4" descr="C:\Users\Eleni\Desktop\Magica Navidad\Diapositiva19.JPG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2108046"/>
                <a:ext cx="9144000" cy="47484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4" descr="Image du Blog virtuellife.centerblog.net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64088" y="3588188"/>
                <a:ext cx="3272880" cy="32728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0" name="Picture 2" descr="Image du Blog virtuellife.centerblog.net"/>
            <p:cNvPicPr>
              <a:picLocks noChangeAspect="1" noChangeArrowheads="1" noCrop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1852" y="4469625"/>
              <a:ext cx="2981197" cy="19400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8151" y="2669752"/>
            <a:ext cx="1584176" cy="2106927"/>
          </a:xfrm>
          <a:prstGeom prst="rect">
            <a:avLst/>
          </a:prstGeom>
          <a:noFill/>
        </p:spPr>
      </p:pic>
      <p:pic>
        <p:nvPicPr>
          <p:cNvPr id="15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19102" y="116632"/>
            <a:ext cx="1296987" cy="1079500"/>
          </a:xfrm>
          <a:prstGeom prst="rect">
            <a:avLst/>
          </a:prstGeom>
          <a:noFill/>
        </p:spPr>
      </p:pic>
      <p:pic>
        <p:nvPicPr>
          <p:cNvPr id="21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1987549"/>
            <a:ext cx="1584176" cy="2106927"/>
          </a:xfrm>
          <a:prstGeom prst="rect">
            <a:avLst/>
          </a:prstGeom>
          <a:noFill/>
        </p:spPr>
      </p:pic>
      <p:pic>
        <p:nvPicPr>
          <p:cNvPr id="31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8992" y="116632"/>
            <a:ext cx="2235096" cy="2924379"/>
          </a:xfrm>
          <a:prstGeom prst="rect">
            <a:avLst/>
          </a:prstGeom>
          <a:noFill/>
        </p:spPr>
      </p:pic>
      <p:pic>
        <p:nvPicPr>
          <p:cNvPr id="37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1393" y="58993"/>
            <a:ext cx="2489038" cy="2071660"/>
          </a:xfrm>
          <a:prstGeom prst="rect">
            <a:avLst/>
          </a:prstGeom>
          <a:noFill/>
        </p:spPr>
      </p:pic>
      <p:pic>
        <p:nvPicPr>
          <p:cNvPr id="30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792" y="667646"/>
            <a:ext cx="2489038" cy="2361259"/>
          </a:xfrm>
          <a:prstGeom prst="rect">
            <a:avLst/>
          </a:prstGeom>
          <a:noFill/>
        </p:spPr>
      </p:pic>
      <p:pic>
        <p:nvPicPr>
          <p:cNvPr id="34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8566" y="1531640"/>
            <a:ext cx="1950724" cy="1970146"/>
          </a:xfrm>
          <a:prstGeom prst="rect">
            <a:avLst/>
          </a:prstGeom>
          <a:noFill/>
        </p:spPr>
      </p:pic>
      <p:pic>
        <p:nvPicPr>
          <p:cNvPr id="32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0072" y="427293"/>
            <a:ext cx="1296987" cy="1079500"/>
          </a:xfrm>
          <a:prstGeom prst="rect">
            <a:avLst/>
          </a:prstGeom>
          <a:noFill/>
        </p:spPr>
      </p:pic>
      <p:pic>
        <p:nvPicPr>
          <p:cNvPr id="36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33210" y="3554726"/>
            <a:ext cx="2444407" cy="2034513"/>
          </a:xfrm>
          <a:prstGeom prst="rect">
            <a:avLst/>
          </a:prstGeom>
          <a:noFill/>
        </p:spPr>
      </p:pic>
      <p:pic>
        <p:nvPicPr>
          <p:cNvPr id="42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9830" y="3028906"/>
            <a:ext cx="1950724" cy="1970146"/>
          </a:xfrm>
          <a:prstGeom prst="rect">
            <a:avLst/>
          </a:prstGeom>
          <a:noFill/>
        </p:spPr>
      </p:pic>
      <p:pic>
        <p:nvPicPr>
          <p:cNvPr id="43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67" y="2977903"/>
            <a:ext cx="2444407" cy="2034513"/>
          </a:xfrm>
          <a:prstGeom prst="rect">
            <a:avLst/>
          </a:prstGeom>
          <a:noFill/>
        </p:spPr>
      </p:pic>
      <p:pic>
        <p:nvPicPr>
          <p:cNvPr id="44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3269" y="1848275"/>
            <a:ext cx="2235096" cy="2924379"/>
          </a:xfrm>
          <a:prstGeom prst="rect">
            <a:avLst/>
          </a:prstGeom>
          <a:noFill/>
        </p:spPr>
      </p:pic>
      <p:pic>
        <p:nvPicPr>
          <p:cNvPr id="45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7426" y="2261025"/>
            <a:ext cx="2235096" cy="2924379"/>
          </a:xfrm>
          <a:prstGeom prst="rect">
            <a:avLst/>
          </a:prstGeom>
          <a:noFill/>
        </p:spPr>
      </p:pic>
      <p:pic>
        <p:nvPicPr>
          <p:cNvPr id="46" name="Picture 5" descr="pps_niev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653" y="3591662"/>
            <a:ext cx="2235096" cy="2924379"/>
          </a:xfrm>
          <a:prstGeom prst="rect">
            <a:avLst/>
          </a:prstGeom>
          <a:noFill/>
        </p:spPr>
      </p:pic>
      <p:sp>
        <p:nvSpPr>
          <p:cNvPr id="47" name="7 Rectángulo"/>
          <p:cNvSpPr>
            <a:spLocks noChangeArrowheads="1"/>
          </p:cNvSpPr>
          <p:nvPr/>
        </p:nvSpPr>
        <p:spPr bwMode="auto">
          <a:xfrm>
            <a:off x="1283939" y="1386610"/>
            <a:ext cx="5297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 amor es amistad. Vive con </a:t>
            </a:r>
            <a:r>
              <a:rPr lang="es-ES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 siempre y </a:t>
            </a:r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especialmente... esta Navidad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8" name="Picture 8" descr="angel_2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8" y="0"/>
            <a:ext cx="1655762" cy="1728788"/>
          </a:xfrm>
          <a:prstGeom prst="rect">
            <a:avLst/>
          </a:prstGeom>
          <a:noFill/>
        </p:spPr>
      </p:pic>
      <p:pic>
        <p:nvPicPr>
          <p:cNvPr id="39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433048" cy="695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57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560">
        <p14:ferris dir="l"/>
      </p:transition>
    </mc:Choice>
    <mc:Fallback xmlns="">
      <p:transition spd="slow" advTm="235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Magica Navidad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SANTASEE022Ea12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01468" y="1124744"/>
            <a:ext cx="2095500" cy="1390650"/>
          </a:xfrm>
          <a:prstGeom prst="rect">
            <a:avLst/>
          </a:prstGeom>
          <a:noFill/>
        </p:spPr>
      </p:pic>
      <p:pic>
        <p:nvPicPr>
          <p:cNvPr id="5" name="Picture 10" descr="image7ez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552" y="847564"/>
            <a:ext cx="1579316" cy="1945010"/>
          </a:xfrm>
          <a:prstGeom prst="rect">
            <a:avLst/>
          </a:prstGeom>
          <a:noFill/>
        </p:spPr>
      </p:pic>
      <p:pic>
        <p:nvPicPr>
          <p:cNvPr id="4" name="Picture 3" descr="C:\Users\Eleni\Desktop\Magica Navidad\Diapositiva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5" y="0"/>
            <a:ext cx="91396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75" y="4214813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5" y="4143375"/>
            <a:ext cx="1785938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22894" y="445111"/>
            <a:ext cx="150018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80019" y="4302736"/>
            <a:ext cx="1543050" cy="207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36956" y="2802548"/>
            <a:ext cx="1500188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5269890" y="534132"/>
            <a:ext cx="1857375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2140" y="534132"/>
            <a:ext cx="16430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55202" y="1391382"/>
            <a:ext cx="1714500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0702" y="2891570"/>
            <a:ext cx="1471613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3765" y="396313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0702" y="4534632"/>
            <a:ext cx="164306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1" descr="SNOW52222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84015" y="319820"/>
            <a:ext cx="150018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36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446">
        <p14:ferris dir="l"/>
      </p:transition>
    </mc:Choice>
    <mc:Fallback xmlns="">
      <p:transition spd="slow" advTm="144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du Blog virtuellife.centerblog.ne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93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17082" y="0"/>
            <a:ext cx="9144000" cy="6958013"/>
            <a:chOff x="-17082" y="0"/>
            <a:chExt cx="9144000" cy="6958013"/>
          </a:xfrm>
        </p:grpSpPr>
        <p:pic>
          <p:nvPicPr>
            <p:cNvPr id="6" name="Picture 12" descr="C:\Users\Eleni\Desktop\Magica Navidad\Diapositiva1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082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10 Imagen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7950" y="5248275"/>
              <a:ext cx="1754188" cy="1709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10 Imagen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720" y="2812808"/>
              <a:ext cx="2701926" cy="300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" name="Picture 10" descr="pinguino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24328" y="5248275"/>
            <a:ext cx="1447800" cy="1485900"/>
          </a:xfrm>
          <a:prstGeom prst="rect">
            <a:avLst/>
          </a:prstGeom>
          <a:noFill/>
        </p:spPr>
      </p:pic>
      <p:pic>
        <p:nvPicPr>
          <p:cNvPr id="10" name="Picture 20" descr="estrela_pulsante[1]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3017" y="713661"/>
            <a:ext cx="596677" cy="596677"/>
          </a:xfrm>
          <a:prstGeom prst="rect">
            <a:avLst/>
          </a:prstGeom>
          <a:noFill/>
        </p:spPr>
      </p:pic>
      <p:pic>
        <p:nvPicPr>
          <p:cNvPr id="11" name="Picture 20" descr="estrela_pulsante[1]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64088" y="2216131"/>
            <a:ext cx="596677" cy="596677"/>
          </a:xfrm>
          <a:prstGeom prst="rect">
            <a:avLst/>
          </a:prstGeom>
          <a:noFill/>
        </p:spPr>
      </p:pic>
      <p:sp>
        <p:nvSpPr>
          <p:cNvPr id="12" name="7 Rectángulo"/>
          <p:cNvSpPr>
            <a:spLocks noChangeArrowheads="1"/>
          </p:cNvSpPr>
          <p:nvPr/>
        </p:nvSpPr>
        <p:spPr bwMode="auto">
          <a:xfrm>
            <a:off x="1809051" y="1772816"/>
            <a:ext cx="567739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Quiero compartir contigo mis mejores deseos navideños de amor, paz y amistad.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3" name="Picture 8" descr="angel_2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589" y="151472"/>
            <a:ext cx="1655762" cy="1728788"/>
          </a:xfrm>
          <a:prstGeom prst="rect">
            <a:avLst/>
          </a:prstGeom>
          <a:noFill/>
        </p:spPr>
      </p:pic>
      <p:pic>
        <p:nvPicPr>
          <p:cNvPr id="14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99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625">
        <p14:ferris dir="l"/>
      </p:transition>
    </mc:Choice>
    <mc:Fallback xmlns="">
      <p:transition spd="slow" advTm="236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agica Navidad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[tubes%2520mama%2520noel%2520%2520%252846%2529%255B2%255D.png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2204864"/>
            <a:ext cx="2013648" cy="396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agica Navidad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276"/>
            <a:ext cx="9144000" cy="695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[tubes%2520mama%2520noel%2520%2520%252850%2529%255B2%255D.png]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2017061"/>
            <a:ext cx="1897976" cy="378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33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918">
        <p14:ferris dir="l"/>
      </p:transition>
    </mc:Choice>
    <mc:Fallback xmlns="">
      <p:transition spd="slow" advTm="12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Cuadros\Bellisimo\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2866" y="0"/>
            <a:ext cx="944538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690063ocly12extr-7e9176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023" y="180532"/>
            <a:ext cx="3611585" cy="4068042"/>
          </a:xfrm>
          <a:prstGeom prst="rect">
            <a:avLst/>
          </a:prstGeom>
          <a:noFill/>
        </p:spPr>
      </p:pic>
      <p:pic>
        <p:nvPicPr>
          <p:cNvPr id="9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7183582" y="647447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6969268" y="1433265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6683516" y="3076339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7612209" y="2219083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6397763" y="2219082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7183582" y="3362091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8" descr="http://fotos.infojardin.com/subir-fotos/images/opt1227912888u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4357694"/>
            <a:ext cx="1571604" cy="1964506"/>
          </a:xfrm>
          <a:prstGeom prst="rect">
            <a:avLst/>
          </a:prstGeom>
          <a:noFill/>
        </p:spPr>
      </p:pic>
      <p:pic>
        <p:nvPicPr>
          <p:cNvPr id="17" name="Image 6" descr="chaton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7818" y="2786058"/>
            <a:ext cx="1000132" cy="131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96188" y="2613025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644" y="1571612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5272" y="1714488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3429000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9520" y="3571876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4" descr="star%25252Dblue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702" y="2143116"/>
            <a:ext cx="2857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2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 rot="21133295">
            <a:off x="-130869" y="1857983"/>
            <a:ext cx="2214578" cy="138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  <a:scene3d>
            <a:camera prst="isometricOffAxis2Left"/>
            <a:lightRig rig="threePt" dir="t"/>
          </a:scene3d>
        </p:spPr>
      </p:pic>
      <p:pic>
        <p:nvPicPr>
          <p:cNvPr id="26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59603" flipH="1">
            <a:off x="949460" y="1875890"/>
            <a:ext cx="819614" cy="915273"/>
          </a:xfrm>
          <a:prstGeom prst="rect">
            <a:avLst/>
          </a:prstGeom>
          <a:noFill/>
          <a:scene3d>
            <a:camera prst="perspectiveHeroicExtremeRightFacing"/>
            <a:lightRig rig="threePt" dir="t"/>
          </a:scene3d>
        </p:spPr>
      </p:pic>
      <p:pic>
        <p:nvPicPr>
          <p:cNvPr id="27" name="Picture 15" descr="http://fotos.infojardin.com/subir-fotos/images/viu1227915477o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067675" y="2428868"/>
            <a:ext cx="1076325" cy="1952625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</p:pic>
      <p:pic>
        <p:nvPicPr>
          <p:cNvPr id="28" name="Picture 6" descr="http://fotos.infojardin.com/subir-fotos/images/jdv1227914896g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374082">
            <a:off x="6357950" y="3643314"/>
            <a:ext cx="1428750" cy="2581275"/>
          </a:xfrm>
          <a:prstGeom prst="rect">
            <a:avLst/>
          </a:prstGeom>
          <a:noFill/>
        </p:spPr>
      </p:pic>
      <p:pic>
        <p:nvPicPr>
          <p:cNvPr id="29" name="Picture 2" descr="http://www.navidad.bz/gif_animados/50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857884" y="4000504"/>
            <a:ext cx="895350" cy="762000"/>
          </a:xfrm>
          <a:prstGeom prst="rect">
            <a:avLst/>
          </a:prstGeom>
          <a:noFill/>
        </p:spPr>
      </p:pic>
      <p:pic>
        <p:nvPicPr>
          <p:cNvPr id="30" name="Picture 2" descr="http://www.navidad.bz/gif_animados/50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572132" y="4786322"/>
            <a:ext cx="895350" cy="762000"/>
          </a:xfrm>
          <a:prstGeom prst="rect">
            <a:avLst/>
          </a:prstGeom>
          <a:noFill/>
        </p:spPr>
      </p:pic>
      <p:pic>
        <p:nvPicPr>
          <p:cNvPr id="7170" name="Picture 2" descr="http://photo5.56.com/albums/userpics/datae/66/01/91299%7C660134794458a5e389fd4b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358082" y="0"/>
            <a:ext cx="561975" cy="523875"/>
          </a:xfrm>
          <a:prstGeom prst="rect">
            <a:avLst/>
          </a:prstGeom>
          <a:noFill/>
        </p:spPr>
      </p:pic>
      <p:pic>
        <p:nvPicPr>
          <p:cNvPr id="32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7112144" y="2433397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26" descr="estrellas navidad bonita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224202">
            <a:off x="7112144" y="1790455"/>
            <a:ext cx="1009650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http://sphotos-f.ak.fbcdn.net/hphotos-ak-snc7/307760_220951917958257_601639429_n.jp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 rot="21070963">
            <a:off x="175648" y="3341382"/>
            <a:ext cx="1840732" cy="243370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5" name="Picture 6" descr="http://www.canalgif.net/Gifs-animados/Celebraciones/Navidad/Imagen-animada-Navidad-120.gif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74123" flipH="1">
            <a:off x="530404" y="3161472"/>
            <a:ext cx="969458" cy="107426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62896" y="1301144"/>
            <a:ext cx="7160540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Mejor que todos los regalos debajo del árbol de Navidad ….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 la presencia de una familia feliz. </a:t>
            </a:r>
            <a:endParaRPr lang="es-ES" b="1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2" name="41 Imagen" descr="GIF060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419873" y="3498439"/>
            <a:ext cx="2438012" cy="3177409"/>
          </a:xfrm>
          <a:prstGeom prst="rect">
            <a:avLst/>
          </a:prstGeom>
        </p:spPr>
      </p:pic>
      <p:pic>
        <p:nvPicPr>
          <p:cNvPr id="43" name="Picture 8" descr="angel_2"/>
          <p:cNvPicPr>
            <a:picLocks noChangeAspect="1" noChangeArrowheads="1" noCrop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2866" y="59904"/>
            <a:ext cx="1655762" cy="1728788"/>
          </a:xfrm>
          <a:prstGeom prst="rect">
            <a:avLst/>
          </a:prstGeom>
          <a:noFill/>
        </p:spPr>
      </p:pic>
      <p:grpSp>
        <p:nvGrpSpPr>
          <p:cNvPr id="36" name="35 Grupo"/>
          <p:cNvGrpSpPr/>
          <p:nvPr/>
        </p:nvGrpSpPr>
        <p:grpSpPr>
          <a:xfrm>
            <a:off x="-170460" y="0"/>
            <a:ext cx="9422980" cy="6957392"/>
            <a:chOff x="0" y="-57150"/>
            <a:chExt cx="9144000" cy="6972300"/>
          </a:xfrm>
        </p:grpSpPr>
        <p:pic>
          <p:nvPicPr>
            <p:cNvPr id="37" name="Picture 2" descr="C:\Users\Eleni\Desktop\Cuadros\Bellisimo\2.jpg"/>
            <p:cNvPicPr>
              <a:picLocks noChangeAspect="1" noChangeArrowheads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57150"/>
              <a:ext cx="9144000" cy="69723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Pino de Navidad "/>
            <p:cNvPicPr>
              <a:picLocks noChangeAspect="1" noChangeArrowheads="1" noCrop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2857488" y="428604"/>
              <a:ext cx="3520802" cy="5643602"/>
            </a:xfrm>
            <a:prstGeom prst="rect">
              <a:avLst/>
            </a:prstGeom>
            <a:noFill/>
          </p:spPr>
        </p:pic>
        <p:pic>
          <p:nvPicPr>
            <p:cNvPr id="39" name="Picture 3" descr="http://i11.servimg.com/u/f11/09/01/09/08/glimgs44.gif"/>
            <p:cNvPicPr>
              <a:picLocks noChangeAspect="1" noChangeArrowheads="1" noCrop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0958" y="1928802"/>
              <a:ext cx="1343767" cy="1912661"/>
            </a:xfrm>
            <a:prstGeom prst="rect">
              <a:avLst/>
            </a:prstGeom>
            <a:noFill/>
          </p:spPr>
        </p:pic>
        <p:pic>
          <p:nvPicPr>
            <p:cNvPr id="40" name="Picture 12" descr="http://fotos.infojardin.com/subir-fotos/images/arx1227915364d.gif"/>
            <p:cNvPicPr>
              <a:picLocks noChangeAspect="1" noChangeArrowheads="1" noCrop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5140" y="3500438"/>
              <a:ext cx="1095373" cy="1435316"/>
            </a:xfrm>
            <a:prstGeom prst="rect">
              <a:avLst/>
            </a:prstGeom>
            <a:noFill/>
          </p:spPr>
        </p:pic>
        <p:pic>
          <p:nvPicPr>
            <p:cNvPr id="41" name="Picture 20" descr="http://fotos.infojardin.com/subir-fotos/images/klz1227916346m.gif"/>
            <p:cNvPicPr>
              <a:picLocks noChangeAspect="1" noChangeArrowheads="1" noCrop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7422" y="4429132"/>
              <a:ext cx="1219200" cy="1905000"/>
            </a:xfrm>
            <a:prstGeom prst="rect">
              <a:avLst/>
            </a:prstGeom>
            <a:noFill/>
          </p:spPr>
        </p:pic>
      </p:grpSp>
      <p:pic>
        <p:nvPicPr>
          <p:cNvPr id="44" name="43 Imagen" descr="GIF060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82665" y="3464418"/>
            <a:ext cx="2438012" cy="3177409"/>
          </a:xfrm>
          <a:prstGeom prst="rect">
            <a:avLst/>
          </a:prstGeom>
        </p:spPr>
      </p:pic>
      <p:pic>
        <p:nvPicPr>
          <p:cNvPr id="45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6697" y="19743"/>
            <a:ext cx="9433048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61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096">
        <p14:ferris dir="l"/>
      </p:transition>
    </mc:Choice>
    <mc:Fallback xmlns="">
      <p:transition spd="slow" advTm="250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agica Navidad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Magica Navidad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212"/>
            <a:ext cx="9144000" cy="6964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0 Imagen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4509120"/>
            <a:ext cx="2484438" cy="183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0 Imagen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1362" y="5021211"/>
            <a:ext cx="1152128" cy="1175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0 Imagen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772" y="4797152"/>
            <a:ext cx="1760541" cy="196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NEIGE LIDESE NEI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3312" y="188640"/>
            <a:ext cx="3619128" cy="2818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NEIGE LIDESE NEI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3170" y="2323870"/>
            <a:ext cx="3456384" cy="3105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NEIGE LIDESE NEI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3007058"/>
            <a:ext cx="3456384" cy="2691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NEIGE LIDESE NEIG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315378"/>
            <a:ext cx="4392488" cy="34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7 Rectángulo"/>
          <p:cNvSpPr>
            <a:spLocks noChangeArrowheads="1"/>
          </p:cNvSpPr>
          <p:nvPr/>
        </p:nvSpPr>
        <p:spPr bwMode="auto">
          <a:xfrm>
            <a:off x="1724211" y="1228381"/>
            <a:ext cx="673622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¡Qué Maravillosa es la Navidad! No se pueden comprar con todo el dinero del mundo los buenos deseos.. Por eso te deseo todo lo mejor para ti y los tuyos..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3" name="Picture 8" descr="angel_2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8" y="0"/>
            <a:ext cx="1655762" cy="1728788"/>
          </a:xfrm>
          <a:prstGeom prst="rect">
            <a:avLst/>
          </a:prstGeom>
          <a:noFill/>
        </p:spPr>
      </p:pic>
      <p:pic>
        <p:nvPicPr>
          <p:cNvPr id="14" name="Picture 2" descr="C:\Users\Eleni\Desktop\Cuadros\Bellisimo\36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433048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76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941">
        <p14:ferris dir="l"/>
      </p:transition>
    </mc:Choice>
    <mc:Fallback xmlns="">
      <p:transition spd="slow" advTm="309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Cuadros\Bellisimo\37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4"/>
          <a:stretch/>
        </p:blipFill>
        <p:spPr bwMode="auto">
          <a:xfrm>
            <a:off x="-9525" y="-28575"/>
            <a:ext cx="9153525" cy="70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Cuadros\Bellisimo\34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66024" y="-1"/>
            <a:ext cx="9203922" cy="70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14:ferris dir="l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83548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107"/>
    </mc:Choice>
    <mc:Fallback xmlns="">
      <p:transition spd="slow" advTm="1210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215</Words>
  <Application>Microsoft Office PowerPoint</Application>
  <PresentationFormat>Presentación en pantalla (4:3)</PresentationFormat>
  <Paragraphs>47</Paragraphs>
  <Slides>14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Helen-Bruji</dc:creator>
  <cp:lastModifiedBy>Eleni</cp:lastModifiedBy>
  <cp:revision>45</cp:revision>
  <dcterms:created xsi:type="dcterms:W3CDTF">2014-12-08T17:20:26Z</dcterms:created>
  <dcterms:modified xsi:type="dcterms:W3CDTF">2014-12-10T23:02:52Z</dcterms:modified>
</cp:coreProperties>
</file>