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413" r:id="rId3"/>
    <p:sldId id="414" r:id="rId4"/>
    <p:sldId id="328" r:id="rId5"/>
    <p:sldId id="405" r:id="rId6"/>
    <p:sldId id="385" r:id="rId7"/>
    <p:sldId id="402" r:id="rId8"/>
    <p:sldId id="404" r:id="rId9"/>
    <p:sldId id="406" r:id="rId10"/>
    <p:sldId id="409" r:id="rId11"/>
    <p:sldId id="407" r:id="rId12"/>
    <p:sldId id="348" r:id="rId13"/>
    <p:sldId id="367" r:id="rId14"/>
    <p:sldId id="408" r:id="rId15"/>
    <p:sldId id="411" r:id="rId16"/>
    <p:sldId id="332" r:id="rId17"/>
    <p:sldId id="384" r:id="rId18"/>
    <p:sldId id="335" r:id="rId19"/>
    <p:sldId id="336" r:id="rId20"/>
    <p:sldId id="331" r:id="rId21"/>
    <p:sldId id="338" r:id="rId22"/>
    <p:sldId id="339" r:id="rId23"/>
    <p:sldId id="386" r:id="rId24"/>
    <p:sldId id="387" r:id="rId25"/>
    <p:sldId id="344" r:id="rId26"/>
    <p:sldId id="343" r:id="rId27"/>
    <p:sldId id="341" r:id="rId28"/>
    <p:sldId id="346" r:id="rId29"/>
    <p:sldId id="347" r:id="rId30"/>
    <p:sldId id="349" r:id="rId31"/>
    <p:sldId id="350" r:id="rId32"/>
    <p:sldId id="388" r:id="rId33"/>
    <p:sldId id="361" r:id="rId34"/>
    <p:sldId id="352" r:id="rId35"/>
    <p:sldId id="389" r:id="rId36"/>
    <p:sldId id="353" r:id="rId37"/>
    <p:sldId id="354" r:id="rId38"/>
    <p:sldId id="363" r:id="rId39"/>
    <p:sldId id="364" r:id="rId40"/>
    <p:sldId id="366" r:id="rId41"/>
    <p:sldId id="391" r:id="rId42"/>
    <p:sldId id="358" r:id="rId43"/>
    <p:sldId id="392" r:id="rId44"/>
    <p:sldId id="370" r:id="rId45"/>
    <p:sldId id="395" r:id="rId46"/>
    <p:sldId id="342" r:id="rId47"/>
    <p:sldId id="372" r:id="rId48"/>
    <p:sldId id="394" r:id="rId49"/>
    <p:sldId id="375" r:id="rId50"/>
    <p:sldId id="376" r:id="rId51"/>
    <p:sldId id="377" r:id="rId52"/>
    <p:sldId id="381" r:id="rId53"/>
    <p:sldId id="379" r:id="rId54"/>
    <p:sldId id="415" r:id="rId55"/>
    <p:sldId id="327" r:id="rId56"/>
    <p:sldId id="416" r:id="rId57"/>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yAu3iDLKEvGcyUFqyK41yA==" hashData="VNeVhoXwM8UEitcBCxMjizF/Xn4="/>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BA3B"/>
    <a:srgbClr val="EFF268"/>
    <a:srgbClr val="00FF00"/>
    <a:srgbClr val="009900"/>
    <a:srgbClr val="E79425"/>
    <a:srgbClr val="FAB6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15" autoAdjust="0"/>
    <p:restoredTop sz="94660"/>
  </p:normalViewPr>
  <p:slideViewPr>
    <p:cSldViewPr>
      <p:cViewPr>
        <p:scale>
          <a:sx n="60" d="100"/>
          <a:sy n="60" d="100"/>
        </p:scale>
        <p:origin x="605" y="46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105AC796-75DE-4863-9AC9-3AE722FC50E6}" type="datetimeFigureOut">
              <a:rPr lang="es-ES"/>
              <a:pPr/>
              <a:t>10/11/2025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2B51362-FB04-43F8-AEDF-75BA072ABC9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EE57BF09-F10B-49A8-B282-802903A7904B}"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2B51362-FB04-43F8-AEDF-75BA072ABC90}" type="slidenum">
              <a:rPr lang="es-ES" smtClean="0"/>
              <a:pPr/>
              <a:t>26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7588" name="3 Marcador de número de diapositiva"/>
          <p:cNvSpPr>
            <a:spLocks noGrp="1"/>
          </p:cNvSpPr>
          <p:nvPr>
            <p:ph type="sldNum" sz="quarter" idx="5"/>
          </p:nvPr>
        </p:nvSpPr>
        <p:spPr bwMode="auto">
          <a:noFill/>
          <a:ln>
            <a:miter lim="800000"/>
            <a:headEnd/>
            <a:tailEnd/>
          </a:ln>
        </p:spPr>
        <p:txBody>
          <a:bodyPr/>
          <a:lstStyle/>
          <a:p>
            <a:fld id="{F00067D4-D42C-461B-9B3B-61D9E1C56A52}" type="slidenum">
              <a:rPr lang="es-ES"/>
              <a:pPr/>
              <a:t>36</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8612" name="3 Marcador de número de diapositiva"/>
          <p:cNvSpPr>
            <a:spLocks noGrp="1"/>
          </p:cNvSpPr>
          <p:nvPr>
            <p:ph type="sldNum" sz="quarter" idx="5"/>
          </p:nvPr>
        </p:nvSpPr>
        <p:spPr bwMode="auto">
          <a:noFill/>
          <a:ln>
            <a:miter lim="800000"/>
            <a:headEnd/>
            <a:tailEnd/>
          </a:ln>
        </p:spPr>
        <p:txBody>
          <a:bodyPr/>
          <a:lstStyle/>
          <a:p>
            <a:fld id="{F9B7F5FB-6B47-455B-A9B7-854EDD5F5410}" type="slidenum">
              <a:rPr lang="es-ES"/>
              <a:pPr/>
              <a:t>48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62BFBFE-1FA9-4B05-968C-B41D4A4B9B12}" type="datetimeFigureOut">
              <a:rPr lang="es-ES"/>
              <a:pPr/>
              <a:t>10/11/2025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186B62B-321C-49AF-BCE0-4CC780D61FC3}"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EAFDCE4-7D84-4DA4-9E87-869C2EEF6F51}" type="datetimeFigureOut">
              <a:rPr lang="es-ES"/>
              <a:pPr/>
              <a:t>10/11/2025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B32CEF4-8435-46D0-97C3-46563271B689}"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D8B7286-65C4-41DF-A8D7-67AFA1E8B985}" type="datetimeFigureOut">
              <a:rPr lang="es-ES"/>
              <a:pPr/>
              <a:t>10/11/2025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787B99C-CD41-4CA1-9507-21B55D2EB1BE}"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B521ACB0-6FD7-4499-A85B-FFB185FFC59B}" type="datetimeFigureOut">
              <a:rPr lang="es-ES"/>
              <a:pPr/>
              <a:t>10/11/2025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D2D258E-374E-4B2E-A527-4C4F54A77EBD}"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B3A532D4-BCC0-4018-9E7E-90B608A528F1}" type="datetimeFigureOut">
              <a:rPr lang="es-ES"/>
              <a:pPr/>
              <a:t>10/11/2025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70ADCF74-DF23-4A2D-A5B1-7DFDDC67E0BB}"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DE74170A-AE05-465E-9B5F-F26A9163A2E2}" type="datetimeFigureOut">
              <a:rPr lang="es-ES"/>
              <a:pPr/>
              <a:t>10/11/2025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0010A5F-92A2-4C85-803E-2F597FD1EB95}"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B59ED73-B370-4117-8449-1FBADAF337D6}" type="datetimeFigureOut">
              <a:rPr lang="es-ES"/>
              <a:pPr/>
              <a:t>10/11/2025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A4B11C73-9F4D-433A-8EB1-9DAC3040CEE7}"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978A43C6-4D04-4779-AC2C-C5845DB057D7}" type="datetimeFigureOut">
              <a:rPr lang="es-ES"/>
              <a:pPr/>
              <a:t>10/11/2025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950ECEF-51FA-4C3D-B32A-F8E0B21D9644}"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4D974E3-E661-4EFE-88F6-058359C20243}" type="datetimeFigureOut">
              <a:rPr lang="es-ES"/>
              <a:pPr/>
              <a:t>10/11/2025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17C6AFE-B5D5-4743-9F37-A4D19B79BBA2}"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7CF90B0-B60B-4F21-8692-4E8B7CC88A12}" type="datetimeFigureOut">
              <a:rPr lang="es-ES"/>
              <a:pPr/>
              <a:t>10/11/2025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37CC49F-60CC-4112-83A8-05245E9C4A79}"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21966F5-D84C-474A-B4B5-063DE92E7D99}" type="datetimeFigureOut">
              <a:rPr lang="es-ES"/>
              <a:pPr/>
              <a:t>10/11/2025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4B1A4A3-8964-444C-ADAC-AF2F0E6DC68E}"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118980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9780C9B-9662-4B6B-929F-97146447147D}" type="datetimeFigureOut">
              <a:rPr lang="es-ES"/>
              <a:pPr/>
              <a:t>10/11/2025</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0C5CD864-A246-466F-8E0D-9C42E9C18090}"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pPr defTabSz="822960"/>
            <a:endParaRPr lang="es-ES">
              <a:solidFill>
                <a:srgbClr val="000000"/>
              </a:solidFill>
            </a:endParaRPr>
          </a:p>
        </p:txBody>
      </p:sp>
    </p:spTree>
    <p:extLst>
      <p:ext uri="{BB962C8B-B14F-4D97-AF65-F5344CB8AC3E}">
        <p14:creationId xmlns:p14="http://schemas.microsoft.com/office/powerpoint/2010/main" val="258365249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https://www.lasexta.com/como-que-cuando/cuando-empieza-navidad_202412026746fa4b1258380001ec231c.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6.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6 Imagen" descr="TgC_Navidad_2.gif"/>
          <p:cNvPicPr>
            <a:picLocks noChangeAspect="1"/>
          </p:cNvPicPr>
          <p:nvPr/>
        </p:nvPicPr>
        <p:blipFill>
          <a:blip r:embed="rId2" cstate="print"/>
          <a:srcRect/>
          <a:stretch>
            <a:fillRect/>
          </a:stretch>
        </p:blipFill>
        <p:spPr bwMode="auto">
          <a:xfrm>
            <a:off x="3276600" y="0"/>
            <a:ext cx="2306638" cy="311150"/>
          </a:xfrm>
          <a:prstGeom prst="rect">
            <a:avLst/>
          </a:prstGeom>
          <a:noFill/>
          <a:ln w="9525">
            <a:noFill/>
            <a:miter lim="800000"/>
            <a:headEnd/>
            <a:tailEnd/>
          </a:ln>
        </p:spPr>
      </p:pic>
      <p:pic>
        <p:nvPicPr>
          <p:cNvPr id="16" name="7 Imagen" descr="TgC_Navidad_2.gif"/>
          <p:cNvPicPr>
            <a:picLocks noChangeAspect="1"/>
          </p:cNvPicPr>
          <p:nvPr/>
        </p:nvPicPr>
        <p:blipFill>
          <a:blip r:embed="rId2" cstate="print"/>
          <a:srcRect/>
          <a:stretch>
            <a:fillRect/>
          </a:stretch>
        </p:blipFill>
        <p:spPr bwMode="auto">
          <a:xfrm>
            <a:off x="5651500" y="0"/>
            <a:ext cx="2306638" cy="268288"/>
          </a:xfrm>
          <a:prstGeom prst="rect">
            <a:avLst/>
          </a:prstGeom>
          <a:noFill/>
          <a:ln w="9525">
            <a:noFill/>
            <a:miter lim="800000"/>
            <a:headEnd/>
            <a:tailEnd/>
          </a:ln>
        </p:spPr>
      </p:pic>
      <p:pic>
        <p:nvPicPr>
          <p:cNvPr id="22" name="8 Imagen" descr="TgC_Navidad_2.gif"/>
          <p:cNvPicPr>
            <a:picLocks noChangeAspect="1"/>
          </p:cNvPicPr>
          <p:nvPr/>
        </p:nvPicPr>
        <p:blipFill>
          <a:blip r:embed="rId2" cstate="print"/>
          <a:srcRect/>
          <a:stretch>
            <a:fillRect/>
          </a:stretch>
        </p:blipFill>
        <p:spPr bwMode="auto">
          <a:xfrm>
            <a:off x="971550" y="0"/>
            <a:ext cx="2306638" cy="311150"/>
          </a:xfrm>
          <a:prstGeom prst="rect">
            <a:avLst/>
          </a:prstGeom>
          <a:noFill/>
          <a:ln w="9525">
            <a:noFill/>
            <a:miter lim="800000"/>
            <a:headEnd/>
            <a:tailEnd/>
          </a:ln>
        </p:spPr>
      </p:pic>
      <p:pic>
        <p:nvPicPr>
          <p:cNvPr id="23" name="9 Imagen" descr="TgC_Navidad_2.gif"/>
          <p:cNvPicPr>
            <a:picLocks noChangeAspect="1"/>
          </p:cNvPicPr>
          <p:nvPr/>
        </p:nvPicPr>
        <p:blipFill>
          <a:blip r:embed="rId2" cstate="print"/>
          <a:srcRect/>
          <a:stretch>
            <a:fillRect/>
          </a:stretch>
        </p:blipFill>
        <p:spPr bwMode="auto">
          <a:xfrm>
            <a:off x="7885113" y="0"/>
            <a:ext cx="1119187" cy="311150"/>
          </a:xfrm>
          <a:prstGeom prst="rect">
            <a:avLst/>
          </a:prstGeom>
          <a:noFill/>
          <a:ln w="9525">
            <a:noFill/>
            <a:miter lim="800000"/>
            <a:headEnd/>
            <a:tailEnd/>
          </a:ln>
        </p:spPr>
      </p:pic>
      <p:pic>
        <p:nvPicPr>
          <p:cNvPr id="24" name="10 Imagen" descr="TgC_Navidad_2.gif"/>
          <p:cNvPicPr>
            <a:picLocks noChangeAspect="1"/>
          </p:cNvPicPr>
          <p:nvPr/>
        </p:nvPicPr>
        <p:blipFill>
          <a:blip r:embed="rId2" cstate="print"/>
          <a:srcRect/>
          <a:stretch>
            <a:fillRect/>
          </a:stretch>
        </p:blipFill>
        <p:spPr bwMode="auto">
          <a:xfrm>
            <a:off x="179388" y="0"/>
            <a:ext cx="939800" cy="311150"/>
          </a:xfrm>
          <a:prstGeom prst="rect">
            <a:avLst/>
          </a:prstGeom>
          <a:noFill/>
          <a:ln w="9525">
            <a:noFill/>
            <a:miter lim="800000"/>
            <a:headEnd/>
            <a:tailEnd/>
          </a:ln>
        </p:spPr>
      </p:pic>
      <p:pic>
        <p:nvPicPr>
          <p:cNvPr id="25" name="11 Imagen" descr="TgC_Navidad_2.gif"/>
          <p:cNvPicPr>
            <a:picLocks noChangeAspect="1"/>
          </p:cNvPicPr>
          <p:nvPr/>
        </p:nvPicPr>
        <p:blipFill>
          <a:blip r:embed="rId2" cstate="print"/>
          <a:srcRect/>
          <a:stretch>
            <a:fillRect/>
          </a:stretch>
        </p:blipFill>
        <p:spPr bwMode="auto">
          <a:xfrm rot="10800000">
            <a:off x="3276600" y="4832350"/>
            <a:ext cx="2306638" cy="311150"/>
          </a:xfrm>
          <a:prstGeom prst="rect">
            <a:avLst/>
          </a:prstGeom>
          <a:noFill/>
          <a:ln w="9525">
            <a:noFill/>
            <a:miter lim="800000"/>
            <a:headEnd/>
            <a:tailEnd/>
          </a:ln>
        </p:spPr>
      </p:pic>
      <p:pic>
        <p:nvPicPr>
          <p:cNvPr id="26" name="12 Imagen" descr="TgC_Navidad_2.gif"/>
          <p:cNvPicPr>
            <a:picLocks noChangeAspect="1"/>
          </p:cNvPicPr>
          <p:nvPr/>
        </p:nvPicPr>
        <p:blipFill>
          <a:blip r:embed="rId2" cstate="print"/>
          <a:srcRect/>
          <a:stretch>
            <a:fillRect/>
          </a:stretch>
        </p:blipFill>
        <p:spPr bwMode="auto">
          <a:xfrm rot="10800000">
            <a:off x="5580063" y="4832350"/>
            <a:ext cx="2306637" cy="311150"/>
          </a:xfrm>
          <a:prstGeom prst="rect">
            <a:avLst/>
          </a:prstGeom>
          <a:noFill/>
          <a:ln w="9525">
            <a:noFill/>
            <a:miter lim="800000"/>
            <a:headEnd/>
            <a:tailEnd/>
          </a:ln>
        </p:spPr>
      </p:pic>
      <p:pic>
        <p:nvPicPr>
          <p:cNvPr id="27" name="13 Imagen" descr="TgC_Navidad_2.gif"/>
          <p:cNvPicPr>
            <a:picLocks noChangeAspect="1"/>
          </p:cNvPicPr>
          <p:nvPr/>
        </p:nvPicPr>
        <p:blipFill>
          <a:blip r:embed="rId2" cstate="print"/>
          <a:srcRect/>
          <a:stretch>
            <a:fillRect/>
          </a:stretch>
        </p:blipFill>
        <p:spPr bwMode="auto">
          <a:xfrm rot="10800000">
            <a:off x="971550" y="4832350"/>
            <a:ext cx="2306638" cy="311150"/>
          </a:xfrm>
          <a:prstGeom prst="rect">
            <a:avLst/>
          </a:prstGeom>
          <a:noFill/>
          <a:ln w="9525">
            <a:noFill/>
            <a:miter lim="800000"/>
            <a:headEnd/>
            <a:tailEnd/>
          </a:ln>
        </p:spPr>
      </p:pic>
      <p:pic>
        <p:nvPicPr>
          <p:cNvPr id="28" name="14 Imagen" descr="TgC_Navidad_2.gif"/>
          <p:cNvPicPr>
            <a:picLocks noChangeAspect="1"/>
          </p:cNvPicPr>
          <p:nvPr/>
        </p:nvPicPr>
        <p:blipFill>
          <a:blip r:embed="rId2" cstate="print"/>
          <a:srcRect/>
          <a:stretch>
            <a:fillRect/>
          </a:stretch>
        </p:blipFill>
        <p:spPr bwMode="auto">
          <a:xfrm rot="10800000">
            <a:off x="179388" y="4832350"/>
            <a:ext cx="863600" cy="311150"/>
          </a:xfrm>
          <a:prstGeom prst="rect">
            <a:avLst/>
          </a:prstGeom>
          <a:noFill/>
          <a:ln w="9525">
            <a:noFill/>
            <a:miter lim="800000"/>
            <a:headEnd/>
            <a:tailEnd/>
          </a:ln>
        </p:spPr>
      </p:pic>
      <p:pic>
        <p:nvPicPr>
          <p:cNvPr id="29" name="15 Imagen" descr="TgC_Navidad_2.gif"/>
          <p:cNvPicPr>
            <a:picLocks noChangeAspect="1"/>
          </p:cNvPicPr>
          <p:nvPr/>
        </p:nvPicPr>
        <p:blipFill>
          <a:blip r:embed="rId2" cstate="print"/>
          <a:srcRect/>
          <a:stretch>
            <a:fillRect/>
          </a:stretch>
        </p:blipFill>
        <p:spPr bwMode="auto">
          <a:xfrm rot="10800000">
            <a:off x="7885113" y="4832350"/>
            <a:ext cx="1079500" cy="311150"/>
          </a:xfrm>
          <a:prstGeom prst="rect">
            <a:avLst/>
          </a:prstGeom>
          <a:noFill/>
          <a:ln w="9525">
            <a:noFill/>
            <a:miter lim="800000"/>
            <a:headEnd/>
            <a:tailEnd/>
          </a:ln>
        </p:spPr>
      </p:pic>
      <p:pic>
        <p:nvPicPr>
          <p:cNvPr id="30" name="18 Imagen" descr="TgC_Navidad_2.gif"/>
          <p:cNvPicPr>
            <a:picLocks noChangeAspect="1"/>
          </p:cNvPicPr>
          <p:nvPr/>
        </p:nvPicPr>
        <p:blipFill>
          <a:blip r:embed="rId2" cstate="print"/>
          <a:srcRect/>
          <a:stretch>
            <a:fillRect/>
          </a:stretch>
        </p:blipFill>
        <p:spPr bwMode="auto">
          <a:xfrm rot="16200000">
            <a:off x="-1081881" y="1350169"/>
            <a:ext cx="2447925" cy="284163"/>
          </a:xfrm>
          <a:prstGeom prst="rect">
            <a:avLst/>
          </a:prstGeom>
          <a:noFill/>
          <a:ln w="9525">
            <a:noFill/>
            <a:miter lim="800000"/>
            <a:headEnd/>
            <a:tailEnd/>
          </a:ln>
        </p:spPr>
      </p:pic>
      <p:pic>
        <p:nvPicPr>
          <p:cNvPr id="31" name="19 Imagen" descr="TgC_Navidad_2.gif"/>
          <p:cNvPicPr>
            <a:picLocks noChangeAspect="1"/>
          </p:cNvPicPr>
          <p:nvPr/>
        </p:nvPicPr>
        <p:blipFill>
          <a:blip r:embed="rId2" cstate="print"/>
          <a:srcRect/>
          <a:stretch>
            <a:fillRect/>
          </a:stretch>
        </p:blipFill>
        <p:spPr bwMode="auto">
          <a:xfrm rot="16200000">
            <a:off x="-1082674" y="3509962"/>
            <a:ext cx="2449512" cy="284163"/>
          </a:xfrm>
          <a:prstGeom prst="rect">
            <a:avLst/>
          </a:prstGeom>
          <a:noFill/>
          <a:ln w="9525">
            <a:noFill/>
            <a:miter lim="800000"/>
            <a:headEnd/>
            <a:tailEnd/>
          </a:ln>
        </p:spPr>
      </p:pic>
      <p:pic>
        <p:nvPicPr>
          <p:cNvPr id="32" name="16 Imagen" descr="TgC_Navidad_2.gif"/>
          <p:cNvPicPr>
            <a:picLocks noChangeAspect="1"/>
          </p:cNvPicPr>
          <p:nvPr/>
        </p:nvPicPr>
        <p:blipFill>
          <a:blip r:embed="rId2" cstate="print"/>
          <a:srcRect/>
          <a:stretch>
            <a:fillRect/>
          </a:stretch>
        </p:blipFill>
        <p:spPr bwMode="auto">
          <a:xfrm rot="5400000">
            <a:off x="7748701" y="1247891"/>
            <a:ext cx="2447925" cy="342672"/>
          </a:xfrm>
          <a:prstGeom prst="rect">
            <a:avLst/>
          </a:prstGeom>
          <a:noFill/>
          <a:ln w="9525">
            <a:noFill/>
            <a:miter lim="800000"/>
            <a:headEnd/>
            <a:tailEnd/>
          </a:ln>
        </p:spPr>
      </p:pic>
      <p:pic>
        <p:nvPicPr>
          <p:cNvPr id="33" name="17 Imagen" descr="TgC_Navidad_2.gif"/>
          <p:cNvPicPr>
            <a:picLocks noChangeAspect="1"/>
          </p:cNvPicPr>
          <p:nvPr/>
        </p:nvPicPr>
        <p:blipFill>
          <a:blip r:embed="rId2" cstate="print"/>
          <a:srcRect/>
          <a:stretch>
            <a:fillRect/>
          </a:stretch>
        </p:blipFill>
        <p:spPr bwMode="auto">
          <a:xfrm rot="5400000">
            <a:off x="7828917" y="3634743"/>
            <a:ext cx="2306637" cy="323528"/>
          </a:xfrm>
          <a:prstGeom prst="rect">
            <a:avLst/>
          </a:prstGeom>
          <a:noFill/>
          <a:ln w="9525">
            <a:noFill/>
            <a:miter lim="800000"/>
            <a:headEnd/>
            <a:tailEnd/>
          </a:ln>
        </p:spPr>
      </p:pic>
      <p:sp>
        <p:nvSpPr>
          <p:cNvPr id="34" name="WordArt 3"/>
          <p:cNvSpPr>
            <a:spLocks noChangeArrowheads="1" noChangeShapeType="1" noTextEdit="1"/>
          </p:cNvSpPr>
          <p:nvPr/>
        </p:nvSpPr>
        <p:spPr bwMode="auto">
          <a:xfrm>
            <a:off x="899592" y="123478"/>
            <a:ext cx="7343775" cy="936104"/>
          </a:xfrm>
          <a:prstGeom prst="rect">
            <a:avLst/>
          </a:prstGeom>
        </p:spPr>
        <p:txBody>
          <a:bodyPr wrap="none" fromWordArt="1">
            <a:prstTxWarp prst="textTriangle">
              <a:avLst>
                <a:gd name="adj" fmla="val 50000"/>
              </a:avLst>
            </a:prstTxWarp>
            <a:scene3d>
              <a:camera prst="perspectiveRelaxedModerately"/>
              <a:lightRig rig="legacyNormal3" dir="r"/>
            </a:scene3d>
            <a:sp3d extrusionH="201600" prstMaterial="legacyMatte">
              <a:bevelT h="25400" prst="softRound"/>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55000" endA="50" endPos="85000" dir="5400000" sy="-100000" algn="bl" rotWithShape="0"/>
                </a:effectLst>
                <a:latin typeface="Times New Roman"/>
                <a:cs typeface="Times New Roman"/>
              </a:rPr>
              <a:t>Madrid Iluminado en Navidad </a:t>
            </a:r>
            <a:endParaRPr lang="es-ES" sz="3600" kern="10" dirty="0">
              <a:ln w="9525">
                <a:round/>
                <a:headEnd/>
                <a:tailEnd/>
              </a:ln>
              <a:gradFill rotWithShape="1">
                <a:gsLst>
                  <a:gs pos="0">
                    <a:srgbClr val="FFFFCC"/>
                  </a:gs>
                  <a:gs pos="100000">
                    <a:srgbClr val="FF9999"/>
                  </a:gs>
                </a:gsLst>
                <a:lin ang="5400000" scaled="1"/>
              </a:gradFill>
              <a:effectLst>
                <a:reflection blurRad="6350" stA="55000" endA="50" endPos="85000" dir="5400000" sy="-100000" algn="bl" rotWithShape="0"/>
              </a:effectLst>
              <a:latin typeface="Times New Roman"/>
              <a:cs typeface="Times New Roman"/>
            </a:endParaRPr>
          </a:p>
        </p:txBody>
      </p:sp>
      <p:sp>
        <p:nvSpPr>
          <p:cNvPr id="35" name="WordArt 4"/>
          <p:cNvSpPr>
            <a:spLocks noChangeArrowheads="1" noChangeShapeType="1" noTextEdit="1"/>
          </p:cNvSpPr>
          <p:nvPr/>
        </p:nvSpPr>
        <p:spPr bwMode="auto">
          <a:xfrm>
            <a:off x="611560" y="1203599"/>
            <a:ext cx="7878763" cy="725210"/>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Fotografía recopilada de internet </a:t>
            </a:r>
          </a:p>
        </p:txBody>
      </p:sp>
      <p:sp>
        <p:nvSpPr>
          <p:cNvPr id="36" name="WordArt 5"/>
          <p:cNvSpPr>
            <a:spLocks noChangeArrowheads="1" noChangeShapeType="1" noTextEdit="1"/>
          </p:cNvSpPr>
          <p:nvPr/>
        </p:nvSpPr>
        <p:spPr bwMode="auto">
          <a:xfrm>
            <a:off x="971600" y="2355726"/>
            <a:ext cx="7126287" cy="594122"/>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p>
        </p:txBody>
      </p:sp>
      <p:sp>
        <p:nvSpPr>
          <p:cNvPr id="37" name="WordArt 6"/>
          <p:cNvSpPr>
            <a:spLocks noChangeArrowheads="1" noChangeShapeType="1" noTextEdit="1"/>
          </p:cNvSpPr>
          <p:nvPr/>
        </p:nvSpPr>
        <p:spPr bwMode="auto">
          <a:xfrm>
            <a:off x="1547664" y="3219822"/>
            <a:ext cx="5904656" cy="65955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55000" endA="50" endPos="85000" dir="5400000" sy="-100000" algn="bl" rotWithShape="0"/>
                </a:effectLst>
                <a:latin typeface="High Tower Text"/>
              </a:rPr>
              <a:t>V I C E N T E  G A R C Í A  </a:t>
            </a:r>
          </a:p>
        </p:txBody>
      </p:sp>
      <p:sp>
        <p:nvSpPr>
          <p:cNvPr id="38" name="WordArt 7"/>
          <p:cNvSpPr>
            <a:spLocks noChangeArrowheads="1" noChangeShapeType="1" noTextEdit="1"/>
          </p:cNvSpPr>
          <p:nvPr/>
        </p:nvSpPr>
        <p:spPr bwMode="auto">
          <a:xfrm>
            <a:off x="2928926" y="4071948"/>
            <a:ext cx="3383953" cy="65777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0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2000" fill="hold"/>
                                        <p:tgtEl>
                                          <p:spTgt spid="34"/>
                                        </p:tgtEl>
                                        <p:attrNameLst>
                                          <p:attrName>ppt_w</p:attrName>
                                        </p:attrNameLst>
                                      </p:cBhvr>
                                      <p:tavLst>
                                        <p:tav tm="0">
                                          <p:val>
                                            <p:strVal val="4*#ppt_w"/>
                                          </p:val>
                                        </p:tav>
                                        <p:tav tm="100000">
                                          <p:val>
                                            <p:strVal val="#ppt_w"/>
                                          </p:val>
                                        </p:tav>
                                      </p:tavLst>
                                    </p:anim>
                                    <p:anim calcmode="lin" valueType="num">
                                      <p:cBhvr>
                                        <p:cTn id="8" dur="2000" fill="hold"/>
                                        <p:tgtEl>
                                          <p:spTgt spid="34"/>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35"/>
                                        </p:tgtEl>
                                        <p:attrNameLst>
                                          <p:attrName>style.visibility</p:attrName>
                                        </p:attrNameLst>
                                      </p:cBhvr>
                                      <p:to>
                                        <p:strVal val="visible"/>
                                      </p:to>
                                    </p:set>
                                    <p:anim calcmode="lin" valueType="num">
                                      <p:cBhvr>
                                        <p:cTn id="12" dur="2000" fill="hold"/>
                                        <p:tgtEl>
                                          <p:spTgt spid="35"/>
                                        </p:tgtEl>
                                        <p:attrNameLst>
                                          <p:attrName>ppt_w</p:attrName>
                                        </p:attrNameLst>
                                      </p:cBhvr>
                                      <p:tavLst>
                                        <p:tav tm="0">
                                          <p:val>
                                            <p:strVal val="#ppt_w*0.70"/>
                                          </p:val>
                                        </p:tav>
                                        <p:tav tm="100000">
                                          <p:val>
                                            <p:strVal val="#ppt_w"/>
                                          </p:val>
                                        </p:tav>
                                      </p:tavLst>
                                    </p:anim>
                                    <p:anim calcmode="lin" valueType="num">
                                      <p:cBhvr>
                                        <p:cTn id="13" dur="2000" fill="hold"/>
                                        <p:tgtEl>
                                          <p:spTgt spid="35"/>
                                        </p:tgtEl>
                                        <p:attrNameLst>
                                          <p:attrName>ppt_h</p:attrName>
                                        </p:attrNameLst>
                                      </p:cBhvr>
                                      <p:tavLst>
                                        <p:tav tm="0">
                                          <p:val>
                                            <p:strVal val="#ppt_h"/>
                                          </p:val>
                                        </p:tav>
                                        <p:tav tm="100000">
                                          <p:val>
                                            <p:strVal val="#ppt_h"/>
                                          </p:val>
                                        </p:tav>
                                      </p:tavLst>
                                    </p:anim>
                                    <p:animEffect transition="in" filter="fade">
                                      <p:cBhvr>
                                        <p:cTn id="14" dur="2000"/>
                                        <p:tgtEl>
                                          <p:spTgt spid="35"/>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2000"/>
                                        <p:tgtEl>
                                          <p:spTgt spid="36"/>
                                        </p:tgtEl>
                                      </p:cBhvr>
                                    </p:animEffect>
                                    <p:anim calcmode="lin" valueType="num">
                                      <p:cBhvr>
                                        <p:cTn id="19" dur="2000" fill="hold"/>
                                        <p:tgtEl>
                                          <p:spTgt spid="36"/>
                                        </p:tgtEl>
                                        <p:attrNameLst>
                                          <p:attrName>ppt_x</p:attrName>
                                        </p:attrNameLst>
                                      </p:cBhvr>
                                      <p:tavLst>
                                        <p:tav tm="0">
                                          <p:val>
                                            <p:strVal val="#ppt_x"/>
                                          </p:val>
                                        </p:tav>
                                        <p:tav tm="100000">
                                          <p:val>
                                            <p:strVal val="#ppt_x"/>
                                          </p:val>
                                        </p:tav>
                                      </p:tavLst>
                                    </p:anim>
                                    <p:anim calcmode="lin" valueType="num">
                                      <p:cBhvr>
                                        <p:cTn id="20" dur="2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37"/>
                                        </p:tgtEl>
                                        <p:attrNameLst>
                                          <p:attrName>style.visibility</p:attrName>
                                        </p:attrNameLst>
                                      </p:cBhvr>
                                      <p:to>
                                        <p:strVal val="visible"/>
                                      </p:to>
                                    </p:set>
                                    <p:anim from="(-#ppt_w/2)" to="(#ppt_x)" calcmode="lin" valueType="num">
                                      <p:cBhvr>
                                        <p:cTn id="24" dur="1200" fill="hold">
                                          <p:stCondLst>
                                            <p:cond delay="0"/>
                                          </p:stCondLst>
                                        </p:cTn>
                                        <p:tgtEl>
                                          <p:spTgt spid="37"/>
                                        </p:tgtEl>
                                        <p:attrNameLst>
                                          <p:attrName>ppt_x</p:attrName>
                                        </p:attrNameLst>
                                      </p:cBhvr>
                                    </p:anim>
                                    <p:anim from="0" to="-1.0" calcmode="lin" valueType="num">
                                      <p:cBhvr>
                                        <p:cTn id="25" dur="400" decel="50000" autoRev="1" fill="hold">
                                          <p:stCondLst>
                                            <p:cond delay="1200"/>
                                          </p:stCondLst>
                                        </p:cTn>
                                        <p:tgtEl>
                                          <p:spTgt spid="37"/>
                                        </p:tgtEl>
                                        <p:attrNameLst>
                                          <p:attrName>xshear</p:attrName>
                                        </p:attrNameLst>
                                      </p:cBhvr>
                                    </p:anim>
                                    <p:animScale>
                                      <p:cBhvr>
                                        <p:cTn id="26" dur="400" decel="100000" autoRev="1" fill="hold">
                                          <p:stCondLst>
                                            <p:cond delay="1200"/>
                                          </p:stCondLst>
                                        </p:cTn>
                                        <p:tgtEl>
                                          <p:spTgt spid="37"/>
                                        </p:tgtEl>
                                      </p:cBhvr>
                                      <p:from x="100000" y="100000"/>
                                      <p:to x="80000" y="100000"/>
                                    </p:animScale>
                                    <p:anim by="(#ppt_h/3+#ppt_w*0.1)" calcmode="lin" valueType="num">
                                      <p:cBhvr additive="sum">
                                        <p:cTn id="27" dur="400" decel="100000" autoRev="1" fill="hold">
                                          <p:stCondLst>
                                            <p:cond delay="1200"/>
                                          </p:stCondLst>
                                        </p:cTn>
                                        <p:tgtEl>
                                          <p:spTgt spid="37"/>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38"/>
                                        </p:tgtEl>
                                        <p:attrNameLst>
                                          <p:attrName>style.visibility</p:attrName>
                                        </p:attrNameLst>
                                      </p:cBhvr>
                                      <p:to>
                                        <p:strVal val="visible"/>
                                      </p:to>
                                    </p:set>
                                    <p:anim calcmode="lin" valueType="num">
                                      <p:cBhvr>
                                        <p:cTn id="31" dur="1000" fill="hold"/>
                                        <p:tgtEl>
                                          <p:spTgt spid="38"/>
                                        </p:tgtEl>
                                        <p:attrNameLst>
                                          <p:attrName>ppt_w</p:attrName>
                                        </p:attrNameLst>
                                      </p:cBhvr>
                                      <p:tavLst>
                                        <p:tav tm="0">
                                          <p:val>
                                            <p:fltVal val="0"/>
                                          </p:val>
                                        </p:tav>
                                        <p:tav tm="100000">
                                          <p:val>
                                            <p:strVal val="#ppt_w"/>
                                          </p:val>
                                        </p:tav>
                                      </p:tavLst>
                                    </p:anim>
                                    <p:anim calcmode="lin" valueType="num">
                                      <p:cBhvr>
                                        <p:cTn id="32" dur="1000" fill="hold"/>
                                        <p:tgtEl>
                                          <p:spTgt spid="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34 Imagen" descr="34 LUCES-NAVIDAD-CANALEJAS.jpg"/>
          <p:cNvPicPr>
            <a:picLocks noChangeAspect="1"/>
          </p:cNvPicPr>
          <p:nvPr/>
        </p:nvPicPr>
        <p:blipFill>
          <a:blip r:embed="rId2" cstate="print"/>
          <a:stretch>
            <a:fillRect/>
          </a:stretch>
        </p:blipFill>
        <p:spPr>
          <a:xfrm>
            <a:off x="0" y="0"/>
            <a:ext cx="9144002" cy="5143500"/>
          </a:xfrm>
          <a:prstGeom prst="rect">
            <a:avLst/>
          </a:prstGeom>
        </p:spPr>
      </p:pic>
      <p:sp>
        <p:nvSpPr>
          <p:cNvPr id="38" name="37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6 Imagen" descr="TgC_Navidad_2.gif"/>
          <p:cNvPicPr>
            <a:picLocks noChangeAspect="1"/>
          </p:cNvPicPr>
          <p:nvPr/>
        </p:nvPicPr>
        <p:blipFill>
          <a:blip r:embed="rId3" cstate="print"/>
          <a:srcRect/>
          <a:stretch>
            <a:fillRect/>
          </a:stretch>
        </p:blipFill>
        <p:spPr bwMode="auto">
          <a:xfrm>
            <a:off x="3276600" y="0"/>
            <a:ext cx="2306638" cy="311150"/>
          </a:xfrm>
          <a:prstGeom prst="rect">
            <a:avLst/>
          </a:prstGeom>
          <a:noFill/>
          <a:ln w="9525">
            <a:noFill/>
            <a:miter lim="800000"/>
            <a:headEnd/>
            <a:tailEnd/>
          </a:ln>
        </p:spPr>
      </p:pic>
      <p:pic>
        <p:nvPicPr>
          <p:cNvPr id="16" name="7 Imagen" descr="TgC_Navidad_2.gif"/>
          <p:cNvPicPr>
            <a:picLocks noChangeAspect="1"/>
          </p:cNvPicPr>
          <p:nvPr/>
        </p:nvPicPr>
        <p:blipFill>
          <a:blip r:embed="rId3" cstate="print"/>
          <a:srcRect/>
          <a:stretch>
            <a:fillRect/>
          </a:stretch>
        </p:blipFill>
        <p:spPr bwMode="auto">
          <a:xfrm>
            <a:off x="5651500" y="0"/>
            <a:ext cx="2306638" cy="268288"/>
          </a:xfrm>
          <a:prstGeom prst="rect">
            <a:avLst/>
          </a:prstGeom>
          <a:noFill/>
          <a:ln w="9525">
            <a:noFill/>
            <a:miter lim="800000"/>
            <a:headEnd/>
            <a:tailEnd/>
          </a:ln>
        </p:spPr>
      </p:pic>
      <p:pic>
        <p:nvPicPr>
          <p:cNvPr id="22" name="8 Imagen" descr="TgC_Navidad_2.gif"/>
          <p:cNvPicPr>
            <a:picLocks noChangeAspect="1"/>
          </p:cNvPicPr>
          <p:nvPr/>
        </p:nvPicPr>
        <p:blipFill>
          <a:blip r:embed="rId3" cstate="print"/>
          <a:srcRect/>
          <a:stretch>
            <a:fillRect/>
          </a:stretch>
        </p:blipFill>
        <p:spPr bwMode="auto">
          <a:xfrm>
            <a:off x="971550" y="0"/>
            <a:ext cx="2306638" cy="311150"/>
          </a:xfrm>
          <a:prstGeom prst="rect">
            <a:avLst/>
          </a:prstGeom>
          <a:noFill/>
          <a:ln w="9525">
            <a:noFill/>
            <a:miter lim="800000"/>
            <a:headEnd/>
            <a:tailEnd/>
          </a:ln>
        </p:spPr>
      </p:pic>
      <p:pic>
        <p:nvPicPr>
          <p:cNvPr id="23" name="9 Imagen" descr="TgC_Navidad_2.gif"/>
          <p:cNvPicPr>
            <a:picLocks noChangeAspect="1"/>
          </p:cNvPicPr>
          <p:nvPr/>
        </p:nvPicPr>
        <p:blipFill>
          <a:blip r:embed="rId3" cstate="print"/>
          <a:srcRect/>
          <a:stretch>
            <a:fillRect/>
          </a:stretch>
        </p:blipFill>
        <p:spPr bwMode="auto">
          <a:xfrm>
            <a:off x="7885113" y="0"/>
            <a:ext cx="1119187" cy="311150"/>
          </a:xfrm>
          <a:prstGeom prst="rect">
            <a:avLst/>
          </a:prstGeom>
          <a:noFill/>
          <a:ln w="9525">
            <a:noFill/>
            <a:miter lim="800000"/>
            <a:headEnd/>
            <a:tailEnd/>
          </a:ln>
        </p:spPr>
      </p:pic>
      <p:pic>
        <p:nvPicPr>
          <p:cNvPr id="24" name="10 Imagen" descr="TgC_Navidad_2.gif"/>
          <p:cNvPicPr>
            <a:picLocks noChangeAspect="1"/>
          </p:cNvPicPr>
          <p:nvPr/>
        </p:nvPicPr>
        <p:blipFill>
          <a:blip r:embed="rId3" cstate="print"/>
          <a:srcRect/>
          <a:stretch>
            <a:fillRect/>
          </a:stretch>
        </p:blipFill>
        <p:spPr bwMode="auto">
          <a:xfrm>
            <a:off x="179388" y="0"/>
            <a:ext cx="939800" cy="311150"/>
          </a:xfrm>
          <a:prstGeom prst="rect">
            <a:avLst/>
          </a:prstGeom>
          <a:noFill/>
          <a:ln w="9525">
            <a:noFill/>
            <a:miter lim="800000"/>
            <a:headEnd/>
            <a:tailEnd/>
          </a:ln>
        </p:spPr>
      </p:pic>
      <p:pic>
        <p:nvPicPr>
          <p:cNvPr id="25" name="11 Imagen" descr="TgC_Navidad_2.gif"/>
          <p:cNvPicPr>
            <a:picLocks noChangeAspect="1"/>
          </p:cNvPicPr>
          <p:nvPr/>
        </p:nvPicPr>
        <p:blipFill>
          <a:blip r:embed="rId3" cstate="print"/>
          <a:srcRect/>
          <a:stretch>
            <a:fillRect/>
          </a:stretch>
        </p:blipFill>
        <p:spPr bwMode="auto">
          <a:xfrm rot="10800000">
            <a:off x="3276600" y="4832350"/>
            <a:ext cx="2306638" cy="311150"/>
          </a:xfrm>
          <a:prstGeom prst="rect">
            <a:avLst/>
          </a:prstGeom>
          <a:noFill/>
          <a:ln w="9525">
            <a:noFill/>
            <a:miter lim="800000"/>
            <a:headEnd/>
            <a:tailEnd/>
          </a:ln>
        </p:spPr>
      </p:pic>
      <p:pic>
        <p:nvPicPr>
          <p:cNvPr id="26" name="12 Imagen" descr="TgC_Navidad_2.gif"/>
          <p:cNvPicPr>
            <a:picLocks noChangeAspect="1"/>
          </p:cNvPicPr>
          <p:nvPr/>
        </p:nvPicPr>
        <p:blipFill>
          <a:blip r:embed="rId3" cstate="print"/>
          <a:srcRect/>
          <a:stretch>
            <a:fillRect/>
          </a:stretch>
        </p:blipFill>
        <p:spPr bwMode="auto">
          <a:xfrm rot="10800000">
            <a:off x="5580063" y="4832350"/>
            <a:ext cx="2306637" cy="311150"/>
          </a:xfrm>
          <a:prstGeom prst="rect">
            <a:avLst/>
          </a:prstGeom>
          <a:noFill/>
          <a:ln w="9525">
            <a:noFill/>
            <a:miter lim="800000"/>
            <a:headEnd/>
            <a:tailEnd/>
          </a:ln>
        </p:spPr>
      </p:pic>
      <p:pic>
        <p:nvPicPr>
          <p:cNvPr id="27" name="13 Imagen" descr="TgC_Navidad_2.gif"/>
          <p:cNvPicPr>
            <a:picLocks noChangeAspect="1"/>
          </p:cNvPicPr>
          <p:nvPr/>
        </p:nvPicPr>
        <p:blipFill>
          <a:blip r:embed="rId3" cstate="print"/>
          <a:srcRect/>
          <a:stretch>
            <a:fillRect/>
          </a:stretch>
        </p:blipFill>
        <p:spPr bwMode="auto">
          <a:xfrm rot="10800000">
            <a:off x="971550" y="4832350"/>
            <a:ext cx="2306638" cy="311150"/>
          </a:xfrm>
          <a:prstGeom prst="rect">
            <a:avLst/>
          </a:prstGeom>
          <a:noFill/>
          <a:ln w="9525">
            <a:noFill/>
            <a:miter lim="800000"/>
            <a:headEnd/>
            <a:tailEnd/>
          </a:ln>
        </p:spPr>
      </p:pic>
      <p:pic>
        <p:nvPicPr>
          <p:cNvPr id="28" name="14 Imagen" descr="TgC_Navidad_2.gif"/>
          <p:cNvPicPr>
            <a:picLocks noChangeAspect="1"/>
          </p:cNvPicPr>
          <p:nvPr/>
        </p:nvPicPr>
        <p:blipFill>
          <a:blip r:embed="rId3" cstate="print"/>
          <a:srcRect/>
          <a:stretch>
            <a:fillRect/>
          </a:stretch>
        </p:blipFill>
        <p:spPr bwMode="auto">
          <a:xfrm rot="10800000">
            <a:off x="179388" y="4832350"/>
            <a:ext cx="863600" cy="311150"/>
          </a:xfrm>
          <a:prstGeom prst="rect">
            <a:avLst/>
          </a:prstGeom>
          <a:noFill/>
          <a:ln w="9525">
            <a:noFill/>
            <a:miter lim="800000"/>
            <a:headEnd/>
            <a:tailEnd/>
          </a:ln>
        </p:spPr>
      </p:pic>
      <p:pic>
        <p:nvPicPr>
          <p:cNvPr id="29" name="15 Imagen" descr="TgC_Navidad_2.gif"/>
          <p:cNvPicPr>
            <a:picLocks noChangeAspect="1"/>
          </p:cNvPicPr>
          <p:nvPr/>
        </p:nvPicPr>
        <p:blipFill>
          <a:blip r:embed="rId3" cstate="print"/>
          <a:srcRect/>
          <a:stretch>
            <a:fillRect/>
          </a:stretch>
        </p:blipFill>
        <p:spPr bwMode="auto">
          <a:xfrm rot="10800000">
            <a:off x="7885113" y="4832350"/>
            <a:ext cx="1079500" cy="311150"/>
          </a:xfrm>
          <a:prstGeom prst="rect">
            <a:avLst/>
          </a:prstGeom>
          <a:noFill/>
          <a:ln w="9525">
            <a:noFill/>
            <a:miter lim="800000"/>
            <a:headEnd/>
            <a:tailEnd/>
          </a:ln>
        </p:spPr>
      </p:pic>
      <p:pic>
        <p:nvPicPr>
          <p:cNvPr id="30" name="18 Imagen" descr="TgC_Navidad_2.gif"/>
          <p:cNvPicPr>
            <a:picLocks noChangeAspect="1"/>
          </p:cNvPicPr>
          <p:nvPr/>
        </p:nvPicPr>
        <p:blipFill>
          <a:blip r:embed="rId3" cstate="print"/>
          <a:srcRect/>
          <a:stretch>
            <a:fillRect/>
          </a:stretch>
        </p:blipFill>
        <p:spPr bwMode="auto">
          <a:xfrm rot="16200000">
            <a:off x="-1081881" y="1350169"/>
            <a:ext cx="2447925" cy="284163"/>
          </a:xfrm>
          <a:prstGeom prst="rect">
            <a:avLst/>
          </a:prstGeom>
          <a:noFill/>
          <a:ln w="9525">
            <a:noFill/>
            <a:miter lim="800000"/>
            <a:headEnd/>
            <a:tailEnd/>
          </a:ln>
        </p:spPr>
      </p:pic>
      <p:pic>
        <p:nvPicPr>
          <p:cNvPr id="31" name="19 Imagen" descr="TgC_Navidad_2.gif"/>
          <p:cNvPicPr>
            <a:picLocks noChangeAspect="1"/>
          </p:cNvPicPr>
          <p:nvPr/>
        </p:nvPicPr>
        <p:blipFill>
          <a:blip r:embed="rId3" cstate="print"/>
          <a:srcRect/>
          <a:stretch>
            <a:fillRect/>
          </a:stretch>
        </p:blipFill>
        <p:spPr bwMode="auto">
          <a:xfrm rot="16200000">
            <a:off x="-1082674" y="3509962"/>
            <a:ext cx="2449512" cy="284163"/>
          </a:xfrm>
          <a:prstGeom prst="rect">
            <a:avLst/>
          </a:prstGeom>
          <a:noFill/>
          <a:ln w="9525">
            <a:noFill/>
            <a:miter lim="800000"/>
            <a:headEnd/>
            <a:tailEnd/>
          </a:ln>
        </p:spPr>
      </p:pic>
      <p:pic>
        <p:nvPicPr>
          <p:cNvPr id="32" name="16 Imagen" descr="TgC_Navidad_2.gif"/>
          <p:cNvPicPr>
            <a:picLocks noChangeAspect="1"/>
          </p:cNvPicPr>
          <p:nvPr/>
        </p:nvPicPr>
        <p:blipFill>
          <a:blip r:embed="rId3" cstate="print"/>
          <a:srcRect/>
          <a:stretch>
            <a:fillRect/>
          </a:stretch>
        </p:blipFill>
        <p:spPr bwMode="auto">
          <a:xfrm rot="5400000">
            <a:off x="7748701" y="1247891"/>
            <a:ext cx="2447925" cy="342672"/>
          </a:xfrm>
          <a:prstGeom prst="rect">
            <a:avLst/>
          </a:prstGeom>
          <a:noFill/>
          <a:ln w="9525">
            <a:noFill/>
            <a:miter lim="800000"/>
            <a:headEnd/>
            <a:tailEnd/>
          </a:ln>
        </p:spPr>
      </p:pic>
      <p:pic>
        <p:nvPicPr>
          <p:cNvPr id="33" name="17 Imagen" descr="TgC_Navidad_2.gif"/>
          <p:cNvPicPr>
            <a:picLocks noChangeAspect="1"/>
          </p:cNvPicPr>
          <p:nvPr/>
        </p:nvPicPr>
        <p:blipFill>
          <a:blip r:embed="rId3" cstate="print"/>
          <a:srcRect/>
          <a:stretch>
            <a:fillRect/>
          </a:stretch>
        </p:blipFill>
        <p:spPr bwMode="auto">
          <a:xfrm rot="5400000">
            <a:off x="7828917" y="3634743"/>
            <a:ext cx="2306637" cy="323528"/>
          </a:xfrm>
          <a:prstGeom prst="rect">
            <a:avLst/>
          </a:prstGeom>
          <a:noFill/>
          <a:ln w="9525">
            <a:noFill/>
            <a:miter lim="800000"/>
            <a:headEnd/>
            <a:tailEnd/>
          </a:ln>
        </p:spPr>
      </p:pic>
      <p:sp>
        <p:nvSpPr>
          <p:cNvPr id="34" name="33 Rectángulo"/>
          <p:cNvSpPr/>
          <p:nvPr/>
        </p:nvSpPr>
        <p:spPr>
          <a:xfrm>
            <a:off x="1428728" y="0"/>
            <a:ext cx="6019598" cy="923330"/>
          </a:xfrm>
          <a:prstGeom prst="rect">
            <a:avLst/>
          </a:prstGeom>
          <a:noFill/>
        </p:spPr>
        <p:txBody>
          <a:bodyPr wrap="none" lIns="91440" tIns="45720" rIns="91440" bIns="45720">
            <a:prstTxWarp prst="textChevron">
              <a:avLst>
                <a:gd name="adj" fmla="val 16747"/>
              </a:avLst>
            </a:prstTxWarp>
            <a:spAutoFit/>
            <a:scene3d>
              <a:camera prst="perspectiveRelaxedModerately"/>
              <a:lightRig rig="threePt" dir="t"/>
            </a:scene3d>
            <a:sp3d extrusionH="57150">
              <a:bevelT w="38100" h="38100" prst="angle"/>
            </a:sp3d>
          </a:bodyPr>
          <a:lstStyle/>
          <a:p>
            <a:pPr algn="ctr"/>
            <a:r>
              <a:rPr lang="es-E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55000" endA="50" endPos="85000" dir="5400000" sy="-100000" algn="bl" rotWithShape="0"/>
                </a:effectLst>
              </a:rPr>
              <a:t> Madrid iluminado </a:t>
            </a:r>
            <a:endParaRPr lang="es-E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55000" endA="50" endPos="85000" dir="5400000" sy="-100000" algn="bl" rotWithShape="0"/>
              </a:effectLst>
            </a:endParaRPr>
          </a:p>
        </p:txBody>
      </p:sp>
      <p:sp>
        <p:nvSpPr>
          <p:cNvPr id="36" name="35 CuadroTexto"/>
          <p:cNvSpPr txBox="1"/>
          <p:nvPr/>
        </p:nvSpPr>
        <p:spPr>
          <a:xfrm>
            <a:off x="571472" y="1071552"/>
            <a:ext cx="7786742"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Navidad</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hlinkClick r:id="rId4" tooltip="Navidad "/>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 tiempo de ilusión, encuentro, reflexión, de compartir y disfrutar. Todos sabemos qué es el espíritu navideño, aunque no sea fácil describirlo con palabras. Si hay una cosa que no puede faltar en esta época del año para completar la estampa, son las luces de Navidad.</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7" name="36 CuadroTexto"/>
          <p:cNvSpPr txBox="1"/>
          <p:nvPr/>
        </p:nvSpPr>
        <p:spPr>
          <a:xfrm>
            <a:off x="571472" y="3000378"/>
            <a:ext cx="792961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encendido de las luces de Navidad en Madrid marca el inicio de las celebraciones navideñas en la capital. Los villancicos        comienzan a sonar por todas partes, mercadillos y pistas de hielo empiezan a llenar las redes sociales de instantáneas, pero si hay un elemento protagonista es la</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iluminación navideña.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56000">
        <p:split orient="vert"/>
      </p:transition>
    </mc:Choice>
    <mc:Fallback>
      <p:transition spd="slow" advTm="5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2000"/>
                                        <p:tgtEl>
                                          <p:spTgt spid="34"/>
                                        </p:tgtEl>
                                      </p:cBhvr>
                                    </p:animEffect>
                                    <p:anim calcmode="lin" valueType="num">
                                      <p:cBhvr>
                                        <p:cTn id="8" dur="2000" fill="hold"/>
                                        <p:tgtEl>
                                          <p:spTgt spid="34"/>
                                        </p:tgtEl>
                                        <p:attrNameLst>
                                          <p:attrName>ppt_x</p:attrName>
                                        </p:attrNameLst>
                                      </p:cBhvr>
                                      <p:tavLst>
                                        <p:tav tm="0">
                                          <p:val>
                                            <p:strVal val="#ppt_x"/>
                                          </p:val>
                                        </p:tav>
                                        <p:tav tm="100000">
                                          <p:val>
                                            <p:strVal val="#ppt_x"/>
                                          </p:val>
                                        </p:tav>
                                      </p:tavLst>
                                    </p:anim>
                                    <p:anim calcmode="lin" valueType="num">
                                      <p:cBhvr>
                                        <p:cTn id="9" dur="2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1"/>
                                          </p:val>
                                        </p:tav>
                                        <p:tav tm="100000">
                                          <p:val>
                                            <p:strVal val="#ppt_x"/>
                                          </p:val>
                                        </p:tav>
                                      </p:tavLst>
                                    </p:anim>
                                    <p:anim calcmode="lin" valueType="num">
                                      <p:cBhvr>
                                        <p:cTn id="15" dur="1000" fill="hold"/>
                                        <p:tgtEl>
                                          <p:spTgt spid="36"/>
                                        </p:tgtEl>
                                        <p:attrNameLst>
                                          <p:attrName>ppt_y</p:attrName>
                                        </p:attrNameLst>
                                      </p:cBhvr>
                                      <p:tavLst>
                                        <p:tav tm="0">
                                          <p:val>
                                            <p:strVal val="#ppt_y"/>
                                          </p:val>
                                        </p:tav>
                                        <p:tav tm="100000">
                                          <p:val>
                                            <p:strVal val="#ppt_y"/>
                                          </p:val>
                                        </p:tav>
                                      </p:tavLst>
                                    </p:anim>
                                  </p:childTnLst>
                                </p:cTn>
                              </p:par>
                            </p:childTnLst>
                          </p:cTn>
                        </p:par>
                        <p:par>
                          <p:cTn id="16" fill="hold">
                            <p:stCondLst>
                              <p:cond delay="26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1"/>
                                          </p:val>
                                        </p:tav>
                                        <p:tav tm="100000">
                                          <p:val>
                                            <p:strVal val="#ppt_x"/>
                                          </p:val>
                                        </p:tav>
                                      </p:tavLst>
                                    </p:anim>
                                    <p:anim calcmode="lin" valueType="num">
                                      <p:cBhvr>
                                        <p:cTn id="21"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Marcador de contenido" descr="prador-de-ronda_100649-1152x864.jpg"/>
          <p:cNvPicPr>
            <a:picLocks noGrp="1" noChangeAspect="1"/>
          </p:cNvPicPr>
          <p:nvPr>
            <p:ph idx="1"/>
          </p:nvPr>
        </p:nvPicPr>
        <p:blipFill>
          <a:blip r:embed="rId3"/>
          <a:stretch>
            <a:fillRect/>
          </a:stretch>
        </p:blipFill>
        <p:spPr>
          <a:xfrm>
            <a:off x="0" y="6350"/>
            <a:ext cx="9144000" cy="5130800"/>
          </a:xfrm>
        </p:spPr>
      </p:pic>
      <p:sp>
        <p:nvSpPr>
          <p:cNvPr id="5" name="4 Triángulo isósceles"/>
          <p:cNvSpPr/>
          <p:nvPr/>
        </p:nvSpPr>
        <p:spPr>
          <a:xfrm rot="5400000">
            <a:off x="-285750" y="285750"/>
            <a:ext cx="5143500" cy="4572000"/>
          </a:xfrm>
          <a:prstGeom prst="triangle">
            <a:avLst>
              <a:gd name="adj" fmla="val 47173"/>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flipV="1">
            <a:off x="0" y="0"/>
            <a:ext cx="9144000" cy="2411412"/>
          </a:xfrm>
          <a:prstGeom prst="triangle">
            <a:avLst>
              <a:gd name="adj" fmla="val 50173"/>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2465388"/>
            <a:ext cx="9144000" cy="2678112"/>
          </a:xfrm>
          <a:prstGeom prst="triangle">
            <a:avLst>
              <a:gd name="adj" fmla="val 48795"/>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214813" y="214313"/>
            <a:ext cx="5143500" cy="4714873"/>
          </a:xfrm>
          <a:prstGeom prst="triangle">
            <a:avLst>
              <a:gd name="adj" fmla="val 47870"/>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607218" y="607218"/>
            <a:ext cx="5143500" cy="3929063"/>
          </a:xfrm>
          <a:prstGeom prst="triangle">
            <a:avLst>
              <a:gd name="adj" fmla="val 46693"/>
            </a:avLst>
          </a:prstGeom>
          <a:gradFill>
            <a:gsLst>
              <a:gs pos="0">
                <a:schemeClr val="accent5">
                  <a:lumMod val="20000"/>
                  <a:lumOff val="80000"/>
                </a:schemeClr>
              </a:gs>
              <a:gs pos="45000">
                <a:schemeClr val="accent5">
                  <a:lumMod val="60000"/>
                  <a:lumOff val="40000"/>
                </a:schemeClr>
              </a:gs>
              <a:gs pos="70000">
                <a:schemeClr val="accent5">
                  <a:lumMod val="75000"/>
                </a:schemeClr>
              </a:gs>
              <a:gs pos="100000">
                <a:schemeClr val="accent5">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flipV="1">
            <a:off x="0" y="0"/>
            <a:ext cx="9144000" cy="2036762"/>
          </a:xfrm>
          <a:prstGeom prst="triangle">
            <a:avLst>
              <a:gd name="adj" fmla="val 49797"/>
            </a:avLst>
          </a:prstGeom>
          <a:gradFill>
            <a:gsLst>
              <a:gs pos="0">
                <a:schemeClr val="accent5">
                  <a:lumMod val="20000"/>
                  <a:lumOff val="80000"/>
                </a:schemeClr>
              </a:gs>
              <a:gs pos="45000">
                <a:schemeClr val="accent5">
                  <a:lumMod val="60000"/>
                  <a:lumOff val="40000"/>
                </a:schemeClr>
              </a:gs>
              <a:gs pos="70000">
                <a:schemeClr val="accent5">
                  <a:lumMod val="75000"/>
                </a:schemeClr>
              </a:gs>
              <a:gs pos="100000">
                <a:schemeClr val="accent5">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4500563" y="500063"/>
            <a:ext cx="5143500" cy="4143373"/>
          </a:xfrm>
          <a:prstGeom prst="triangle">
            <a:avLst>
              <a:gd name="adj" fmla="val 47366"/>
            </a:avLst>
          </a:prstGeom>
          <a:gradFill>
            <a:gsLst>
              <a:gs pos="0">
                <a:schemeClr val="accent5">
                  <a:lumMod val="20000"/>
                  <a:lumOff val="80000"/>
                </a:schemeClr>
              </a:gs>
              <a:gs pos="45000">
                <a:schemeClr val="accent5">
                  <a:lumMod val="60000"/>
                  <a:lumOff val="40000"/>
                </a:schemeClr>
              </a:gs>
              <a:gs pos="70000">
                <a:schemeClr val="accent5">
                  <a:lumMod val="75000"/>
                </a:schemeClr>
              </a:gs>
              <a:gs pos="100000">
                <a:schemeClr val="accent5">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a:off x="0" y="2732088"/>
            <a:ext cx="9144000" cy="2411412"/>
          </a:xfrm>
          <a:prstGeom prst="triangle">
            <a:avLst>
              <a:gd name="adj" fmla="val 49220"/>
            </a:avLst>
          </a:prstGeom>
          <a:gradFill>
            <a:gsLst>
              <a:gs pos="0">
                <a:schemeClr val="accent5">
                  <a:lumMod val="20000"/>
                  <a:lumOff val="80000"/>
                </a:schemeClr>
              </a:gs>
              <a:gs pos="45000">
                <a:schemeClr val="accent5">
                  <a:lumMod val="60000"/>
                  <a:lumOff val="40000"/>
                </a:schemeClr>
              </a:gs>
              <a:gs pos="70000">
                <a:schemeClr val="accent5">
                  <a:lumMod val="75000"/>
                </a:schemeClr>
              </a:gs>
              <a:gs pos="100000">
                <a:schemeClr val="accent5">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500034" y="4071948"/>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alumbrado de Navidad en Madrid se enciende el sábado 22 de noviembre de 2025 en la Plaza de Cibeles. El evento oficial marca el inicio de la temporada navideña, y las luces estarán activas hasta el 6 de enero de 2026.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sndAc>
          <p:stSnd loop="1">
            <p:snd r:embed="rId2" name="Variadas.wav"/>
          </p:stSnd>
        </p:sndAc>
      </p:transition>
    </mc:Choice>
    <mc:Fallback>
      <p:transition spd="slow" advTm="26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
                                          </p:val>
                                        </p:tav>
                                      </p:tavLst>
                                    </p:anim>
                                    <p:anim calcmode="lin" valueType="num">
                                      <p:cBhvr>
                                        <p:cTn id="19" dur="3000"/>
                                        <p:tgtEl>
                                          <p:spTgt spid="7"/>
                                        </p:tgtEl>
                                        <p:attrNameLst>
                                          <p:attrName>ppt_y</p:attrName>
                                        </p:attrNameLst>
                                      </p:cBhvr>
                                      <p:tavLst>
                                        <p:tav tm="0">
                                          <p:val>
                                            <p:strVal val="ppt_y"/>
                                          </p:val>
                                        </p:tav>
                                        <p:tav tm="100000">
                                          <p:val>
                                            <p:strVal val="ppt_y+ppt_h/2"/>
                                          </p:val>
                                        </p:tav>
                                      </p:tavLst>
                                    </p:anim>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2000"/>
                                        <p:tgtEl>
                                          <p:spTgt spid="9"/>
                                        </p:tgtEl>
                                        <p:attrNameLst>
                                          <p:attrName>ppt_x</p:attrName>
                                        </p:attrNameLst>
                                      </p:cBhvr>
                                      <p:tavLst>
                                        <p:tav tm="0">
                                          <p:val>
                                            <p:strVal val="ppt_x"/>
                                          </p:val>
                                        </p:tav>
                                        <p:tav tm="100000">
                                          <p:val>
                                            <p:strVal val="ppt_x-ppt_w/2"/>
                                          </p:val>
                                        </p:tav>
                                      </p:tavLst>
                                    </p:anim>
                                    <p:anim calcmode="lin" valueType="num">
                                      <p:cBhvr>
                                        <p:cTn id="31" dur="2000"/>
                                        <p:tgtEl>
                                          <p:spTgt spid="9"/>
                                        </p:tgtEl>
                                        <p:attrNameLst>
                                          <p:attrName>ppt_y</p:attrName>
                                        </p:attrNameLst>
                                      </p:cBhvr>
                                      <p:tavLst>
                                        <p:tav tm="0">
                                          <p:val>
                                            <p:strVal val="ppt_y"/>
                                          </p:val>
                                        </p:tav>
                                        <p:tav tm="100000">
                                          <p:val>
                                            <p:strVal val="ppt_y"/>
                                          </p:val>
                                        </p:tav>
                                      </p:tavLst>
                                    </p:anim>
                                    <p:anim calcmode="lin" valueType="num">
                                      <p:cBhvr>
                                        <p:cTn id="32" dur="2000"/>
                                        <p:tgtEl>
                                          <p:spTgt spid="9"/>
                                        </p:tgtEl>
                                        <p:attrNameLst>
                                          <p:attrName>ppt_w</p:attrName>
                                        </p:attrNameLst>
                                      </p:cBhvr>
                                      <p:tavLst>
                                        <p:tav tm="0">
                                          <p:val>
                                            <p:strVal val="ppt_w"/>
                                          </p:val>
                                        </p:tav>
                                        <p:tav tm="100000">
                                          <p:val>
                                            <p:fltVal val="0"/>
                                          </p:val>
                                        </p:tav>
                                      </p:tavLst>
                                    </p:anim>
                                    <p:anim calcmode="lin" valueType="num">
                                      <p:cBhvr>
                                        <p:cTn id="33" dur="2000"/>
                                        <p:tgtEl>
                                          <p:spTgt spid="9"/>
                                        </p:tgtEl>
                                        <p:attrNameLst>
                                          <p:attrName>ppt_h</p:attrName>
                                        </p:attrNameLst>
                                      </p:cBhvr>
                                      <p:tavLst>
                                        <p:tav tm="0">
                                          <p:val>
                                            <p:strVal val="ppt_h"/>
                                          </p:val>
                                        </p:tav>
                                        <p:tav tm="100000">
                                          <p:val>
                                            <p:strVal val="ppt_h"/>
                                          </p:val>
                                        </p:tav>
                                      </p:tavLst>
                                    </p:anim>
                                    <p:set>
                                      <p:cBhvr>
                                        <p:cTn id="34" dur="1" fill="hold">
                                          <p:stCondLst>
                                            <p:cond delay="1999"/>
                                          </p:stCondLst>
                                        </p:cTn>
                                        <p:tgtEl>
                                          <p:spTgt spid="9"/>
                                        </p:tgtEl>
                                        <p:attrNameLst>
                                          <p:attrName>style.visibility</p:attrName>
                                        </p:attrNameLst>
                                      </p:cBhvr>
                                      <p:to>
                                        <p:strVal val="hidden"/>
                                      </p:to>
                                    </p:set>
                                  </p:childTnLst>
                                </p:cTn>
                              </p:par>
                              <p:par>
                                <p:cTn id="35" presetID="17" presetClass="exit" presetSubtype="1" fill="hold" nodeType="withEffect">
                                  <p:stCondLst>
                                    <p:cond delay="0"/>
                                  </p:stCondLst>
                                  <p:childTnLst>
                                    <p:anim calcmode="lin" valueType="num">
                                      <p:cBhvr>
                                        <p:cTn id="36" dur="2000"/>
                                        <p:tgtEl>
                                          <p:spTgt spid="10"/>
                                        </p:tgtEl>
                                        <p:attrNameLst>
                                          <p:attrName>ppt_x</p:attrName>
                                        </p:attrNameLst>
                                      </p:cBhvr>
                                      <p:tavLst>
                                        <p:tav tm="0">
                                          <p:val>
                                            <p:strVal val="ppt_x"/>
                                          </p:val>
                                        </p:tav>
                                        <p:tav tm="100000">
                                          <p:val>
                                            <p:strVal val="ppt_x"/>
                                          </p:val>
                                        </p:tav>
                                      </p:tavLst>
                                    </p:anim>
                                    <p:anim calcmode="lin" valueType="num">
                                      <p:cBhvr>
                                        <p:cTn id="37" dur="2000"/>
                                        <p:tgtEl>
                                          <p:spTgt spid="10"/>
                                        </p:tgtEl>
                                        <p:attrNameLst>
                                          <p:attrName>ppt_y</p:attrName>
                                        </p:attrNameLst>
                                      </p:cBhvr>
                                      <p:tavLst>
                                        <p:tav tm="0">
                                          <p:val>
                                            <p:strVal val="ppt_y"/>
                                          </p:val>
                                        </p:tav>
                                        <p:tav tm="100000">
                                          <p:val>
                                            <p:strVal val="ppt_y-ppt_h/2"/>
                                          </p:val>
                                        </p:tav>
                                      </p:tavLst>
                                    </p:anim>
                                    <p:anim calcmode="lin" valueType="num">
                                      <p:cBhvr>
                                        <p:cTn id="38" dur="2000"/>
                                        <p:tgtEl>
                                          <p:spTgt spid="10"/>
                                        </p:tgtEl>
                                        <p:attrNameLst>
                                          <p:attrName>ppt_w</p:attrName>
                                        </p:attrNameLst>
                                      </p:cBhvr>
                                      <p:tavLst>
                                        <p:tav tm="0">
                                          <p:val>
                                            <p:strVal val="ppt_w"/>
                                          </p:val>
                                        </p:tav>
                                        <p:tav tm="100000">
                                          <p:val>
                                            <p:strVal val="ppt_w"/>
                                          </p:val>
                                        </p:tav>
                                      </p:tavLst>
                                    </p:anim>
                                    <p:anim calcmode="lin" valueType="num">
                                      <p:cBhvr>
                                        <p:cTn id="39" dur="2000"/>
                                        <p:tgtEl>
                                          <p:spTgt spid="10"/>
                                        </p:tgtEl>
                                        <p:attrNameLst>
                                          <p:attrName>ppt_h</p:attrName>
                                        </p:attrNameLst>
                                      </p:cBhvr>
                                      <p:tavLst>
                                        <p:tav tm="0">
                                          <p:val>
                                            <p:strVal val="ppt_h"/>
                                          </p:val>
                                        </p:tav>
                                        <p:tav tm="100000">
                                          <p:val>
                                            <p:fltVal val="0"/>
                                          </p:val>
                                        </p:tav>
                                      </p:tavLst>
                                    </p:anim>
                                    <p:set>
                                      <p:cBhvr>
                                        <p:cTn id="40" dur="1" fill="hold">
                                          <p:stCondLst>
                                            <p:cond delay="1999"/>
                                          </p:stCondLst>
                                        </p:cTn>
                                        <p:tgtEl>
                                          <p:spTgt spid="1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2000"/>
                                        <p:tgtEl>
                                          <p:spTgt spid="11"/>
                                        </p:tgtEl>
                                        <p:attrNameLst>
                                          <p:attrName>ppt_x</p:attrName>
                                        </p:attrNameLst>
                                      </p:cBhvr>
                                      <p:tavLst>
                                        <p:tav tm="0">
                                          <p:val>
                                            <p:strVal val="ppt_x"/>
                                          </p:val>
                                        </p:tav>
                                        <p:tav tm="100000">
                                          <p:val>
                                            <p:strVal val="ppt_x+ppt_w/2"/>
                                          </p:val>
                                        </p:tav>
                                      </p:tavLst>
                                    </p:anim>
                                    <p:anim calcmode="lin" valueType="num">
                                      <p:cBhvr>
                                        <p:cTn id="43" dur="2000"/>
                                        <p:tgtEl>
                                          <p:spTgt spid="11"/>
                                        </p:tgtEl>
                                        <p:attrNameLst>
                                          <p:attrName>ppt_y</p:attrName>
                                        </p:attrNameLst>
                                      </p:cBhvr>
                                      <p:tavLst>
                                        <p:tav tm="0">
                                          <p:val>
                                            <p:strVal val="ppt_y"/>
                                          </p:val>
                                        </p:tav>
                                        <p:tav tm="100000">
                                          <p:val>
                                            <p:strVal val="ppt_y"/>
                                          </p:val>
                                        </p:tav>
                                      </p:tavLst>
                                    </p:anim>
                                    <p:anim calcmode="lin" valueType="num">
                                      <p:cBhvr>
                                        <p:cTn id="44" dur="2000"/>
                                        <p:tgtEl>
                                          <p:spTgt spid="11"/>
                                        </p:tgtEl>
                                        <p:attrNameLst>
                                          <p:attrName>ppt_w</p:attrName>
                                        </p:attrNameLst>
                                      </p:cBhvr>
                                      <p:tavLst>
                                        <p:tav tm="0">
                                          <p:val>
                                            <p:strVal val="ppt_w"/>
                                          </p:val>
                                        </p:tav>
                                        <p:tav tm="100000">
                                          <p:val>
                                            <p:fltVal val="0"/>
                                          </p:val>
                                        </p:tav>
                                      </p:tavLst>
                                    </p:anim>
                                    <p:anim calcmode="lin" valueType="num">
                                      <p:cBhvr>
                                        <p:cTn id="45" dur="2000"/>
                                        <p:tgtEl>
                                          <p:spTgt spid="11"/>
                                        </p:tgtEl>
                                        <p:attrNameLst>
                                          <p:attrName>ppt_h</p:attrName>
                                        </p:attrNameLst>
                                      </p:cBhvr>
                                      <p:tavLst>
                                        <p:tav tm="0">
                                          <p:val>
                                            <p:strVal val="ppt_h"/>
                                          </p:val>
                                        </p:tav>
                                        <p:tav tm="100000">
                                          <p:val>
                                            <p:strVal val="ppt_h"/>
                                          </p:val>
                                        </p:tav>
                                      </p:tavLst>
                                    </p:anim>
                                    <p:set>
                                      <p:cBhvr>
                                        <p:cTn id="46" dur="1" fill="hold">
                                          <p:stCondLst>
                                            <p:cond delay="1999"/>
                                          </p:stCondLst>
                                        </p:cTn>
                                        <p:tgtEl>
                                          <p:spTgt spid="11"/>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2000"/>
                                        <p:tgtEl>
                                          <p:spTgt spid="12"/>
                                        </p:tgtEl>
                                        <p:attrNameLst>
                                          <p:attrName>ppt_x</p:attrName>
                                        </p:attrNameLst>
                                      </p:cBhvr>
                                      <p:tavLst>
                                        <p:tav tm="0">
                                          <p:val>
                                            <p:strVal val="ppt_x"/>
                                          </p:val>
                                        </p:tav>
                                        <p:tav tm="100000">
                                          <p:val>
                                            <p:strVal val="ppt_x"/>
                                          </p:val>
                                        </p:tav>
                                      </p:tavLst>
                                    </p:anim>
                                    <p:anim calcmode="lin" valueType="num">
                                      <p:cBhvr>
                                        <p:cTn id="49" dur="2000"/>
                                        <p:tgtEl>
                                          <p:spTgt spid="12"/>
                                        </p:tgtEl>
                                        <p:attrNameLst>
                                          <p:attrName>ppt_y</p:attrName>
                                        </p:attrNameLst>
                                      </p:cBhvr>
                                      <p:tavLst>
                                        <p:tav tm="0">
                                          <p:val>
                                            <p:strVal val="ppt_y"/>
                                          </p:val>
                                        </p:tav>
                                        <p:tav tm="100000">
                                          <p:val>
                                            <p:strVal val="ppt_y+ppt_h/2"/>
                                          </p:val>
                                        </p:tav>
                                      </p:tavLst>
                                    </p:anim>
                                    <p:anim calcmode="lin" valueType="num">
                                      <p:cBhvr>
                                        <p:cTn id="50" dur="2000"/>
                                        <p:tgtEl>
                                          <p:spTgt spid="12"/>
                                        </p:tgtEl>
                                        <p:attrNameLst>
                                          <p:attrName>ppt_w</p:attrName>
                                        </p:attrNameLst>
                                      </p:cBhvr>
                                      <p:tavLst>
                                        <p:tav tm="0">
                                          <p:val>
                                            <p:strVal val="ppt_w"/>
                                          </p:val>
                                        </p:tav>
                                        <p:tav tm="100000">
                                          <p:val>
                                            <p:strVal val="ppt_w"/>
                                          </p:val>
                                        </p:tav>
                                      </p:tavLst>
                                    </p:anim>
                                    <p:anim calcmode="lin" valueType="num">
                                      <p:cBhvr>
                                        <p:cTn id="51" dur="2000"/>
                                        <p:tgtEl>
                                          <p:spTgt spid="12"/>
                                        </p:tgtEl>
                                        <p:attrNameLst>
                                          <p:attrName>ppt_h</p:attrName>
                                        </p:attrNameLst>
                                      </p:cBhvr>
                                      <p:tavLst>
                                        <p:tav tm="0">
                                          <p:val>
                                            <p:strVal val="ppt_h"/>
                                          </p:val>
                                        </p:tav>
                                        <p:tav tm="100000">
                                          <p:val>
                                            <p:fltVal val="0"/>
                                          </p:val>
                                        </p:tav>
                                      </p:tavLst>
                                    </p:anim>
                                    <p:set>
                                      <p:cBhvr>
                                        <p:cTn id="52" dur="1" fill="hold">
                                          <p:stCondLst>
                                            <p:cond delay="1999"/>
                                          </p:stCondLst>
                                        </p:cTn>
                                        <p:tgtEl>
                                          <p:spTgt spid="12"/>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2050"/>
                                        </p:tgtEl>
                                        <p:attrNameLst>
                                          <p:attrName>style.visibility</p:attrName>
                                        </p:attrNameLst>
                                      </p:cBhvr>
                                      <p:to>
                                        <p:strVal val="visible"/>
                                      </p:to>
                                    </p:set>
                                    <p:anim calcmode="lin" valueType="num">
                                      <p:cBhvr>
                                        <p:cTn id="55" dur="4000" fill="hold"/>
                                        <p:tgtEl>
                                          <p:spTgt spid="2050"/>
                                        </p:tgtEl>
                                        <p:attrNameLst>
                                          <p:attrName>ppt_w</p:attrName>
                                        </p:attrNameLst>
                                      </p:cBhvr>
                                      <p:tavLst>
                                        <p:tav tm="0">
                                          <p:val>
                                            <p:strVal val="4/3*#ppt_w"/>
                                          </p:val>
                                        </p:tav>
                                        <p:tav tm="100000">
                                          <p:val>
                                            <p:strVal val="#ppt_w"/>
                                          </p:val>
                                        </p:tav>
                                      </p:tavLst>
                                    </p:anim>
                                    <p:anim calcmode="lin" valueType="num">
                                      <p:cBhvr>
                                        <p:cTn id="56" dur="4000" fill="hold"/>
                                        <p:tgtEl>
                                          <p:spTgt spid="2050"/>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4"/>
                                        </p:tgtEl>
                                        <p:attrNameLst>
                                          <p:attrName>style.visibility</p:attrName>
                                        </p:attrNameLst>
                                      </p:cBhvr>
                                      <p:to>
                                        <p:strVal val="visible"/>
                                      </p:to>
                                    </p:set>
                                    <p:animEffect transition="in" filter="fade">
                                      <p:cBhvr>
                                        <p:cTn id="60" dur="1000"/>
                                        <p:tgtEl>
                                          <p:spTgt spid="14"/>
                                        </p:tgtEl>
                                      </p:cBhvr>
                                    </p:animEffect>
                                    <p:anim calcmode="lin" valueType="num">
                                      <p:cBhvr>
                                        <p:cTn id="61" dur="1000" fill="hold"/>
                                        <p:tgtEl>
                                          <p:spTgt spid="14"/>
                                        </p:tgtEl>
                                        <p:attrNameLst>
                                          <p:attrName>ppt_x</p:attrName>
                                        </p:attrNameLst>
                                      </p:cBhvr>
                                      <p:tavLst>
                                        <p:tav tm="0">
                                          <p:val>
                                            <p:strVal val="#ppt_x-.1"/>
                                          </p:val>
                                        </p:tav>
                                        <p:tav tm="100000">
                                          <p:val>
                                            <p:strVal val="#ppt_x"/>
                                          </p:val>
                                        </p:tav>
                                      </p:tavLst>
                                    </p:anim>
                                    <p:anim calcmode="lin" valueType="num">
                                      <p:cBhvr>
                                        <p:cTn id="6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28625"/>
            <a:ext cx="63500" cy="53975"/>
          </a:xfrm>
          <a:effectLst>
            <a:outerShdw algn="tl" rotWithShape="0">
              <a:srgbClr val="000000">
                <a:alpha val="70000"/>
              </a:srgbClr>
            </a:outerShdw>
          </a:effectLst>
        </p:spPr>
      </p:pic>
      <p:sp>
        <p:nvSpPr>
          <p:cNvPr id="4" name="3 Rectángulo"/>
          <p:cNvSpPr/>
          <p:nvPr/>
        </p:nvSpPr>
        <p:spPr>
          <a:xfrm flipV="1">
            <a:off x="-642974" y="5143500"/>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5518568"/>
            <a:ext cx="428660" cy="107121"/>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1435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5464953"/>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21453"/>
            <a:ext cx="71439" cy="10715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375068"/>
            <a:ext cx="9144000" cy="160718"/>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0072740"/>
            <a:ext cx="71438" cy="5354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446998"/>
            <a:ext cx="142876" cy="214278"/>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107895"/>
            <a:ext cx="142876" cy="10719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9751233"/>
            <a:ext cx="214314" cy="3428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Imagen36.jpg"/>
          <p:cNvPicPr>
            <a:picLocks noChangeAspect="1"/>
          </p:cNvPicPr>
          <p:nvPr/>
        </p:nvPicPr>
        <p:blipFill>
          <a:blip r:embed="rId3"/>
          <a:stretch>
            <a:fillRect/>
          </a:stretch>
        </p:blipFill>
        <p:spPr bwMode="auto">
          <a:xfrm>
            <a:off x="0" y="2117"/>
            <a:ext cx="9144000" cy="5139266"/>
          </a:xfrm>
          <a:prstGeom prst="rect">
            <a:avLst/>
          </a:prstGeom>
          <a:noFill/>
          <a:ln w="9525">
            <a:noFill/>
            <a:miter lim="800000"/>
            <a:headEnd/>
            <a:tailEnd/>
          </a:ln>
        </p:spPr>
      </p:pic>
      <p:sp>
        <p:nvSpPr>
          <p:cNvPr id="21" name="20 Rectángulo"/>
          <p:cNvSpPr/>
          <p:nvPr/>
        </p:nvSpPr>
        <p:spPr>
          <a:xfrm>
            <a:off x="0" y="0"/>
            <a:ext cx="9144000" cy="1347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0" y="1347788"/>
            <a:ext cx="9144000" cy="1223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0" y="3795713"/>
            <a:ext cx="9144000" cy="1347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0" y="2571750"/>
            <a:ext cx="9144000" cy="1223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285720" y="4071948"/>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alumbrado ornamental que se instala en Madrid por Navidad cuenta este año con nuevos diseños en diferentes calles, así en la calle de Alcalá, desde Cibeles a Puerta de Alcalá, la iluminación evocará el cielo de Madrid cubierto de estrellas.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21"/>
                                        </p:tgtEl>
                                      </p:cBhvr>
                                    </p:animEffect>
                                    <p:set>
                                      <p:cBhvr>
                                        <p:cTn id="7" dur="1" fill="hold">
                                          <p:stCondLst>
                                            <p:cond delay="3999"/>
                                          </p:stCondLst>
                                        </p:cTn>
                                        <p:tgtEl>
                                          <p:spTgt spid="21"/>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4000"/>
                                        <p:tgtEl>
                                          <p:spTgt spid="22"/>
                                        </p:tgtEl>
                                      </p:cBhvr>
                                    </p:animEffect>
                                    <p:set>
                                      <p:cBhvr>
                                        <p:cTn id="10" dur="1" fill="hold">
                                          <p:stCondLst>
                                            <p:cond delay="3999"/>
                                          </p:stCondLst>
                                        </p:cTn>
                                        <p:tgtEl>
                                          <p:spTgt spid="22"/>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4000"/>
                                        <p:tgtEl>
                                          <p:spTgt spid="24"/>
                                        </p:tgtEl>
                                      </p:cBhvr>
                                    </p:animEffect>
                                    <p:set>
                                      <p:cBhvr>
                                        <p:cTn id="13" dur="1" fill="hold">
                                          <p:stCondLst>
                                            <p:cond delay="3999"/>
                                          </p:stCondLst>
                                        </p:cTn>
                                        <p:tgtEl>
                                          <p:spTgt spid="24"/>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4000"/>
                                        <p:tgtEl>
                                          <p:spTgt spid="23"/>
                                        </p:tgtEl>
                                      </p:cBhvr>
                                    </p:animEffect>
                                    <p:set>
                                      <p:cBhvr>
                                        <p:cTn id="16" dur="1" fill="hold">
                                          <p:stCondLst>
                                            <p:cond delay="3999"/>
                                          </p:stCondLst>
                                        </p:cTn>
                                        <p:tgtEl>
                                          <p:spTgt spid="23"/>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circle(out)">
                                      <p:cBhvr>
                                        <p:cTn id="19" dur="4000"/>
                                        <p:tgtEl>
                                          <p:spTgt spid="20"/>
                                        </p:tgtEl>
                                      </p:cBhvr>
                                    </p:animEffect>
                                  </p:childTnLst>
                                </p:cTn>
                              </p:par>
                              <p:par>
                                <p:cTn id="20" presetID="23" presetClass="entr" presetSubtype="288"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4000" fill="hold"/>
                                        <p:tgtEl>
                                          <p:spTgt spid="20"/>
                                        </p:tgtEl>
                                        <p:attrNameLst>
                                          <p:attrName>ppt_w</p:attrName>
                                        </p:attrNameLst>
                                      </p:cBhvr>
                                      <p:tavLst>
                                        <p:tav tm="0">
                                          <p:val>
                                            <p:strVal val="4/3*#ppt_w"/>
                                          </p:val>
                                        </p:tav>
                                        <p:tav tm="100000">
                                          <p:val>
                                            <p:strVal val="#ppt_w"/>
                                          </p:val>
                                        </p:tav>
                                      </p:tavLst>
                                    </p:anim>
                                    <p:anim calcmode="lin" valueType="num">
                                      <p:cBhvr>
                                        <p:cTn id="23" dur="4000" fill="hold"/>
                                        <p:tgtEl>
                                          <p:spTgt spid="20"/>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1"/>
                                          </p:val>
                                        </p:tav>
                                        <p:tav tm="100000">
                                          <p:val>
                                            <p:strVal val="#ppt_x"/>
                                          </p:val>
                                        </p:tav>
                                      </p:tavLst>
                                    </p:anim>
                                    <p:anim calcmode="lin" valueType="num">
                                      <p:cBhvr>
                                        <p:cTn id="2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MellisaClarkePillowTime.jpg"/>
          <p:cNvPicPr>
            <a:picLocks noChangeAspect="1"/>
          </p:cNvPicPr>
          <p:nvPr/>
        </p:nvPicPr>
        <p:blipFill>
          <a:blip r:embed="rId2"/>
          <a:stretch>
            <a:fillRect/>
          </a:stretch>
        </p:blipFill>
        <p:spPr bwMode="auto">
          <a:xfrm>
            <a:off x="0" y="-172254"/>
            <a:ext cx="9144000" cy="5315754"/>
          </a:xfrm>
          <a:prstGeom prst="rect">
            <a:avLst/>
          </a:prstGeom>
          <a:noFill/>
          <a:ln w="9525">
            <a:noFill/>
            <a:miter lim="800000"/>
            <a:headEnd/>
            <a:tailEnd/>
          </a:ln>
        </p:spPr>
      </p:pic>
      <p:pic>
        <p:nvPicPr>
          <p:cNvPr id="4" name="3 Imagen" descr="MellisaClarkePillowTime.jpg"/>
          <p:cNvPicPr>
            <a:picLocks noChangeAspect="1"/>
          </p:cNvPicPr>
          <p:nvPr/>
        </p:nvPicPr>
        <p:blipFill>
          <a:blip r:embed="rId2"/>
          <a:stretch>
            <a:fillRect/>
          </a:stretch>
        </p:blipFill>
        <p:spPr bwMode="auto">
          <a:xfrm>
            <a:off x="0" y="-172254"/>
            <a:ext cx="9144000" cy="5315754"/>
          </a:xfrm>
          <a:prstGeom prst="rect">
            <a:avLst/>
          </a:prstGeom>
          <a:noFill/>
          <a:ln w="9525">
            <a:noFill/>
            <a:miter lim="800000"/>
            <a:headEnd/>
            <a:tailEnd/>
          </a:ln>
        </p:spPr>
      </p:pic>
      <p:sp>
        <p:nvSpPr>
          <p:cNvPr id="6" name="5 CuadroTexto"/>
          <p:cNvSpPr txBox="1"/>
          <p:nvPr/>
        </p:nvSpPr>
        <p:spPr>
          <a:xfrm>
            <a:off x="500034" y="400051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Puedes recorrer la ciudad en el famoso </a:t>
            </a:r>
            <a:r>
              <a:rPr lang="es-ES" i="1" dirty="0" err="1" smtClean="0">
                <a:effectLst>
                  <a:glow rad="101600">
                    <a:srgbClr val="C00000">
                      <a:alpha val="60000"/>
                    </a:srgbClr>
                  </a:glow>
                  <a:outerShdw blurRad="38100" dist="38100" dir="2700000" algn="tl">
                    <a:srgbClr val="000000">
                      <a:alpha val="43137"/>
                    </a:srgbClr>
                  </a:outerShdw>
                </a:effectLst>
              </a:rPr>
              <a:t>Naviluz</a:t>
            </a:r>
            <a:r>
              <a:rPr lang="es-ES" i="1" dirty="0" smtClean="0">
                <a:effectLst>
                  <a:glow rad="101600">
                    <a:srgbClr val="C00000">
                      <a:alpha val="60000"/>
                    </a:srgbClr>
                  </a:glow>
                  <a:outerShdw blurRad="38100" dist="38100" dir="2700000" algn="tl">
                    <a:srgbClr val="000000">
                      <a:alpha val="43137"/>
                    </a:srgbClr>
                  </a:outerShdw>
                </a:effectLst>
              </a:rPr>
              <a:t>, subir a una azotea para tener unas vistas espectaculares o pasear por las calles de Madrid. Las luces de Navidad en Madrid iluminarán las calles hasta el 6 de enero.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4000" fill="hold"/>
                                        <p:tgtEl>
                                          <p:spTgt spid="30"/>
                                        </p:tgtEl>
                                        <p:attrNameLst>
                                          <p:attrName>ppt_w</p:attrName>
                                        </p:attrNameLst>
                                      </p:cBhvr>
                                      <p:tavLst>
                                        <p:tav tm="0">
                                          <p:val>
                                            <p:fltVal val="0"/>
                                          </p:val>
                                        </p:tav>
                                        <p:tav tm="100000">
                                          <p:val>
                                            <p:strVal val="#ppt_w"/>
                                          </p:val>
                                        </p:tav>
                                      </p:tavLst>
                                    </p:anim>
                                    <p:anim calcmode="lin" valueType="num">
                                      <p:cBhvr>
                                        <p:cTn id="15" dur="4000" fill="hold"/>
                                        <p:tgtEl>
                                          <p:spTgt spid="30"/>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blinds(vertical)">
                                      <p:cBhvr>
                                        <p:cTn id="18" dur="4000"/>
                                        <p:tgtEl>
                                          <p:spTgt spid="3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ydney-2-alan-j-w-c.jpg"/>
          <p:cNvPicPr>
            <a:picLocks noChangeAspect="1"/>
          </p:cNvPicPr>
          <p:nvPr/>
        </p:nvPicPr>
        <p:blipFill>
          <a:blip r:embed="rId3"/>
          <a:stretch>
            <a:fillRect/>
          </a:stretch>
        </p:blipFill>
        <p:spPr bwMode="auto">
          <a:xfrm>
            <a:off x="0" y="-357208"/>
            <a:ext cx="9144000" cy="5929354"/>
          </a:xfrm>
          <a:prstGeom prst="rect">
            <a:avLst/>
          </a:prstGeom>
          <a:noFill/>
          <a:ln w="9525">
            <a:noFill/>
            <a:miter lim="800000"/>
            <a:headEnd/>
            <a:tailEnd/>
          </a:ln>
        </p:spPr>
      </p:pic>
      <p:sp>
        <p:nvSpPr>
          <p:cNvPr id="5" name="4 Luna"/>
          <p:cNvSpPr/>
          <p:nvPr/>
        </p:nvSpPr>
        <p:spPr>
          <a:xfrm>
            <a:off x="0" y="0"/>
            <a:ext cx="4429125" cy="5143500"/>
          </a:xfrm>
          <a:prstGeom prst="moon">
            <a:avLst>
              <a:gd name="adj" fmla="val 38254"/>
            </a:avLst>
          </a:prstGeom>
          <a:solidFill>
            <a:srgbClr val="C00000">
              <a:alpha val="60000"/>
            </a:srgb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510088" y="0"/>
            <a:ext cx="4633912" cy="5143500"/>
          </a:xfrm>
          <a:prstGeom prst="moon">
            <a:avLst>
              <a:gd name="adj" fmla="val 38092"/>
            </a:avLst>
          </a:prstGeom>
          <a:solidFill>
            <a:srgbClr val="C00000">
              <a:alpha val="60000"/>
            </a:srgb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714375" y="0"/>
            <a:ext cx="3857625" cy="5143500"/>
          </a:xfrm>
          <a:prstGeom prst="moon">
            <a:avLst>
              <a:gd name="adj" fmla="val 38254"/>
            </a:avLst>
          </a:prstGeom>
          <a:solidFill>
            <a:schemeClr val="accent6">
              <a:lumMod val="20000"/>
              <a:lumOff val="80000"/>
              <a:alpha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286250" y="0"/>
            <a:ext cx="4276725" cy="5143500"/>
          </a:xfrm>
          <a:prstGeom prst="moon">
            <a:avLst>
              <a:gd name="adj" fmla="val 38092"/>
            </a:avLst>
          </a:prstGeom>
          <a:solidFill>
            <a:schemeClr val="accent6">
              <a:lumMod val="20000"/>
              <a:lumOff val="80000"/>
              <a:alpha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1357313" y="0"/>
            <a:ext cx="3357562" cy="5143500"/>
          </a:xfrm>
          <a:prstGeom prst="moon">
            <a:avLst>
              <a:gd name="adj" fmla="val 38254"/>
            </a:avLst>
          </a:prstGeom>
          <a:solidFill>
            <a:schemeClr val="accent2">
              <a:lumMod val="60000"/>
              <a:lumOff val="40000"/>
              <a:alpha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4286250" y="0"/>
            <a:ext cx="3490913" cy="5143500"/>
          </a:xfrm>
          <a:prstGeom prst="moon">
            <a:avLst>
              <a:gd name="adj" fmla="val 38092"/>
            </a:avLst>
          </a:prstGeom>
          <a:solidFill>
            <a:schemeClr val="accent2">
              <a:lumMod val="60000"/>
              <a:lumOff val="40000"/>
              <a:alpha val="6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500034" y="4071948"/>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sábado 22 de noviembre será el día en el que el centro de Madrid inaugure la iluminación de Navidad. A continuación serán los distritos los que verán encenderse sus calles con la decoración lumínica navideña.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fmla="#ppt_w*sin(2.5*pi*$)">
                                          <p:val>
                                            <p:fltVal val="0"/>
                                          </p:val>
                                        </p:tav>
                                        <p:tav tm="100000">
                                          <p:val>
                                            <p:fltVal val="1"/>
                                          </p:val>
                                        </p:tav>
                                      </p:tavLst>
                                    </p:anim>
                                    <p:anim calcmode="lin" valueType="num">
                                      <p:cBhvr>
                                        <p:cTn id="32" dur="3000" fill="hold"/>
                                        <p:tgtEl>
                                          <p:spTgt spid="5"/>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fmla="#ppt_w*sin(2.5*pi*$)">
                                          <p:val>
                                            <p:fltVal val="0"/>
                                          </p:val>
                                        </p:tav>
                                        <p:tav tm="100000">
                                          <p:val>
                                            <p:fltVal val="1"/>
                                          </p:val>
                                        </p:tav>
                                      </p:tavLst>
                                    </p:anim>
                                    <p:anim calcmode="lin" valueType="num">
                                      <p:cBhvr>
                                        <p:cTn id="36" dur="3000" fill="hold"/>
                                        <p:tgtEl>
                                          <p:spTgt spid="7"/>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fmla="#ppt_w*sin(2.5*pi*$)">
                                          <p:val>
                                            <p:fltVal val="0"/>
                                          </p:val>
                                        </p:tav>
                                        <p:tav tm="100000">
                                          <p:val>
                                            <p:fltVal val="1"/>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3000" fill="hold"/>
                                        <p:tgtEl>
                                          <p:spTgt spid="8"/>
                                        </p:tgtEl>
                                        <p:attrNameLst>
                                          <p:attrName>ppt_w</p:attrName>
                                        </p:attrNameLst>
                                      </p:cBhvr>
                                      <p:tavLst>
                                        <p:tav tm="0" fmla="#ppt_w*sin(2.5*pi*$)">
                                          <p:val>
                                            <p:fltVal val="0"/>
                                          </p:val>
                                        </p:tav>
                                        <p:tav tm="100000">
                                          <p:val>
                                            <p:fltVal val="1"/>
                                          </p:val>
                                        </p:tav>
                                      </p:tavLst>
                                    </p:anim>
                                    <p:anim calcmode="lin" valueType="num">
                                      <p:cBhvr>
                                        <p:cTn id="48" dur="3000" fill="hold"/>
                                        <p:tgtEl>
                                          <p:spTgt spid="8"/>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fmla="#ppt_w*sin(2.5*pi*$)">
                                          <p:val>
                                            <p:fltVal val="0"/>
                                          </p:val>
                                        </p:tav>
                                        <p:tav tm="100000">
                                          <p:val>
                                            <p:fltVal val="1"/>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childTnLst>
                          </p:cTn>
                        </p:par>
                        <p:par>
                          <p:cTn id="53" fill="hold">
                            <p:stCondLst>
                              <p:cond delay="3000"/>
                            </p:stCondLst>
                            <p:childTnLst>
                              <p:par>
                                <p:cTn id="54" presetID="17" presetClass="exit" presetSubtype="8" fill="hold" nodeType="afterEffect">
                                  <p:stCondLst>
                                    <p:cond delay="0"/>
                                  </p:stCondLst>
                                  <p:childTnLst>
                                    <p:anim calcmode="lin" valueType="num">
                                      <p:cBhvr>
                                        <p:cTn id="55" dur="3000"/>
                                        <p:tgtEl>
                                          <p:spTgt spid="5"/>
                                        </p:tgtEl>
                                        <p:attrNameLst>
                                          <p:attrName>ppt_x</p:attrName>
                                        </p:attrNameLst>
                                      </p:cBhvr>
                                      <p:tavLst>
                                        <p:tav tm="0">
                                          <p:val>
                                            <p:strVal val="ppt_x"/>
                                          </p:val>
                                        </p:tav>
                                        <p:tav tm="100000">
                                          <p:val>
                                            <p:strVal val="ppt_x-ppt_w/2"/>
                                          </p:val>
                                        </p:tav>
                                      </p:tavLst>
                                    </p:anim>
                                    <p:anim calcmode="lin" valueType="num">
                                      <p:cBhvr>
                                        <p:cTn id="56" dur="3000"/>
                                        <p:tgtEl>
                                          <p:spTgt spid="5"/>
                                        </p:tgtEl>
                                        <p:attrNameLst>
                                          <p:attrName>ppt_y</p:attrName>
                                        </p:attrNameLst>
                                      </p:cBhvr>
                                      <p:tavLst>
                                        <p:tav tm="0">
                                          <p:val>
                                            <p:strVal val="ppt_y"/>
                                          </p:val>
                                        </p:tav>
                                        <p:tav tm="100000">
                                          <p:val>
                                            <p:strVal val="ppt_y"/>
                                          </p:val>
                                        </p:tav>
                                      </p:tavLst>
                                    </p:anim>
                                    <p:anim calcmode="lin" valueType="num">
                                      <p:cBhvr>
                                        <p:cTn id="57" dur="3000"/>
                                        <p:tgtEl>
                                          <p:spTgt spid="5"/>
                                        </p:tgtEl>
                                        <p:attrNameLst>
                                          <p:attrName>ppt_w</p:attrName>
                                        </p:attrNameLst>
                                      </p:cBhvr>
                                      <p:tavLst>
                                        <p:tav tm="0">
                                          <p:val>
                                            <p:strVal val="ppt_w"/>
                                          </p:val>
                                        </p:tav>
                                        <p:tav tm="100000">
                                          <p:val>
                                            <p:fltVal val="0"/>
                                          </p:val>
                                        </p:tav>
                                      </p:tavLst>
                                    </p:anim>
                                    <p:anim calcmode="lin" valueType="num">
                                      <p:cBhvr>
                                        <p:cTn id="58" dur="3000"/>
                                        <p:tgtEl>
                                          <p:spTgt spid="5"/>
                                        </p:tgtEl>
                                        <p:attrNameLst>
                                          <p:attrName>ppt_h</p:attrName>
                                        </p:attrNameLst>
                                      </p:cBhvr>
                                      <p:tavLst>
                                        <p:tav tm="0">
                                          <p:val>
                                            <p:strVal val="ppt_h"/>
                                          </p:val>
                                        </p:tav>
                                        <p:tav tm="100000">
                                          <p:val>
                                            <p:strVal val="ppt_h"/>
                                          </p:val>
                                        </p:tav>
                                      </p:tavLst>
                                    </p:anim>
                                    <p:set>
                                      <p:cBhvr>
                                        <p:cTn id="59" dur="1" fill="hold">
                                          <p:stCondLst>
                                            <p:cond delay="2999"/>
                                          </p:stCondLst>
                                        </p:cTn>
                                        <p:tgtEl>
                                          <p:spTgt spid="5"/>
                                        </p:tgtEl>
                                        <p:attrNameLst>
                                          <p:attrName>style.visibility</p:attrName>
                                        </p:attrNameLst>
                                      </p:cBhvr>
                                      <p:to>
                                        <p:strVal val="hidden"/>
                                      </p:to>
                                    </p:set>
                                  </p:childTnLst>
                                </p:cTn>
                              </p:par>
                              <p:par>
                                <p:cTn id="60" presetID="17" presetClass="exit" presetSubtype="8" fill="hold" nodeType="withEffect">
                                  <p:stCondLst>
                                    <p:cond delay="0"/>
                                  </p:stCondLst>
                                  <p:childTnLst>
                                    <p:anim calcmode="lin" valueType="num">
                                      <p:cBhvr>
                                        <p:cTn id="61" dur="3000"/>
                                        <p:tgtEl>
                                          <p:spTgt spid="7"/>
                                        </p:tgtEl>
                                        <p:attrNameLst>
                                          <p:attrName>ppt_x</p:attrName>
                                        </p:attrNameLst>
                                      </p:cBhvr>
                                      <p:tavLst>
                                        <p:tav tm="0">
                                          <p:val>
                                            <p:strVal val="ppt_x"/>
                                          </p:val>
                                        </p:tav>
                                        <p:tav tm="100000">
                                          <p:val>
                                            <p:strVal val="ppt_x-ppt_w/2"/>
                                          </p:val>
                                        </p:tav>
                                      </p:tavLst>
                                    </p:anim>
                                    <p:anim calcmode="lin" valueType="num">
                                      <p:cBhvr>
                                        <p:cTn id="62" dur="3000"/>
                                        <p:tgtEl>
                                          <p:spTgt spid="7"/>
                                        </p:tgtEl>
                                        <p:attrNameLst>
                                          <p:attrName>ppt_y</p:attrName>
                                        </p:attrNameLst>
                                      </p:cBhvr>
                                      <p:tavLst>
                                        <p:tav tm="0">
                                          <p:val>
                                            <p:strVal val="ppt_y"/>
                                          </p:val>
                                        </p:tav>
                                        <p:tav tm="100000">
                                          <p:val>
                                            <p:strVal val="ppt_y"/>
                                          </p:val>
                                        </p:tav>
                                      </p:tavLst>
                                    </p:anim>
                                    <p:anim calcmode="lin" valueType="num">
                                      <p:cBhvr>
                                        <p:cTn id="63" dur="3000"/>
                                        <p:tgtEl>
                                          <p:spTgt spid="7"/>
                                        </p:tgtEl>
                                        <p:attrNameLst>
                                          <p:attrName>ppt_w</p:attrName>
                                        </p:attrNameLst>
                                      </p:cBhvr>
                                      <p:tavLst>
                                        <p:tav tm="0">
                                          <p:val>
                                            <p:strVal val="ppt_w"/>
                                          </p:val>
                                        </p:tav>
                                        <p:tav tm="100000">
                                          <p:val>
                                            <p:fltVal val="0"/>
                                          </p:val>
                                        </p:tav>
                                      </p:tavLst>
                                    </p:anim>
                                    <p:anim calcmode="lin" valueType="num">
                                      <p:cBhvr>
                                        <p:cTn id="64" dur="3000"/>
                                        <p:tgtEl>
                                          <p:spTgt spid="7"/>
                                        </p:tgtEl>
                                        <p:attrNameLst>
                                          <p:attrName>ppt_h</p:attrName>
                                        </p:attrNameLst>
                                      </p:cBhvr>
                                      <p:tavLst>
                                        <p:tav tm="0">
                                          <p:val>
                                            <p:strVal val="ppt_h"/>
                                          </p:val>
                                        </p:tav>
                                        <p:tav tm="100000">
                                          <p:val>
                                            <p:strVal val="ppt_h"/>
                                          </p:val>
                                        </p:tav>
                                      </p:tavLst>
                                    </p:anim>
                                    <p:set>
                                      <p:cBhvr>
                                        <p:cTn id="65" dur="1" fill="hold">
                                          <p:stCondLst>
                                            <p:cond delay="2999"/>
                                          </p:stCondLst>
                                        </p:cTn>
                                        <p:tgtEl>
                                          <p:spTgt spid="7"/>
                                        </p:tgtEl>
                                        <p:attrNameLst>
                                          <p:attrName>style.visibility</p:attrName>
                                        </p:attrNameLst>
                                      </p:cBhvr>
                                      <p:to>
                                        <p:strVal val="hidden"/>
                                      </p:to>
                                    </p:set>
                                  </p:childTnLst>
                                </p:cTn>
                              </p:par>
                              <p:par>
                                <p:cTn id="66" presetID="17" presetClass="exit" presetSubtype="8" fill="hold" nodeType="withEffect">
                                  <p:stCondLst>
                                    <p:cond delay="0"/>
                                  </p:stCondLst>
                                  <p:childTnLst>
                                    <p:anim calcmode="lin" valueType="num">
                                      <p:cBhvr>
                                        <p:cTn id="67" dur="3000"/>
                                        <p:tgtEl>
                                          <p:spTgt spid="9"/>
                                        </p:tgtEl>
                                        <p:attrNameLst>
                                          <p:attrName>ppt_x</p:attrName>
                                        </p:attrNameLst>
                                      </p:cBhvr>
                                      <p:tavLst>
                                        <p:tav tm="0">
                                          <p:val>
                                            <p:strVal val="ppt_x"/>
                                          </p:val>
                                        </p:tav>
                                        <p:tav tm="100000">
                                          <p:val>
                                            <p:strVal val="ppt_x-ppt_w/2"/>
                                          </p:val>
                                        </p:tav>
                                      </p:tavLst>
                                    </p:anim>
                                    <p:anim calcmode="lin" valueType="num">
                                      <p:cBhvr>
                                        <p:cTn id="68" dur="3000"/>
                                        <p:tgtEl>
                                          <p:spTgt spid="9"/>
                                        </p:tgtEl>
                                        <p:attrNameLst>
                                          <p:attrName>ppt_y</p:attrName>
                                        </p:attrNameLst>
                                      </p:cBhvr>
                                      <p:tavLst>
                                        <p:tav tm="0">
                                          <p:val>
                                            <p:strVal val="ppt_y"/>
                                          </p:val>
                                        </p:tav>
                                        <p:tav tm="100000">
                                          <p:val>
                                            <p:strVal val="ppt_y"/>
                                          </p:val>
                                        </p:tav>
                                      </p:tavLst>
                                    </p:anim>
                                    <p:anim calcmode="lin" valueType="num">
                                      <p:cBhvr>
                                        <p:cTn id="69" dur="3000"/>
                                        <p:tgtEl>
                                          <p:spTgt spid="9"/>
                                        </p:tgtEl>
                                        <p:attrNameLst>
                                          <p:attrName>ppt_w</p:attrName>
                                        </p:attrNameLst>
                                      </p:cBhvr>
                                      <p:tavLst>
                                        <p:tav tm="0">
                                          <p:val>
                                            <p:strVal val="ppt_w"/>
                                          </p:val>
                                        </p:tav>
                                        <p:tav tm="100000">
                                          <p:val>
                                            <p:fltVal val="0"/>
                                          </p:val>
                                        </p:tav>
                                      </p:tavLst>
                                    </p:anim>
                                    <p:anim calcmode="lin" valueType="num">
                                      <p:cBhvr>
                                        <p:cTn id="70" dur="3000"/>
                                        <p:tgtEl>
                                          <p:spTgt spid="9"/>
                                        </p:tgtEl>
                                        <p:attrNameLst>
                                          <p:attrName>ppt_h</p:attrName>
                                        </p:attrNameLst>
                                      </p:cBhvr>
                                      <p:tavLst>
                                        <p:tav tm="0">
                                          <p:val>
                                            <p:strVal val="ppt_h"/>
                                          </p:val>
                                        </p:tav>
                                        <p:tav tm="100000">
                                          <p:val>
                                            <p:strVal val="ppt_h"/>
                                          </p:val>
                                        </p:tav>
                                      </p:tavLst>
                                    </p:anim>
                                    <p:set>
                                      <p:cBhvr>
                                        <p:cTn id="71" dur="1" fill="hold">
                                          <p:stCondLst>
                                            <p:cond delay="2999"/>
                                          </p:stCondLst>
                                        </p:cTn>
                                        <p:tgtEl>
                                          <p:spTgt spid="9"/>
                                        </p:tgtEl>
                                        <p:attrNameLst>
                                          <p:attrName>style.visibility</p:attrName>
                                        </p:attrNameLst>
                                      </p:cBhvr>
                                      <p:to>
                                        <p:strVal val="hidden"/>
                                      </p:to>
                                    </p:set>
                                  </p:childTnLst>
                                </p:cTn>
                              </p:par>
                              <p:par>
                                <p:cTn id="72" presetID="17" presetClass="exit" presetSubtype="2" fill="hold" nodeType="withEffect">
                                  <p:stCondLst>
                                    <p:cond delay="0"/>
                                  </p:stCondLst>
                                  <p:childTnLst>
                                    <p:anim calcmode="lin" valueType="num">
                                      <p:cBhvr>
                                        <p:cTn id="73" dur="3000"/>
                                        <p:tgtEl>
                                          <p:spTgt spid="6"/>
                                        </p:tgtEl>
                                        <p:attrNameLst>
                                          <p:attrName>ppt_x</p:attrName>
                                        </p:attrNameLst>
                                      </p:cBhvr>
                                      <p:tavLst>
                                        <p:tav tm="0">
                                          <p:val>
                                            <p:strVal val="ppt_x"/>
                                          </p:val>
                                        </p:tav>
                                        <p:tav tm="100000">
                                          <p:val>
                                            <p:strVal val="ppt_x+ppt_w/2"/>
                                          </p:val>
                                        </p:tav>
                                      </p:tavLst>
                                    </p:anim>
                                    <p:anim calcmode="lin" valueType="num">
                                      <p:cBhvr>
                                        <p:cTn id="74" dur="3000"/>
                                        <p:tgtEl>
                                          <p:spTgt spid="6"/>
                                        </p:tgtEl>
                                        <p:attrNameLst>
                                          <p:attrName>ppt_y</p:attrName>
                                        </p:attrNameLst>
                                      </p:cBhvr>
                                      <p:tavLst>
                                        <p:tav tm="0">
                                          <p:val>
                                            <p:strVal val="ppt_y"/>
                                          </p:val>
                                        </p:tav>
                                        <p:tav tm="100000">
                                          <p:val>
                                            <p:strVal val="ppt_y"/>
                                          </p:val>
                                        </p:tav>
                                      </p:tavLst>
                                    </p:anim>
                                    <p:anim calcmode="lin" valueType="num">
                                      <p:cBhvr>
                                        <p:cTn id="75" dur="3000"/>
                                        <p:tgtEl>
                                          <p:spTgt spid="6"/>
                                        </p:tgtEl>
                                        <p:attrNameLst>
                                          <p:attrName>ppt_w</p:attrName>
                                        </p:attrNameLst>
                                      </p:cBhvr>
                                      <p:tavLst>
                                        <p:tav tm="0">
                                          <p:val>
                                            <p:strVal val="ppt_w"/>
                                          </p:val>
                                        </p:tav>
                                        <p:tav tm="100000">
                                          <p:val>
                                            <p:fltVal val="0"/>
                                          </p:val>
                                        </p:tav>
                                      </p:tavLst>
                                    </p:anim>
                                    <p:anim calcmode="lin" valueType="num">
                                      <p:cBhvr>
                                        <p:cTn id="76" dur="3000"/>
                                        <p:tgtEl>
                                          <p:spTgt spid="6"/>
                                        </p:tgtEl>
                                        <p:attrNameLst>
                                          <p:attrName>ppt_h</p:attrName>
                                        </p:attrNameLst>
                                      </p:cBhvr>
                                      <p:tavLst>
                                        <p:tav tm="0">
                                          <p:val>
                                            <p:strVal val="ppt_h"/>
                                          </p:val>
                                        </p:tav>
                                        <p:tav tm="100000">
                                          <p:val>
                                            <p:strVal val="ppt_h"/>
                                          </p:val>
                                        </p:tav>
                                      </p:tavLst>
                                    </p:anim>
                                    <p:set>
                                      <p:cBhvr>
                                        <p:cTn id="77" dur="1" fill="hold">
                                          <p:stCondLst>
                                            <p:cond delay="2999"/>
                                          </p:stCondLst>
                                        </p:cTn>
                                        <p:tgtEl>
                                          <p:spTgt spid="6"/>
                                        </p:tgtEl>
                                        <p:attrNameLst>
                                          <p:attrName>style.visibility</p:attrName>
                                        </p:attrNameLst>
                                      </p:cBhvr>
                                      <p:to>
                                        <p:strVal val="hidden"/>
                                      </p:to>
                                    </p:set>
                                  </p:childTnLst>
                                </p:cTn>
                              </p:par>
                              <p:par>
                                <p:cTn id="78" presetID="17" presetClass="exit" presetSubtype="2" fill="hold" nodeType="withEffect">
                                  <p:stCondLst>
                                    <p:cond delay="0"/>
                                  </p:stCondLst>
                                  <p:childTnLst>
                                    <p:anim calcmode="lin" valueType="num">
                                      <p:cBhvr>
                                        <p:cTn id="79" dur="3000"/>
                                        <p:tgtEl>
                                          <p:spTgt spid="8"/>
                                        </p:tgtEl>
                                        <p:attrNameLst>
                                          <p:attrName>ppt_x</p:attrName>
                                        </p:attrNameLst>
                                      </p:cBhvr>
                                      <p:tavLst>
                                        <p:tav tm="0">
                                          <p:val>
                                            <p:strVal val="ppt_x"/>
                                          </p:val>
                                        </p:tav>
                                        <p:tav tm="100000">
                                          <p:val>
                                            <p:strVal val="ppt_x+ppt_w/2"/>
                                          </p:val>
                                        </p:tav>
                                      </p:tavLst>
                                    </p:anim>
                                    <p:anim calcmode="lin" valueType="num">
                                      <p:cBhvr>
                                        <p:cTn id="80" dur="3000"/>
                                        <p:tgtEl>
                                          <p:spTgt spid="8"/>
                                        </p:tgtEl>
                                        <p:attrNameLst>
                                          <p:attrName>ppt_y</p:attrName>
                                        </p:attrNameLst>
                                      </p:cBhvr>
                                      <p:tavLst>
                                        <p:tav tm="0">
                                          <p:val>
                                            <p:strVal val="ppt_y"/>
                                          </p:val>
                                        </p:tav>
                                        <p:tav tm="100000">
                                          <p:val>
                                            <p:strVal val="ppt_y"/>
                                          </p:val>
                                        </p:tav>
                                      </p:tavLst>
                                    </p:anim>
                                    <p:anim calcmode="lin" valueType="num">
                                      <p:cBhvr>
                                        <p:cTn id="81" dur="3000"/>
                                        <p:tgtEl>
                                          <p:spTgt spid="8"/>
                                        </p:tgtEl>
                                        <p:attrNameLst>
                                          <p:attrName>ppt_w</p:attrName>
                                        </p:attrNameLst>
                                      </p:cBhvr>
                                      <p:tavLst>
                                        <p:tav tm="0">
                                          <p:val>
                                            <p:strVal val="ppt_w"/>
                                          </p:val>
                                        </p:tav>
                                        <p:tav tm="100000">
                                          <p:val>
                                            <p:fltVal val="0"/>
                                          </p:val>
                                        </p:tav>
                                      </p:tavLst>
                                    </p:anim>
                                    <p:anim calcmode="lin" valueType="num">
                                      <p:cBhvr>
                                        <p:cTn id="82" dur="3000"/>
                                        <p:tgtEl>
                                          <p:spTgt spid="8"/>
                                        </p:tgtEl>
                                        <p:attrNameLst>
                                          <p:attrName>ppt_h</p:attrName>
                                        </p:attrNameLst>
                                      </p:cBhvr>
                                      <p:tavLst>
                                        <p:tav tm="0">
                                          <p:val>
                                            <p:strVal val="ppt_h"/>
                                          </p:val>
                                        </p:tav>
                                        <p:tav tm="100000">
                                          <p:val>
                                            <p:strVal val="ppt_h"/>
                                          </p:val>
                                        </p:tav>
                                      </p:tavLst>
                                    </p:anim>
                                    <p:set>
                                      <p:cBhvr>
                                        <p:cTn id="83" dur="1" fill="hold">
                                          <p:stCondLst>
                                            <p:cond delay="2999"/>
                                          </p:stCondLst>
                                        </p:cTn>
                                        <p:tgtEl>
                                          <p:spTgt spid="8"/>
                                        </p:tgtEl>
                                        <p:attrNameLst>
                                          <p:attrName>style.visibility</p:attrName>
                                        </p:attrNameLst>
                                      </p:cBhvr>
                                      <p:to>
                                        <p:strVal val="hidden"/>
                                      </p:to>
                                    </p:set>
                                  </p:childTnLst>
                                </p:cTn>
                              </p:par>
                              <p:par>
                                <p:cTn id="84" presetID="17" presetClass="exit" presetSubtype="2" fill="hold" nodeType="withEffect">
                                  <p:stCondLst>
                                    <p:cond delay="0"/>
                                  </p:stCondLst>
                                  <p:childTnLst>
                                    <p:anim calcmode="lin" valueType="num">
                                      <p:cBhvr>
                                        <p:cTn id="85" dur="3000"/>
                                        <p:tgtEl>
                                          <p:spTgt spid="10"/>
                                        </p:tgtEl>
                                        <p:attrNameLst>
                                          <p:attrName>ppt_x</p:attrName>
                                        </p:attrNameLst>
                                      </p:cBhvr>
                                      <p:tavLst>
                                        <p:tav tm="0">
                                          <p:val>
                                            <p:strVal val="ppt_x"/>
                                          </p:val>
                                        </p:tav>
                                        <p:tav tm="100000">
                                          <p:val>
                                            <p:strVal val="ppt_x+ppt_w/2"/>
                                          </p:val>
                                        </p:tav>
                                      </p:tavLst>
                                    </p:anim>
                                    <p:anim calcmode="lin" valueType="num">
                                      <p:cBhvr>
                                        <p:cTn id="86" dur="3000"/>
                                        <p:tgtEl>
                                          <p:spTgt spid="10"/>
                                        </p:tgtEl>
                                        <p:attrNameLst>
                                          <p:attrName>ppt_y</p:attrName>
                                        </p:attrNameLst>
                                      </p:cBhvr>
                                      <p:tavLst>
                                        <p:tav tm="0">
                                          <p:val>
                                            <p:strVal val="ppt_y"/>
                                          </p:val>
                                        </p:tav>
                                        <p:tav tm="100000">
                                          <p:val>
                                            <p:strVal val="ppt_y"/>
                                          </p:val>
                                        </p:tav>
                                      </p:tavLst>
                                    </p:anim>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strVal val="ppt_h"/>
                                          </p:val>
                                        </p:tav>
                                      </p:tavLst>
                                    </p:anim>
                                    <p:set>
                                      <p:cBhvr>
                                        <p:cTn id="89" dur="1" fill="hold">
                                          <p:stCondLst>
                                            <p:cond delay="2999"/>
                                          </p:stCondLst>
                                        </p:cTn>
                                        <p:tgtEl>
                                          <p:spTgt spid="10"/>
                                        </p:tgtEl>
                                        <p:attrNameLst>
                                          <p:attrName>style.visibility</p:attrName>
                                        </p:attrNameLst>
                                      </p:cBhvr>
                                      <p:to>
                                        <p:strVal val="hidden"/>
                                      </p:to>
                                    </p:set>
                                  </p:childTnLst>
                                </p:cTn>
                              </p:par>
                              <p:par>
                                <p:cTn id="90" presetID="17" presetClass="entr" presetSubtype="10"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fltVal val="0"/>
                                          </p:val>
                                        </p:tav>
                                        <p:tav tm="100000">
                                          <p:val>
                                            <p:strVal val="#ppt_w"/>
                                          </p:val>
                                        </p:tav>
                                      </p:tavLst>
                                    </p:anim>
                                    <p:anim calcmode="lin" valueType="num">
                                      <p:cBhvr>
                                        <p:cTn id="93" dur="3000" fill="hold"/>
                                        <p:tgtEl>
                                          <p:spTgt spid="4"/>
                                        </p:tgtEl>
                                        <p:attrNameLst>
                                          <p:attrName>ppt_h</p:attrName>
                                        </p:attrNameLst>
                                      </p:cBhvr>
                                      <p:tavLst>
                                        <p:tav tm="0">
                                          <p:val>
                                            <p:strVal val="#ppt_h"/>
                                          </p:val>
                                        </p:tav>
                                        <p:tav tm="100000">
                                          <p:val>
                                            <p:strVal val="#ppt_h"/>
                                          </p:val>
                                        </p:tav>
                                      </p:tavLst>
                                    </p:anim>
                                  </p:childTnLst>
                                </p:cTn>
                              </p:par>
                              <p:par>
                                <p:cTn id="94" presetID="16" presetClass="entr" presetSubtype="37"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arn(outVertical)">
                                      <p:cBhvr>
                                        <p:cTn id="96" dur="3000"/>
                                        <p:tgtEl>
                                          <p:spTgt spid="4"/>
                                        </p:tgtEl>
                                      </p:cBhvr>
                                    </p:animEffect>
                                  </p:childTnLst>
                                </p:cTn>
                              </p:par>
                            </p:childTnLst>
                          </p:cTn>
                        </p:par>
                        <p:par>
                          <p:cTn id="97" fill="hold">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1"/>
                                        </p:tgtEl>
                                        <p:attrNameLst>
                                          <p:attrName>style.visibility</p:attrName>
                                        </p:attrNameLst>
                                      </p:cBhvr>
                                      <p:to>
                                        <p:strVal val="visible"/>
                                      </p:to>
                                    </p:set>
                                    <p:animEffect transition="in" filter="fade">
                                      <p:cBhvr>
                                        <p:cTn id="100" dur="1000"/>
                                        <p:tgtEl>
                                          <p:spTgt spid="11"/>
                                        </p:tgtEl>
                                      </p:cBhvr>
                                    </p:animEffect>
                                    <p:anim calcmode="lin" valueType="num">
                                      <p:cBhvr>
                                        <p:cTn id="101" dur="1000" fill="hold"/>
                                        <p:tgtEl>
                                          <p:spTgt spid="11"/>
                                        </p:tgtEl>
                                        <p:attrNameLst>
                                          <p:attrName>ppt_x</p:attrName>
                                        </p:attrNameLst>
                                      </p:cBhvr>
                                      <p:tavLst>
                                        <p:tav tm="0">
                                          <p:val>
                                            <p:strVal val="#ppt_x-.1"/>
                                          </p:val>
                                        </p:tav>
                                        <p:tav tm="100000">
                                          <p:val>
                                            <p:strVal val="#ppt_x"/>
                                          </p:val>
                                        </p:tav>
                                      </p:tavLst>
                                    </p:anim>
                                    <p:anim calcmode="lin" valueType="num">
                                      <p:cBhvr>
                                        <p:cTn id="10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33356079.jpg"/>
          <p:cNvPicPr>
            <a:picLocks noGrp="1" noChangeAspect="1"/>
          </p:cNvPicPr>
          <p:nvPr>
            <p:ph idx="1"/>
          </p:nvPr>
        </p:nvPicPr>
        <p:blipFill>
          <a:blip r:embed="rId2"/>
          <a:stretch>
            <a:fillRect/>
          </a:stretch>
        </p:blipFill>
        <p:spPr>
          <a:xfrm>
            <a:off x="-1" y="0"/>
            <a:ext cx="9144001" cy="5143500"/>
          </a:xfrm>
        </p:spPr>
      </p:pic>
      <p:sp>
        <p:nvSpPr>
          <p:cNvPr id="5" name="4 Lágrima"/>
          <p:cNvSpPr/>
          <p:nvPr/>
        </p:nvSpPr>
        <p:spPr>
          <a:xfrm>
            <a:off x="1714500" y="2465388"/>
            <a:ext cx="2928938" cy="2089150"/>
          </a:xfrm>
          <a:prstGeom prst="teardrop">
            <a:avLst/>
          </a:prstGeom>
          <a:noFill/>
          <a:ln w="571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5400000">
            <a:off x="2075657" y="-200819"/>
            <a:ext cx="2197100" cy="2919413"/>
          </a:xfrm>
          <a:prstGeom prst="teardrop">
            <a:avLst/>
          </a:prstGeom>
          <a:noFill/>
          <a:ln w="571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5400000" flipV="1">
            <a:off x="5223669" y="-205581"/>
            <a:ext cx="2197100" cy="2928938"/>
          </a:xfrm>
          <a:prstGeom prst="teardrop">
            <a:avLst/>
          </a:prstGeom>
          <a:noFill/>
          <a:ln w="571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5400000" flipH="1" flipV="1">
            <a:off x="5255419" y="2139157"/>
            <a:ext cx="2143125" cy="2795587"/>
          </a:xfrm>
          <a:prstGeom prst="teardrop">
            <a:avLst/>
          </a:prstGeom>
          <a:noFill/>
          <a:ln w="571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357158" y="4071948"/>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calle de Serrano sus motivos representarán distintos tejidos en homenaje a la calle de la moda; y también tendrán nuevos adornos los abetos de la Red de San Luis, calle de Fuencarral y las plazas de Callao y de Colón.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childTnLst>
                          </p:cTn>
                        </p:par>
                        <p:par>
                          <p:cTn id="21" fill="hold">
                            <p:stCondLst>
                              <p:cond delay="3000"/>
                            </p:stCondLst>
                            <p:childTnLst>
                              <p:par>
                                <p:cTn id="22" presetID="2" presetClass="exit" presetSubtype="3" fill="hold" nodeType="after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1+ppt_w/2"/>
                                          </p:val>
                                        </p:tav>
                                      </p:tavLst>
                                    </p:anim>
                                    <p:anim calcmode="lin" valueType="num">
                                      <p:cBhvr additive="base">
                                        <p:cTn id="24" dur="3000"/>
                                        <p:tgtEl>
                                          <p:spTgt spid="5"/>
                                        </p:tgtEl>
                                        <p:attrNameLst>
                                          <p:attrName>ppt_y</p:attrName>
                                        </p:attrNameLst>
                                      </p:cBhvr>
                                      <p:tavLst>
                                        <p:tav tm="0">
                                          <p:val>
                                            <p:strVal val="ppt_y"/>
                                          </p:val>
                                        </p:tav>
                                        <p:tav tm="100000">
                                          <p:val>
                                            <p:strVal val="0-ppt_h/2"/>
                                          </p:val>
                                        </p:tav>
                                      </p:tavLst>
                                    </p:anim>
                                    <p:set>
                                      <p:cBhvr>
                                        <p:cTn id="25" dur="1" fill="hold">
                                          <p:stCondLst>
                                            <p:cond delay="2999"/>
                                          </p:stCondLst>
                                        </p:cTn>
                                        <p:tgtEl>
                                          <p:spTgt spid="5"/>
                                        </p:tgtEl>
                                        <p:attrNameLst>
                                          <p:attrName>style.visibility</p:attrName>
                                        </p:attrNameLst>
                                      </p:cBhvr>
                                      <p:to>
                                        <p:strVal val="hidden"/>
                                      </p:to>
                                    </p:set>
                                  </p:childTnLst>
                                </p:cTn>
                              </p:par>
                              <p:par>
                                <p:cTn id="26" presetID="2" presetClass="exit" presetSubtype="6" fill="hold" nodeType="with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1+ppt_w/2"/>
                                          </p:val>
                                        </p:tav>
                                      </p:tavLst>
                                    </p:anim>
                                    <p:anim calcmode="lin" valueType="num">
                                      <p:cBhvr additive="base">
                                        <p:cTn id="28" dur="3000"/>
                                        <p:tgtEl>
                                          <p:spTgt spid="6"/>
                                        </p:tgtEl>
                                        <p:attrNameLst>
                                          <p:attrName>ppt_y</p:attrName>
                                        </p:attrNameLst>
                                      </p:cBhvr>
                                      <p:tavLst>
                                        <p:tav tm="0">
                                          <p:val>
                                            <p:strVal val="ppt_y"/>
                                          </p:val>
                                        </p:tav>
                                        <p:tav tm="100000">
                                          <p:val>
                                            <p:strVal val="1+ppt_h/2"/>
                                          </p:val>
                                        </p:tav>
                                      </p:tavLst>
                                    </p:anim>
                                    <p:set>
                                      <p:cBhvr>
                                        <p:cTn id="29" dur="1" fill="hold">
                                          <p:stCondLst>
                                            <p:cond delay="2999"/>
                                          </p:stCondLst>
                                        </p:cTn>
                                        <p:tgtEl>
                                          <p:spTgt spid="6"/>
                                        </p:tgtEl>
                                        <p:attrNameLst>
                                          <p:attrName>style.visibility</p:attrName>
                                        </p:attrNameLst>
                                      </p:cBhvr>
                                      <p:to>
                                        <p:strVal val="hidden"/>
                                      </p:to>
                                    </p:set>
                                  </p:childTnLst>
                                </p:cTn>
                              </p:par>
                              <p:par>
                                <p:cTn id="30" presetID="2" presetClass="exit" presetSubtype="12" fill="hold" nodeType="with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1+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9" fill="hold"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0-ppt_w/2"/>
                                          </p:val>
                                        </p:tav>
                                      </p:tavLst>
                                    </p:anim>
                                    <p:anim calcmode="lin" valueType="num">
                                      <p:cBhvr additive="base">
                                        <p:cTn id="36" dur="3000"/>
                                        <p:tgtEl>
                                          <p:spTgt spid="8"/>
                                        </p:tgtEl>
                                        <p:attrNameLst>
                                          <p:attrName>ppt_y</p:attrName>
                                        </p:attrNameLst>
                                      </p:cBhvr>
                                      <p:tavLst>
                                        <p:tav tm="0">
                                          <p:val>
                                            <p:strVal val="ppt_y"/>
                                          </p:val>
                                        </p:tav>
                                        <p:tav tm="100000">
                                          <p:val>
                                            <p:strVal val="0-ppt_h/2"/>
                                          </p:val>
                                        </p:tav>
                                      </p:tavLst>
                                    </p:anim>
                                    <p:set>
                                      <p:cBhvr>
                                        <p:cTn id="37" dur="1" fill="hold">
                                          <p:stCondLst>
                                            <p:cond delay="2999"/>
                                          </p:stCondLst>
                                        </p:cTn>
                                        <p:tgtEl>
                                          <p:spTgt spid="8"/>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fltVal val="0"/>
                                          </p:val>
                                        </p:tav>
                                        <p:tav tm="100000">
                                          <p:val>
                                            <p:strVal val="#ppt_w"/>
                                          </p:val>
                                        </p:tav>
                                      </p:tavLst>
                                    </p:anim>
                                    <p:anim calcmode="lin" valueType="num">
                                      <p:cBhvr>
                                        <p:cTn id="41" dur="3000" fill="hold"/>
                                        <p:tgtEl>
                                          <p:spTgt spid="4"/>
                                        </p:tgtEl>
                                        <p:attrNameLst>
                                          <p:attrName>ppt_h</p:attrName>
                                        </p:attrNameLst>
                                      </p:cBhvr>
                                      <p:tavLst>
                                        <p:tav tm="0">
                                          <p:val>
                                            <p:fltVal val="0"/>
                                          </p:val>
                                        </p:tav>
                                        <p:tav tm="100000">
                                          <p:val>
                                            <p:strVal val="#ppt_h"/>
                                          </p:val>
                                        </p:tav>
                                      </p:tavLst>
                                    </p:anim>
                                  </p:childTnLst>
                                </p:cTn>
                              </p:par>
                              <p:par>
                                <p:cTn id="42" presetID="13"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out)">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1"/>
                                          </p:val>
                                        </p:tav>
                                        <p:tav tm="100000">
                                          <p:val>
                                            <p:strVal val="#ppt_x"/>
                                          </p:val>
                                        </p:tav>
                                      </p:tavLst>
                                    </p:anim>
                                    <p:anim calcmode="lin" valueType="num">
                                      <p:cBhvr>
                                        <p:cTn id="5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74358438_6c5ea91dc4_b.jpg"/>
          <p:cNvPicPr>
            <a:picLocks noChangeAspect="1"/>
          </p:cNvPicPr>
          <p:nvPr/>
        </p:nvPicPr>
        <p:blipFill>
          <a:blip r:embed="rId2"/>
          <a:stretch>
            <a:fillRect/>
          </a:stretch>
        </p:blipFill>
        <p:spPr bwMode="auto">
          <a:xfrm>
            <a:off x="0" y="1"/>
            <a:ext cx="9144000" cy="5143500"/>
          </a:xfrm>
          <a:prstGeom prst="rect">
            <a:avLst/>
          </a:prstGeom>
          <a:noFill/>
          <a:ln w="9525">
            <a:noFill/>
            <a:miter lim="800000"/>
            <a:headEnd/>
            <a:tailEnd/>
          </a:ln>
        </p:spPr>
      </p:pic>
      <p:sp>
        <p:nvSpPr>
          <p:cNvPr id="6" name="5 Cheurón"/>
          <p:cNvSpPr/>
          <p:nvPr/>
        </p:nvSpPr>
        <p:spPr>
          <a:xfrm>
            <a:off x="0" y="0"/>
            <a:ext cx="4643438" cy="5143500"/>
          </a:xfrm>
          <a:prstGeom prst="chevron">
            <a:avLst>
              <a:gd name="adj" fmla="val 62105"/>
            </a:avLst>
          </a:prstGeom>
          <a:solidFill>
            <a:srgbClr val="00B0F0">
              <a:alpha val="65000"/>
            </a:srgbClr>
          </a:solidFill>
          <a:ln>
            <a:solidFill>
              <a:schemeClr val="accent5">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flipH="1">
            <a:off x="4572000" y="0"/>
            <a:ext cx="4572000" cy="5143500"/>
          </a:xfrm>
          <a:prstGeom prst="chevron">
            <a:avLst>
              <a:gd name="adj" fmla="val 61763"/>
            </a:avLst>
          </a:prstGeom>
          <a:solidFill>
            <a:srgbClr val="00B0F0">
              <a:alpha val="65000"/>
            </a:srgbClr>
          </a:solidFill>
          <a:ln>
            <a:solidFill>
              <a:schemeClr val="accent5">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1125538"/>
            <a:ext cx="2322513" cy="2946400"/>
          </a:xfrm>
          <a:prstGeom prst="chevron">
            <a:avLst>
              <a:gd name="adj" fmla="val 62105"/>
            </a:avLst>
          </a:prstGeom>
          <a:solidFill>
            <a:srgbClr val="0070C0">
              <a:alpha val="65000"/>
            </a:srgbClr>
          </a:solidFill>
          <a:ln>
            <a:solidFill>
              <a:schemeClr val="accent5">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flipH="1">
            <a:off x="6786563" y="1017588"/>
            <a:ext cx="2357437" cy="3054350"/>
          </a:xfrm>
          <a:prstGeom prst="chevron">
            <a:avLst>
              <a:gd name="adj" fmla="val 61763"/>
            </a:avLst>
          </a:prstGeom>
          <a:solidFill>
            <a:srgbClr val="0070C0">
              <a:alpha val="65000"/>
            </a:srgbClr>
          </a:solidFill>
          <a:ln>
            <a:solidFill>
              <a:schemeClr val="accent5">
                <a:lumMod val="20000"/>
                <a:lumOff val="8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uadroTexto"/>
          <p:cNvSpPr txBox="1"/>
          <p:nvPr/>
        </p:nvSpPr>
        <p:spPr>
          <a:xfrm>
            <a:off x="785786" y="4071948"/>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circuito municipal habitual que incluye alumbrado ornamental de diseño, cadenetas, cerezos y abetos iluminados, se han añadido este año nuevos emplazamientos en varios distritos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16" presetClass="entr" presetSubtype="2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3000"/>
                                        <p:tgtEl>
                                          <p:spTgt spid="6"/>
                                        </p:tgtEl>
                                      </p:cBhvr>
                                    </p:animEffect>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Horizontal)">
                                      <p:cBhvr>
                                        <p:cTn id="29" dur="3000"/>
                                        <p:tgtEl>
                                          <p:spTgt spid="8"/>
                                        </p:tgtEl>
                                      </p:cBhvr>
                                    </p:animEffect>
                                  </p:childTnLst>
                                </p:cTn>
                              </p:par>
                              <p:par>
                                <p:cTn id="30" presetID="16" presetClass="entr" presetSubtype="2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7"/>
                                        </p:tgtEl>
                                        <p:attrNameLst>
                                          <p:attrName>ppt_x</p:attrName>
                                        </p:attrNameLst>
                                      </p:cBhvr>
                                      <p:tavLst>
                                        <p:tav tm="0">
                                          <p:val>
                                            <p:strVal val="ppt_x"/>
                                          </p:val>
                                        </p:tav>
                                        <p:tav tm="100000">
                                          <p:val>
                                            <p:strVal val="ppt_x+ppt_w/2"/>
                                          </p:val>
                                        </p:tav>
                                      </p:tavLst>
                                    </p:anim>
                                    <p:anim calcmode="lin" valueType="num">
                                      <p:cBhvr>
                                        <p:cTn id="42" dur="3000"/>
                                        <p:tgtEl>
                                          <p:spTgt spid="7"/>
                                        </p:tgtEl>
                                        <p:attrNameLst>
                                          <p:attrName>ppt_y</p:attrName>
                                        </p:attrNameLst>
                                      </p:cBhvr>
                                      <p:tavLst>
                                        <p:tav tm="0">
                                          <p:val>
                                            <p:strVal val="ppt_y"/>
                                          </p:val>
                                        </p:tav>
                                        <p:tav tm="100000">
                                          <p:val>
                                            <p:strVal val="ppt_y"/>
                                          </p:val>
                                        </p:tav>
                                      </p:tavLst>
                                    </p:anim>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strVal val="ppt_h"/>
                                          </p:val>
                                        </p:tav>
                                      </p:tavLst>
                                    </p:anim>
                                    <p:set>
                                      <p:cBhvr>
                                        <p:cTn id="45" dur="1" fill="hold">
                                          <p:stCondLst>
                                            <p:cond delay="2999"/>
                                          </p:stCondLst>
                                        </p:cTn>
                                        <p:tgtEl>
                                          <p:spTgt spid="7"/>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ppt_w/2"/>
                                          </p:val>
                                        </p:tav>
                                      </p:tavLst>
                                    </p:anim>
                                    <p:anim calcmode="lin" valueType="num">
                                      <p:cBhvr>
                                        <p:cTn id="48" dur="3000"/>
                                        <p:tgtEl>
                                          <p:spTgt spid="8"/>
                                        </p:tgtEl>
                                        <p:attrNameLst>
                                          <p:attrName>ppt_y</p:attrName>
                                        </p:attrNameLst>
                                      </p:cBhvr>
                                      <p:tavLst>
                                        <p:tav tm="0">
                                          <p:val>
                                            <p:strVal val="ppt_y"/>
                                          </p:val>
                                        </p:tav>
                                        <p:tav tm="100000">
                                          <p:val>
                                            <p:strVal val="ppt_y"/>
                                          </p:val>
                                        </p:tav>
                                      </p:tavLst>
                                    </p:anim>
                                    <p:anim calcmode="lin" valueType="num">
                                      <p:cBhvr>
                                        <p:cTn id="49" dur="3000"/>
                                        <p:tgtEl>
                                          <p:spTgt spid="8"/>
                                        </p:tgtEl>
                                        <p:attrNameLst>
                                          <p:attrName>ppt_w</p:attrName>
                                        </p:attrNameLst>
                                      </p:cBhvr>
                                      <p:tavLst>
                                        <p:tav tm="0">
                                          <p:val>
                                            <p:strVal val="ppt_w"/>
                                          </p:val>
                                        </p:tav>
                                        <p:tav tm="100000">
                                          <p:val>
                                            <p:fltVal val="0"/>
                                          </p:val>
                                        </p:tav>
                                      </p:tavLst>
                                    </p:anim>
                                    <p:anim calcmode="lin" valueType="num">
                                      <p:cBhvr>
                                        <p:cTn id="50" dur="3000"/>
                                        <p:tgtEl>
                                          <p:spTgt spid="8"/>
                                        </p:tgtEl>
                                        <p:attrNameLst>
                                          <p:attrName>ppt_h</p:attrName>
                                        </p:attrNameLst>
                                      </p:cBhvr>
                                      <p:tavLst>
                                        <p:tav tm="0">
                                          <p:val>
                                            <p:strVal val="ppt_h"/>
                                          </p:val>
                                        </p:tav>
                                        <p:tav tm="100000">
                                          <p:val>
                                            <p:strVal val="ppt_h"/>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23" presetClass="entr" presetSubtype="16"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fltVal val="0"/>
                                          </p:val>
                                        </p:tav>
                                        <p:tav tm="100000">
                                          <p:val>
                                            <p:strVal val="#ppt_h"/>
                                          </p:val>
                                        </p:tav>
                                      </p:tavLst>
                                    </p:anim>
                                  </p:childTnLst>
                                </p:cTn>
                              </p:par>
                              <p:par>
                                <p:cTn id="62" presetID="16" presetClass="entr" presetSubtype="37"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outVertical)">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1"/>
                                          </p:val>
                                        </p:tav>
                                        <p:tav tm="100000">
                                          <p:val>
                                            <p:strVal val="#ppt_x"/>
                                          </p:val>
                                        </p:tav>
                                      </p:tavLst>
                                    </p:anim>
                                    <p:anim calcmode="lin" valueType="num">
                                      <p:cBhvr>
                                        <p:cTn id="7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rque-del-Amor_-versos.jpg"/>
          <p:cNvPicPr>
            <a:picLocks noGrp="1" noChangeAspect="1"/>
          </p:cNvPicPr>
          <p:nvPr>
            <p:ph idx="1"/>
          </p:nvPr>
        </p:nvPicPr>
        <p:blipFill>
          <a:blip r:embed="rId2"/>
          <a:stretch>
            <a:fillRect/>
          </a:stretch>
        </p:blipFill>
        <p:spPr>
          <a:xfrm>
            <a:off x="28321" y="0"/>
            <a:ext cx="9087358" cy="5572146"/>
          </a:xfrm>
        </p:spPr>
      </p:pic>
      <p:sp>
        <p:nvSpPr>
          <p:cNvPr id="5" name="4 Luna"/>
          <p:cNvSpPr/>
          <p:nvPr/>
        </p:nvSpPr>
        <p:spPr>
          <a:xfrm>
            <a:off x="0" y="0"/>
            <a:ext cx="4500563" cy="5143500"/>
          </a:xfrm>
          <a:prstGeom prst="moon">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652963" y="0"/>
            <a:ext cx="4491037" cy="5143500"/>
          </a:xfrm>
          <a:prstGeom prst="moon">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857250" y="0"/>
            <a:ext cx="3776663" cy="5143500"/>
          </a:xfrm>
          <a:prstGeom prst="moon">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357688" y="0"/>
            <a:ext cx="3714750" cy="5143500"/>
          </a:xfrm>
          <a:prstGeom prst="moon">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1643063" y="0"/>
            <a:ext cx="2919412" cy="5143500"/>
          </a:xfrm>
          <a:prstGeom prst="moon">
            <a:avLst>
              <a:gd name="adj" fmla="val 39559"/>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4429125" y="0"/>
            <a:ext cx="2786063" cy="5143500"/>
          </a:xfrm>
          <a:prstGeom prst="moon">
            <a:avLst>
              <a:gd name="adj" fmla="val 40427"/>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2071688" y="0"/>
            <a:ext cx="3000375" cy="5143500"/>
          </a:xfrm>
          <a:prstGeom prst="moon">
            <a:avLst>
              <a:gd name="adj" fmla="val 32352"/>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4000500" y="0"/>
            <a:ext cx="2847975" cy="4983163"/>
          </a:xfrm>
          <a:prstGeom prst="moon">
            <a:avLst>
              <a:gd name="adj" fmla="val 32352"/>
            </a:avLst>
          </a:prstGeom>
          <a:noFill/>
          <a:ln w="38100">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85720" y="3786196"/>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árbol de Navidad que alumbra la Puerta del Sol estrena un nuevo y gigantesco diseño. Con casi 37 metros de altura y 14 de diámetro, y coronado por una brillante estrella, el abeto cuenta con más de 3.360 bolas rojas de distintos tamaños, al igual que 245.000 puntos de luz de tipo </a:t>
            </a:r>
            <a:r>
              <a:rPr lang="es-ES" i="1" dirty="0" err="1" smtClean="0">
                <a:effectLst>
                  <a:glow rad="101600">
                    <a:srgbClr val="C00000">
                      <a:alpha val="60000"/>
                    </a:srgbClr>
                  </a:glow>
                  <a:outerShdw blurRad="38100" dist="38100" dir="2700000" algn="tl">
                    <a:srgbClr val="000000">
                      <a:alpha val="43137"/>
                    </a:srgbClr>
                  </a:outerShdw>
                </a:effectLst>
              </a:rPr>
              <a:t>led</a:t>
            </a:r>
            <a:r>
              <a:rPr lang="es-ES" i="1" dirty="0" smtClean="0">
                <a:effectLst>
                  <a:glow rad="101600">
                    <a:srgbClr val="C00000">
                      <a:alpha val="60000"/>
                    </a:srgbClr>
                  </a:glow>
                  <a:outerShdw blurRad="38100" dist="38100" dir="2700000" algn="tl">
                    <a:srgbClr val="000000">
                      <a:alpha val="43137"/>
                    </a:srgbClr>
                  </a:outerShdw>
                </a:effectLst>
              </a:rPr>
              <a:t> de alta eficiencia energética.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5000">
        <p15:prstTrans prst="peelOff"/>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2000"/>
                                        <p:tgtEl>
                                          <p:spTgt spid="5"/>
                                        </p:tgtEl>
                                        <p:attrNameLst>
                                          <p:attrName>ppt_h</p:attrName>
                                        </p:attrNameLst>
                                      </p:cBhvr>
                                      <p:tavLst>
                                        <p:tav tm="0">
                                          <p:val>
                                            <p:strVal val="ppt_h"/>
                                          </p:val>
                                        </p:tav>
                                        <p:tav tm="100000">
                                          <p:val>
                                            <p:strVal val="ppt_h"/>
                                          </p:val>
                                        </p:tav>
                                      </p:tavLst>
                                    </p:anim>
                                    <p:anim calcmode="lin" valueType="num">
                                      <p:cBhvr>
                                        <p:cTn id="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2000"/>
                                        <p:tgtEl>
                                          <p:spTgt spid="6"/>
                                        </p:tgtEl>
                                        <p:attrNameLst>
                                          <p:attrName>ppt_h</p:attrName>
                                        </p:attrNameLst>
                                      </p:cBhvr>
                                      <p:tavLst>
                                        <p:tav tm="0">
                                          <p:val>
                                            <p:strVal val="ppt_h"/>
                                          </p:val>
                                        </p:tav>
                                        <p:tav tm="100000">
                                          <p:val>
                                            <p:strVal val="ppt_h"/>
                                          </p:val>
                                        </p:tav>
                                      </p:tavLst>
                                    </p:anim>
                                    <p:anim calcmode="lin" valueType="num">
                                      <p:cBhvr>
                                        <p:cTn id="1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1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9"/>
                                        </p:tgtEl>
                                        <p:attrNameLst>
                                          <p:attrName>ppt_h</p:attrName>
                                        </p:attrNameLst>
                                      </p:cBhvr>
                                      <p:tavLst>
                                        <p:tav tm="0">
                                          <p:val>
                                            <p:strVal val="ppt_h"/>
                                          </p:val>
                                        </p:tav>
                                        <p:tav tm="100000">
                                          <p:val>
                                            <p:strVal val="ppt_h"/>
                                          </p:val>
                                        </p:tav>
                                      </p:tavLst>
                                    </p:anim>
                                    <p:anim calcmode="lin" valueType="num">
                                      <p:cBhvr>
                                        <p:cTn id="23"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4000"/>
                                        <p:tgtEl>
                                          <p:spTgt spid="10"/>
                                        </p:tgtEl>
                                        <p:attrNameLst>
                                          <p:attrName>ppt_h</p:attrName>
                                        </p:attrNameLst>
                                      </p:cBhvr>
                                      <p:tavLst>
                                        <p:tav tm="0">
                                          <p:val>
                                            <p:strVal val="ppt_h"/>
                                          </p:val>
                                        </p:tav>
                                        <p:tav tm="100000">
                                          <p:val>
                                            <p:strVal val="ppt_h"/>
                                          </p:val>
                                        </p:tav>
                                      </p:tavLst>
                                    </p:anim>
                                    <p:anim calcmode="lin" valueType="num">
                                      <p:cBhvr>
                                        <p:cTn id="27"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5000"/>
                                        <p:tgtEl>
                                          <p:spTgt spid="11"/>
                                        </p:tgtEl>
                                        <p:attrNameLst>
                                          <p:attrName>ppt_h</p:attrName>
                                        </p:attrNameLst>
                                      </p:cBhvr>
                                      <p:tavLst>
                                        <p:tav tm="0">
                                          <p:val>
                                            <p:strVal val="ppt_h"/>
                                          </p:val>
                                        </p:tav>
                                        <p:tav tm="100000">
                                          <p:val>
                                            <p:strVal val="ppt_h"/>
                                          </p:val>
                                        </p:tav>
                                      </p:tavLst>
                                    </p:anim>
                                    <p:anim calcmode="lin" valueType="num">
                                      <p:cBhvr>
                                        <p:cTn id="3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par>
                                <p:cTn id="41" presetID="3" presetClass="entr" presetSubtype="5"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linds(vertical)">
                                      <p:cBhvr>
                                        <p:cTn id="43" dur="4000"/>
                                        <p:tgtEl>
                                          <p:spTgt spid="4"/>
                                        </p:tgtEl>
                                      </p:cBhvr>
                                    </p:animEffect>
                                  </p:childTnLst>
                                </p:cTn>
                              </p:par>
                            </p:childTnLst>
                          </p:cTn>
                        </p:par>
                        <p:par>
                          <p:cTn id="44" fill="hold">
                            <p:stCondLst>
                              <p:cond delay="5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1"/>
                                          </p:val>
                                        </p:tav>
                                        <p:tav tm="100000">
                                          <p:val>
                                            <p:strVal val="#ppt_x"/>
                                          </p:val>
                                        </p:tav>
                                      </p:tavLst>
                                    </p:anim>
                                    <p:anim calcmode="lin" valueType="num">
                                      <p:cBhvr>
                                        <p:cTn id="4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1.jpg"/>
          <p:cNvPicPr>
            <a:picLocks noChangeAspect="1"/>
          </p:cNvPicPr>
          <p:nvPr/>
        </p:nvPicPr>
        <p:blipFill>
          <a:blip r:embed="rId2"/>
          <a:stretch>
            <a:fillRect/>
          </a:stretch>
        </p:blipFill>
        <p:spPr bwMode="auto">
          <a:xfrm>
            <a:off x="0" y="-571522"/>
            <a:ext cx="9143999" cy="6022997"/>
          </a:xfrm>
          <a:prstGeom prst="rect">
            <a:avLst/>
          </a:prstGeom>
          <a:noFill/>
          <a:ln w="9525">
            <a:noFill/>
            <a:miter lim="800000"/>
            <a:headEnd/>
            <a:tailEnd/>
          </a:ln>
        </p:spPr>
      </p:pic>
      <p:sp>
        <p:nvSpPr>
          <p:cNvPr id="5" name="4 Decisión"/>
          <p:cNvSpPr/>
          <p:nvPr/>
        </p:nvSpPr>
        <p:spPr>
          <a:xfrm>
            <a:off x="0" y="465138"/>
            <a:ext cx="1547813" cy="2052637"/>
          </a:xfrm>
          <a:prstGeom prst="flowChartDecision">
            <a:avLst/>
          </a:prstGeom>
          <a:solidFill>
            <a:schemeClr val="tx2">
              <a:lumMod val="90000"/>
              <a:alpha val="65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Decisión"/>
          <p:cNvSpPr/>
          <p:nvPr/>
        </p:nvSpPr>
        <p:spPr>
          <a:xfrm>
            <a:off x="1547813" y="465138"/>
            <a:ext cx="1584325" cy="2052637"/>
          </a:xfrm>
          <a:prstGeom prst="flowChartDecision">
            <a:avLst/>
          </a:prstGeom>
          <a:solidFill>
            <a:schemeClr val="tx2">
              <a:lumMod val="90000"/>
              <a:alpha val="65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ecisión"/>
          <p:cNvSpPr/>
          <p:nvPr/>
        </p:nvSpPr>
        <p:spPr>
          <a:xfrm>
            <a:off x="3132138" y="465138"/>
            <a:ext cx="1511300" cy="2106612"/>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ecisión"/>
          <p:cNvSpPr/>
          <p:nvPr/>
        </p:nvSpPr>
        <p:spPr>
          <a:xfrm>
            <a:off x="4643438" y="465138"/>
            <a:ext cx="1512887" cy="2052637"/>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ecisión"/>
          <p:cNvSpPr/>
          <p:nvPr/>
        </p:nvSpPr>
        <p:spPr>
          <a:xfrm>
            <a:off x="6156325" y="465138"/>
            <a:ext cx="1511300" cy="2106612"/>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Decisión"/>
          <p:cNvSpPr/>
          <p:nvPr/>
        </p:nvSpPr>
        <p:spPr>
          <a:xfrm>
            <a:off x="7667625" y="465138"/>
            <a:ext cx="1476375" cy="2052637"/>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ecisión"/>
          <p:cNvSpPr/>
          <p:nvPr/>
        </p:nvSpPr>
        <p:spPr>
          <a:xfrm>
            <a:off x="0" y="2517775"/>
            <a:ext cx="1476375" cy="2214563"/>
          </a:xfrm>
          <a:prstGeom prst="flowChartDecision">
            <a:avLst/>
          </a:prstGeom>
          <a:solidFill>
            <a:schemeClr val="tx2">
              <a:lumMod val="90000"/>
              <a:alpha val="65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Decisión"/>
          <p:cNvSpPr/>
          <p:nvPr/>
        </p:nvSpPr>
        <p:spPr>
          <a:xfrm>
            <a:off x="1476375" y="2517775"/>
            <a:ext cx="1655763" cy="2214563"/>
          </a:xfrm>
          <a:prstGeom prst="flowChartDecision">
            <a:avLst/>
          </a:prstGeom>
          <a:solidFill>
            <a:schemeClr val="tx2">
              <a:lumMod val="90000"/>
              <a:alpha val="65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Decisión"/>
          <p:cNvSpPr/>
          <p:nvPr/>
        </p:nvSpPr>
        <p:spPr>
          <a:xfrm>
            <a:off x="3132138" y="2571750"/>
            <a:ext cx="1511300" cy="2160588"/>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Decisión"/>
          <p:cNvSpPr/>
          <p:nvPr/>
        </p:nvSpPr>
        <p:spPr>
          <a:xfrm>
            <a:off x="4643438" y="2517775"/>
            <a:ext cx="1584325" cy="2160588"/>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Decisión"/>
          <p:cNvSpPr/>
          <p:nvPr/>
        </p:nvSpPr>
        <p:spPr>
          <a:xfrm>
            <a:off x="6227763" y="2571750"/>
            <a:ext cx="1439862" cy="2106613"/>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Decisión"/>
          <p:cNvSpPr/>
          <p:nvPr/>
        </p:nvSpPr>
        <p:spPr>
          <a:xfrm>
            <a:off x="7667625" y="2517775"/>
            <a:ext cx="1476375" cy="2160588"/>
          </a:xfrm>
          <a:prstGeom prst="flowChartDecision">
            <a:avLst/>
          </a:prstGeom>
          <a:solidFill>
            <a:schemeClr val="tx2">
              <a:lumMod val="9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285720" y="3786196"/>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abeto luminoso de la Puerta del Sol suele ser uno de los más visitados. Este año su diseño contará con casi 37 metros de altura y estará coronado por una estrella. Contará con 245.000 puntos de luz, tipo </a:t>
            </a:r>
            <a:r>
              <a:rPr lang="es-ES" i="1" dirty="0" err="1" smtClean="0">
                <a:effectLst>
                  <a:glow rad="101600">
                    <a:srgbClr val="C00000">
                      <a:alpha val="60000"/>
                    </a:srgbClr>
                  </a:glow>
                  <a:outerShdw blurRad="38100" dist="38100" dir="2700000" algn="tl">
                    <a:srgbClr val="000000">
                      <a:alpha val="43137"/>
                    </a:srgbClr>
                  </a:outerShdw>
                </a:effectLst>
              </a:rPr>
              <a:t>led</a:t>
            </a:r>
            <a:r>
              <a:rPr lang="es-ES" i="1" dirty="0" smtClean="0">
                <a:effectLst>
                  <a:glow rad="101600">
                    <a:srgbClr val="C00000">
                      <a:alpha val="60000"/>
                    </a:srgbClr>
                  </a:glow>
                  <a:outerShdw blurRad="38100" dist="38100" dir="2700000" algn="tl">
                    <a:srgbClr val="000000">
                      <a:alpha val="43137"/>
                    </a:srgbClr>
                  </a:outerShdw>
                </a:effectLst>
              </a:rPr>
              <a:t> de alta eficiencia </a:t>
            </a:r>
            <a:r>
              <a:rPr lang="es-ES" i="1" dirty="0" err="1" smtClean="0">
                <a:effectLst>
                  <a:glow rad="101600">
                    <a:srgbClr val="C00000">
                      <a:alpha val="60000"/>
                    </a:srgbClr>
                  </a:glow>
                  <a:outerShdw blurRad="38100" dist="38100" dir="2700000" algn="tl">
                    <a:srgbClr val="000000">
                      <a:alpha val="43137"/>
                    </a:srgbClr>
                  </a:outerShdw>
                </a:effectLst>
              </a:rPr>
              <a:t>energética,y</a:t>
            </a:r>
            <a:r>
              <a:rPr lang="es-ES" i="1" dirty="0" smtClean="0">
                <a:effectLst>
                  <a:glow rad="101600">
                    <a:srgbClr val="C00000">
                      <a:alpha val="60000"/>
                    </a:srgbClr>
                  </a:glow>
                  <a:outerShdw blurRad="38100" dist="38100" dir="2700000" algn="tl">
                    <a:srgbClr val="000000">
                      <a:alpha val="43137"/>
                    </a:srgbClr>
                  </a:outerShdw>
                </a:effectLst>
              </a:rPr>
              <a:t> con más de 3.360 bolas rojas de 30, 20 y 15 centímetros cada 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5000">
        <p:wheel spokes="1"/>
      </p:transition>
    </mc:Choice>
    <mc:Fallback>
      <p:transition spd="slow" advTm="3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3000"/>
                                        <p:tgtEl>
                                          <p:spTgt spid="13"/>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13" presetClass="entr" presetSubtype="1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in)">
                                      <p:cBhvr>
                                        <p:cTn id="25" dur="3000"/>
                                        <p:tgtEl>
                                          <p:spTgt spid="16"/>
                                        </p:tgtEl>
                                      </p:cBhvr>
                                    </p:animEffect>
                                  </p:childTnLst>
                                </p:cTn>
                              </p:par>
                              <p:par>
                                <p:cTn id="26" presetID="13"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3000"/>
                                        <p:tgtEl>
                                          <p:spTgt spid="18"/>
                                        </p:tgtEl>
                                      </p:cBhvr>
                                    </p:animEffect>
                                  </p:childTnLst>
                                </p:cTn>
                              </p:par>
                              <p:par>
                                <p:cTn id="29" presetID="13" presetClass="entr" presetSubtype="16"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3000"/>
                                        <p:tgtEl>
                                          <p:spTgt spid="20"/>
                                        </p:tgtEl>
                                      </p:cBhvr>
                                    </p:animEffect>
                                  </p:childTnLst>
                                </p:cTn>
                              </p:par>
                              <p:par>
                                <p:cTn id="32" presetID="13" presetClass="entr" presetSubtype="16"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plus(in)">
                                      <p:cBhvr>
                                        <p:cTn id="34" dur="3000"/>
                                        <p:tgtEl>
                                          <p:spTgt spid="22"/>
                                        </p:tgtEl>
                                      </p:cBhvr>
                                    </p:animEffect>
                                  </p:childTnLst>
                                </p:cTn>
                              </p:par>
                              <p:par>
                                <p:cTn id="35" presetID="13" presetClass="entr" presetSubtype="16"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plus(in)">
                                      <p:cBhvr>
                                        <p:cTn id="37" dur="3000"/>
                                        <p:tgtEl>
                                          <p:spTgt spid="24"/>
                                        </p:tgtEl>
                                      </p:cBhvr>
                                    </p:animEffect>
                                  </p:childTnLst>
                                </p:cTn>
                              </p:par>
                              <p:par>
                                <p:cTn id="38" presetID="13" presetClass="entr" presetSubtype="16" fill="hold"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3000"/>
                                        <p:tgtEl>
                                          <p:spTgt spid="26"/>
                                        </p:tgtEl>
                                      </p:cBhvr>
                                    </p:animEffect>
                                  </p:childTnLst>
                                </p:cTn>
                              </p:par>
                              <p:par>
                                <p:cTn id="41" presetID="2" presetClass="entr" presetSubtype="4"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ppt_x"/>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ppt_x"/>
                                          </p:val>
                                        </p:tav>
                                        <p:tav tm="100000">
                                          <p:val>
                                            <p:strVal val="#ppt_x"/>
                                          </p:val>
                                        </p:tav>
                                      </p:tavLst>
                                    </p:anim>
                                    <p:anim calcmode="lin" valueType="num">
                                      <p:cBhvr additive="base">
                                        <p:cTn id="64" dur="300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3000" fill="hold"/>
                                        <p:tgtEl>
                                          <p:spTgt spid="16"/>
                                        </p:tgtEl>
                                        <p:attrNameLst>
                                          <p:attrName>ppt_x</p:attrName>
                                        </p:attrNameLst>
                                      </p:cBhvr>
                                      <p:tavLst>
                                        <p:tav tm="0">
                                          <p:val>
                                            <p:strVal val="#ppt_x"/>
                                          </p:val>
                                        </p:tav>
                                        <p:tav tm="100000">
                                          <p:val>
                                            <p:strVal val="#ppt_x"/>
                                          </p:val>
                                        </p:tav>
                                      </p:tavLst>
                                    </p:anim>
                                    <p:anim calcmode="lin" valueType="num">
                                      <p:cBhvr additive="base">
                                        <p:cTn id="68" dur="3000" fill="hold"/>
                                        <p:tgtEl>
                                          <p:spTgt spid="16"/>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3000" fill="hold"/>
                                        <p:tgtEl>
                                          <p:spTgt spid="18"/>
                                        </p:tgtEl>
                                        <p:attrNameLst>
                                          <p:attrName>ppt_x</p:attrName>
                                        </p:attrNameLst>
                                      </p:cBhvr>
                                      <p:tavLst>
                                        <p:tav tm="0">
                                          <p:val>
                                            <p:strVal val="#ppt_x"/>
                                          </p:val>
                                        </p:tav>
                                        <p:tav tm="100000">
                                          <p:val>
                                            <p:strVal val="#ppt_x"/>
                                          </p:val>
                                        </p:tav>
                                      </p:tavLst>
                                    </p:anim>
                                    <p:anim calcmode="lin" valueType="num">
                                      <p:cBhvr additive="base">
                                        <p:cTn id="72" dur="3000" fill="hold"/>
                                        <p:tgtEl>
                                          <p:spTgt spid="1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3000" fill="hold"/>
                                        <p:tgtEl>
                                          <p:spTgt spid="20"/>
                                        </p:tgtEl>
                                        <p:attrNameLst>
                                          <p:attrName>ppt_x</p:attrName>
                                        </p:attrNameLst>
                                      </p:cBhvr>
                                      <p:tavLst>
                                        <p:tav tm="0">
                                          <p:val>
                                            <p:strVal val="#ppt_x"/>
                                          </p:val>
                                        </p:tav>
                                        <p:tav tm="100000">
                                          <p:val>
                                            <p:strVal val="#ppt_x"/>
                                          </p:val>
                                        </p:tav>
                                      </p:tavLst>
                                    </p:anim>
                                    <p:anim calcmode="lin" valueType="num">
                                      <p:cBhvr additive="base">
                                        <p:cTn id="76" dur="3000" fill="hold"/>
                                        <p:tgtEl>
                                          <p:spTgt spid="20"/>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3000" fill="hold"/>
                                        <p:tgtEl>
                                          <p:spTgt spid="22"/>
                                        </p:tgtEl>
                                        <p:attrNameLst>
                                          <p:attrName>ppt_x</p:attrName>
                                        </p:attrNameLst>
                                      </p:cBhvr>
                                      <p:tavLst>
                                        <p:tav tm="0">
                                          <p:val>
                                            <p:strVal val="#ppt_x"/>
                                          </p:val>
                                        </p:tav>
                                        <p:tav tm="100000">
                                          <p:val>
                                            <p:strVal val="#ppt_x"/>
                                          </p:val>
                                        </p:tav>
                                      </p:tavLst>
                                    </p:anim>
                                    <p:anim calcmode="lin" valueType="num">
                                      <p:cBhvr additive="base">
                                        <p:cTn id="80" dur="3000" fill="hold"/>
                                        <p:tgtEl>
                                          <p:spTgt spid="2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ppt_x"/>
                                          </p:val>
                                        </p:tav>
                                        <p:tav tm="100000">
                                          <p:val>
                                            <p:strVal val="#ppt_x"/>
                                          </p:val>
                                        </p:tav>
                                      </p:tavLst>
                                    </p:anim>
                                    <p:anim calcmode="lin" valueType="num">
                                      <p:cBhvr additive="base">
                                        <p:cTn id="84" dur="3000" fill="hold"/>
                                        <p:tgtEl>
                                          <p:spTgt spid="24"/>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26"/>
                                        </p:tgtEl>
                                        <p:attrNameLst>
                                          <p:attrName>style.visibility</p:attrName>
                                        </p:attrNameLst>
                                      </p:cBhvr>
                                      <p:to>
                                        <p:strVal val="visible"/>
                                      </p:to>
                                    </p:set>
                                    <p:anim calcmode="lin" valueType="num">
                                      <p:cBhvr additive="base">
                                        <p:cTn id="87" dur="3000" fill="hold"/>
                                        <p:tgtEl>
                                          <p:spTgt spid="26"/>
                                        </p:tgtEl>
                                        <p:attrNameLst>
                                          <p:attrName>ppt_x</p:attrName>
                                        </p:attrNameLst>
                                      </p:cBhvr>
                                      <p:tavLst>
                                        <p:tav tm="0">
                                          <p:val>
                                            <p:strVal val="#ppt_x"/>
                                          </p:val>
                                        </p:tav>
                                        <p:tav tm="100000">
                                          <p:val>
                                            <p:strVal val="#ppt_x"/>
                                          </p:val>
                                        </p:tav>
                                      </p:tavLst>
                                    </p:anim>
                                    <p:anim calcmode="lin" valueType="num">
                                      <p:cBhvr additive="base">
                                        <p:cTn id="88" dur="3000" fill="hold"/>
                                        <p:tgtEl>
                                          <p:spTgt spid="26"/>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3000" fill="hold"/>
                                        <p:tgtEl>
                                          <p:spTgt spid="5"/>
                                        </p:tgtEl>
                                        <p:attrNameLst>
                                          <p:attrName>ppt_w</p:attrName>
                                        </p:attrNameLst>
                                      </p:cBhvr>
                                      <p:tavLst>
                                        <p:tav tm="0" fmla="#ppt_w*sin(2.5*pi*$)">
                                          <p:val>
                                            <p:fltVal val="0"/>
                                          </p:val>
                                        </p:tav>
                                        <p:tav tm="100000">
                                          <p:val>
                                            <p:fltVal val="1"/>
                                          </p:val>
                                        </p:tav>
                                      </p:tavLst>
                                    </p:anim>
                                    <p:anim calcmode="lin" valueType="num">
                                      <p:cBhvr>
                                        <p:cTn id="92" dur="3000" fill="hold"/>
                                        <p:tgtEl>
                                          <p:spTgt spid="5"/>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p:cTn id="95" dur="3000" fill="hold"/>
                                        <p:tgtEl>
                                          <p:spTgt spid="7"/>
                                        </p:tgtEl>
                                        <p:attrNameLst>
                                          <p:attrName>ppt_w</p:attrName>
                                        </p:attrNameLst>
                                      </p:cBhvr>
                                      <p:tavLst>
                                        <p:tav tm="0" fmla="#ppt_w*sin(2.5*pi*$)">
                                          <p:val>
                                            <p:fltVal val="0"/>
                                          </p:val>
                                        </p:tav>
                                        <p:tav tm="100000">
                                          <p:val>
                                            <p:fltVal val="1"/>
                                          </p:val>
                                        </p:tav>
                                      </p:tavLst>
                                    </p:anim>
                                    <p:anim calcmode="lin" valueType="num">
                                      <p:cBhvr>
                                        <p:cTn id="96" dur="3000" fill="hold"/>
                                        <p:tgtEl>
                                          <p:spTgt spid="7"/>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p:cTn id="99" dur="3000" fill="hold"/>
                                        <p:tgtEl>
                                          <p:spTgt spid="9"/>
                                        </p:tgtEl>
                                        <p:attrNameLst>
                                          <p:attrName>ppt_w</p:attrName>
                                        </p:attrNameLst>
                                      </p:cBhvr>
                                      <p:tavLst>
                                        <p:tav tm="0" fmla="#ppt_w*sin(2.5*pi*$)">
                                          <p:val>
                                            <p:fltVal val="0"/>
                                          </p:val>
                                        </p:tav>
                                        <p:tav tm="100000">
                                          <p:val>
                                            <p:fltVal val="1"/>
                                          </p:val>
                                        </p:tav>
                                      </p:tavLst>
                                    </p:anim>
                                    <p:anim calcmode="lin" valueType="num">
                                      <p:cBhvr>
                                        <p:cTn id="100" dur="3000" fill="hold"/>
                                        <p:tgtEl>
                                          <p:spTgt spid="9"/>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fmla="#ppt_w*sin(2.5*pi*$)">
                                          <p:val>
                                            <p:fltVal val="0"/>
                                          </p:val>
                                        </p:tav>
                                        <p:tav tm="100000">
                                          <p:val>
                                            <p:fltVal val="1"/>
                                          </p:val>
                                        </p:tav>
                                      </p:tavLst>
                                    </p:anim>
                                    <p:anim calcmode="lin" valueType="num">
                                      <p:cBhvr>
                                        <p:cTn id="104" dur="3000" fill="hold"/>
                                        <p:tgtEl>
                                          <p:spTgt spid="11"/>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3000" fill="hold"/>
                                        <p:tgtEl>
                                          <p:spTgt spid="13"/>
                                        </p:tgtEl>
                                        <p:attrNameLst>
                                          <p:attrName>ppt_w</p:attrName>
                                        </p:attrNameLst>
                                      </p:cBhvr>
                                      <p:tavLst>
                                        <p:tav tm="0" fmla="#ppt_w*sin(2.5*pi*$)">
                                          <p:val>
                                            <p:fltVal val="0"/>
                                          </p:val>
                                        </p:tav>
                                        <p:tav tm="100000">
                                          <p:val>
                                            <p:fltVal val="1"/>
                                          </p:val>
                                        </p:tav>
                                      </p:tavLst>
                                    </p:anim>
                                    <p:anim calcmode="lin" valueType="num">
                                      <p:cBhvr>
                                        <p:cTn id="108" dur="3000" fill="hold"/>
                                        <p:tgtEl>
                                          <p:spTgt spid="13"/>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15"/>
                                        </p:tgtEl>
                                        <p:attrNameLst>
                                          <p:attrName>style.visibility</p:attrName>
                                        </p:attrNameLst>
                                      </p:cBhvr>
                                      <p:to>
                                        <p:strVal val="visible"/>
                                      </p:to>
                                    </p:set>
                                    <p:anim calcmode="lin" valueType="num">
                                      <p:cBhvr>
                                        <p:cTn id="111" dur="3000" fill="hold"/>
                                        <p:tgtEl>
                                          <p:spTgt spid="15"/>
                                        </p:tgtEl>
                                        <p:attrNameLst>
                                          <p:attrName>ppt_w</p:attrName>
                                        </p:attrNameLst>
                                      </p:cBhvr>
                                      <p:tavLst>
                                        <p:tav tm="0" fmla="#ppt_w*sin(2.5*pi*$)">
                                          <p:val>
                                            <p:fltVal val="0"/>
                                          </p:val>
                                        </p:tav>
                                        <p:tav tm="100000">
                                          <p:val>
                                            <p:fltVal val="1"/>
                                          </p:val>
                                        </p:tav>
                                      </p:tavLst>
                                    </p:anim>
                                    <p:anim calcmode="lin" valueType="num">
                                      <p:cBhvr>
                                        <p:cTn id="112" dur="3000" fill="hold"/>
                                        <p:tgtEl>
                                          <p:spTgt spid="15"/>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16"/>
                                        </p:tgtEl>
                                        <p:attrNameLst>
                                          <p:attrName>style.visibility</p:attrName>
                                        </p:attrNameLst>
                                      </p:cBhvr>
                                      <p:to>
                                        <p:strVal val="visible"/>
                                      </p:to>
                                    </p:set>
                                    <p:anim calcmode="lin" valueType="num">
                                      <p:cBhvr>
                                        <p:cTn id="115" dur="3000" fill="hold"/>
                                        <p:tgtEl>
                                          <p:spTgt spid="16"/>
                                        </p:tgtEl>
                                        <p:attrNameLst>
                                          <p:attrName>ppt_w</p:attrName>
                                        </p:attrNameLst>
                                      </p:cBhvr>
                                      <p:tavLst>
                                        <p:tav tm="0" fmla="#ppt_w*sin(2.5*pi*$)">
                                          <p:val>
                                            <p:fltVal val="0"/>
                                          </p:val>
                                        </p:tav>
                                        <p:tav tm="100000">
                                          <p:val>
                                            <p:fltVal val="1"/>
                                          </p:val>
                                        </p:tav>
                                      </p:tavLst>
                                    </p:anim>
                                    <p:anim calcmode="lin" valueType="num">
                                      <p:cBhvr>
                                        <p:cTn id="116" dur="3000" fill="hold"/>
                                        <p:tgtEl>
                                          <p:spTgt spid="16"/>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p:cTn id="119" dur="3000" fill="hold"/>
                                        <p:tgtEl>
                                          <p:spTgt spid="18"/>
                                        </p:tgtEl>
                                        <p:attrNameLst>
                                          <p:attrName>ppt_w</p:attrName>
                                        </p:attrNameLst>
                                      </p:cBhvr>
                                      <p:tavLst>
                                        <p:tav tm="0" fmla="#ppt_w*sin(2.5*pi*$)">
                                          <p:val>
                                            <p:fltVal val="0"/>
                                          </p:val>
                                        </p:tav>
                                        <p:tav tm="100000">
                                          <p:val>
                                            <p:fltVal val="1"/>
                                          </p:val>
                                        </p:tav>
                                      </p:tavLst>
                                    </p:anim>
                                    <p:anim calcmode="lin" valueType="num">
                                      <p:cBhvr>
                                        <p:cTn id="120" dur="3000" fill="hold"/>
                                        <p:tgtEl>
                                          <p:spTgt spid="18"/>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20"/>
                                        </p:tgtEl>
                                        <p:attrNameLst>
                                          <p:attrName>style.visibility</p:attrName>
                                        </p:attrNameLst>
                                      </p:cBhvr>
                                      <p:to>
                                        <p:strVal val="visible"/>
                                      </p:to>
                                    </p:set>
                                    <p:anim calcmode="lin" valueType="num">
                                      <p:cBhvr>
                                        <p:cTn id="123" dur="3000" fill="hold"/>
                                        <p:tgtEl>
                                          <p:spTgt spid="20"/>
                                        </p:tgtEl>
                                        <p:attrNameLst>
                                          <p:attrName>ppt_w</p:attrName>
                                        </p:attrNameLst>
                                      </p:cBhvr>
                                      <p:tavLst>
                                        <p:tav tm="0" fmla="#ppt_w*sin(2.5*pi*$)">
                                          <p:val>
                                            <p:fltVal val="0"/>
                                          </p:val>
                                        </p:tav>
                                        <p:tav tm="100000">
                                          <p:val>
                                            <p:fltVal val="1"/>
                                          </p:val>
                                        </p:tav>
                                      </p:tavLst>
                                    </p:anim>
                                    <p:anim calcmode="lin" valueType="num">
                                      <p:cBhvr>
                                        <p:cTn id="124" dur="3000" fill="hold"/>
                                        <p:tgtEl>
                                          <p:spTgt spid="20"/>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3000" fill="hold"/>
                                        <p:tgtEl>
                                          <p:spTgt spid="22"/>
                                        </p:tgtEl>
                                        <p:attrNameLst>
                                          <p:attrName>ppt_w</p:attrName>
                                        </p:attrNameLst>
                                      </p:cBhvr>
                                      <p:tavLst>
                                        <p:tav tm="0" fmla="#ppt_w*sin(2.5*pi*$)">
                                          <p:val>
                                            <p:fltVal val="0"/>
                                          </p:val>
                                        </p:tav>
                                        <p:tav tm="100000">
                                          <p:val>
                                            <p:fltVal val="1"/>
                                          </p:val>
                                        </p:tav>
                                      </p:tavLst>
                                    </p:anim>
                                    <p:anim calcmode="lin" valueType="num">
                                      <p:cBhvr>
                                        <p:cTn id="128" dur="3000" fill="hold"/>
                                        <p:tgtEl>
                                          <p:spTgt spid="22"/>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 calcmode="lin" valueType="num">
                                      <p:cBhvr>
                                        <p:cTn id="131" dur="3000" fill="hold"/>
                                        <p:tgtEl>
                                          <p:spTgt spid="24"/>
                                        </p:tgtEl>
                                        <p:attrNameLst>
                                          <p:attrName>ppt_w</p:attrName>
                                        </p:attrNameLst>
                                      </p:cBhvr>
                                      <p:tavLst>
                                        <p:tav tm="0" fmla="#ppt_w*sin(2.5*pi*$)">
                                          <p:val>
                                            <p:fltVal val="0"/>
                                          </p:val>
                                        </p:tav>
                                        <p:tav tm="100000">
                                          <p:val>
                                            <p:fltVal val="1"/>
                                          </p:val>
                                        </p:tav>
                                      </p:tavLst>
                                    </p:anim>
                                    <p:anim calcmode="lin" valueType="num">
                                      <p:cBhvr>
                                        <p:cTn id="132" dur="3000" fill="hold"/>
                                        <p:tgtEl>
                                          <p:spTgt spid="24"/>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26"/>
                                        </p:tgtEl>
                                        <p:attrNameLst>
                                          <p:attrName>style.visibility</p:attrName>
                                        </p:attrNameLst>
                                      </p:cBhvr>
                                      <p:to>
                                        <p:strVal val="visible"/>
                                      </p:to>
                                    </p:set>
                                    <p:anim calcmode="lin" valueType="num">
                                      <p:cBhvr>
                                        <p:cTn id="135" dur="3000" fill="hold"/>
                                        <p:tgtEl>
                                          <p:spTgt spid="26"/>
                                        </p:tgtEl>
                                        <p:attrNameLst>
                                          <p:attrName>ppt_w</p:attrName>
                                        </p:attrNameLst>
                                      </p:cBhvr>
                                      <p:tavLst>
                                        <p:tav tm="0" fmla="#ppt_w*sin(2.5*pi*$)">
                                          <p:val>
                                            <p:fltVal val="0"/>
                                          </p:val>
                                        </p:tav>
                                        <p:tav tm="100000">
                                          <p:val>
                                            <p:fltVal val="1"/>
                                          </p:val>
                                        </p:tav>
                                      </p:tavLst>
                                    </p:anim>
                                    <p:anim calcmode="lin" valueType="num">
                                      <p:cBhvr>
                                        <p:cTn id="136" dur="3000" fill="hold"/>
                                        <p:tgtEl>
                                          <p:spTgt spid="26"/>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4" fill="hold" nodeType="after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ppt_x"/>
                                          </p:val>
                                        </p:tav>
                                      </p:tavLst>
                                    </p:anim>
                                    <p:anim calcmode="lin" valueType="num">
                                      <p:cBhvr additive="base">
                                        <p:cTn id="140" dur="3000"/>
                                        <p:tgtEl>
                                          <p:spTgt spid="5"/>
                                        </p:tgtEl>
                                        <p:attrNameLst>
                                          <p:attrName>ppt_y</p:attrName>
                                        </p:attrNameLst>
                                      </p:cBhvr>
                                      <p:tavLst>
                                        <p:tav tm="0">
                                          <p:val>
                                            <p:strVal val="ppt_y"/>
                                          </p:val>
                                        </p:tav>
                                        <p:tav tm="100000">
                                          <p:val>
                                            <p:strVal val="1+ppt_h/2"/>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ppt_x"/>
                                          </p:val>
                                        </p:tav>
                                      </p:tavLst>
                                    </p:anim>
                                    <p:anim calcmode="lin" valueType="num">
                                      <p:cBhvr additive="base">
                                        <p:cTn id="144" dur="3000"/>
                                        <p:tgtEl>
                                          <p:spTgt spid="7"/>
                                        </p:tgtEl>
                                        <p:attrNameLst>
                                          <p:attrName>ppt_y</p:attrName>
                                        </p:attrNameLst>
                                      </p:cBhvr>
                                      <p:tavLst>
                                        <p:tav tm="0">
                                          <p:val>
                                            <p:strVal val="ppt_y"/>
                                          </p:val>
                                        </p:tav>
                                        <p:tav tm="100000">
                                          <p:val>
                                            <p:strVal val="1+ppt_h/2"/>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ppt_x"/>
                                          </p:val>
                                        </p:tav>
                                      </p:tavLst>
                                    </p:anim>
                                    <p:anim calcmode="lin" valueType="num">
                                      <p:cBhvr additive="base">
                                        <p:cTn id="148" dur="3000"/>
                                        <p:tgtEl>
                                          <p:spTgt spid="9"/>
                                        </p:tgtEl>
                                        <p:attrNameLst>
                                          <p:attrName>ppt_y</p:attrName>
                                        </p:attrNameLst>
                                      </p:cBhvr>
                                      <p:tavLst>
                                        <p:tav tm="0">
                                          <p:val>
                                            <p:strVal val="ppt_y"/>
                                          </p:val>
                                        </p:tav>
                                        <p:tav tm="100000">
                                          <p:val>
                                            <p:strVal val="1+ppt_h/2"/>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ppt_x"/>
                                          </p:val>
                                        </p:tav>
                                      </p:tavLst>
                                    </p:anim>
                                    <p:anim calcmode="lin" valueType="num">
                                      <p:cBhvr additive="base">
                                        <p:cTn id="152" dur="3000"/>
                                        <p:tgtEl>
                                          <p:spTgt spid="11"/>
                                        </p:tgtEl>
                                        <p:attrNameLst>
                                          <p:attrName>ppt_y</p:attrName>
                                        </p:attrNameLst>
                                      </p:cBhvr>
                                      <p:tavLst>
                                        <p:tav tm="0">
                                          <p:val>
                                            <p:strVal val="ppt_y"/>
                                          </p:val>
                                        </p:tav>
                                        <p:tav tm="100000">
                                          <p:val>
                                            <p:strVal val="1+ppt_h/2"/>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ppt_x"/>
                                          </p:val>
                                        </p:tav>
                                      </p:tavLst>
                                    </p:anim>
                                    <p:anim calcmode="lin" valueType="num">
                                      <p:cBhvr additive="base">
                                        <p:cTn id="156" dur="3000"/>
                                        <p:tgtEl>
                                          <p:spTgt spid="13"/>
                                        </p:tgtEl>
                                        <p:attrNameLst>
                                          <p:attrName>ppt_y</p:attrName>
                                        </p:attrNameLst>
                                      </p:cBhvr>
                                      <p:tavLst>
                                        <p:tav tm="0">
                                          <p:val>
                                            <p:strVal val="ppt_y"/>
                                          </p:val>
                                        </p:tav>
                                        <p:tav tm="100000">
                                          <p:val>
                                            <p:strVal val="1+ppt_h/2"/>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5"/>
                                        </p:tgtEl>
                                        <p:attrNameLst>
                                          <p:attrName>ppt_x</p:attrName>
                                        </p:attrNameLst>
                                      </p:cBhvr>
                                      <p:tavLst>
                                        <p:tav tm="0">
                                          <p:val>
                                            <p:strVal val="ppt_x"/>
                                          </p:val>
                                        </p:tav>
                                        <p:tav tm="100000">
                                          <p:val>
                                            <p:strVal val="ppt_x"/>
                                          </p:val>
                                        </p:tav>
                                      </p:tavLst>
                                    </p:anim>
                                    <p:anim calcmode="lin" valueType="num">
                                      <p:cBhvr additive="base">
                                        <p:cTn id="160" dur="3000"/>
                                        <p:tgtEl>
                                          <p:spTgt spid="15"/>
                                        </p:tgtEl>
                                        <p:attrNameLst>
                                          <p:attrName>ppt_y</p:attrName>
                                        </p:attrNameLst>
                                      </p:cBhvr>
                                      <p:tavLst>
                                        <p:tav tm="0">
                                          <p:val>
                                            <p:strVal val="ppt_y"/>
                                          </p:val>
                                        </p:tav>
                                        <p:tav tm="100000">
                                          <p:val>
                                            <p:strVal val="1+ppt_h/2"/>
                                          </p:val>
                                        </p:tav>
                                      </p:tavLst>
                                    </p:anim>
                                    <p:set>
                                      <p:cBhvr>
                                        <p:cTn id="161" dur="1" fill="hold">
                                          <p:stCondLst>
                                            <p:cond delay="2999"/>
                                          </p:stCondLst>
                                        </p:cTn>
                                        <p:tgtEl>
                                          <p:spTgt spid="15"/>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ppt_x"/>
                                          </p:val>
                                        </p:tav>
                                      </p:tavLst>
                                    </p:anim>
                                    <p:anim calcmode="lin" valueType="num">
                                      <p:cBhvr additive="base">
                                        <p:cTn id="164" dur="3000"/>
                                        <p:tgtEl>
                                          <p:spTgt spid="16"/>
                                        </p:tgtEl>
                                        <p:attrNameLst>
                                          <p:attrName>ppt_y</p:attrName>
                                        </p:attrNameLst>
                                      </p:cBhvr>
                                      <p:tavLst>
                                        <p:tav tm="0">
                                          <p:val>
                                            <p:strVal val="ppt_y"/>
                                          </p:val>
                                        </p:tav>
                                        <p:tav tm="100000">
                                          <p:val>
                                            <p:strVal val="0-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ppt_x"/>
                                          </p:val>
                                        </p:tav>
                                      </p:tavLst>
                                    </p:anim>
                                    <p:anim calcmode="lin" valueType="num">
                                      <p:cBhvr additive="base">
                                        <p:cTn id="168" dur="3000"/>
                                        <p:tgtEl>
                                          <p:spTgt spid="18"/>
                                        </p:tgtEl>
                                        <p:attrNameLst>
                                          <p:attrName>ppt_y</p:attrName>
                                        </p:attrNameLst>
                                      </p:cBhvr>
                                      <p:tavLst>
                                        <p:tav tm="0">
                                          <p:val>
                                            <p:strVal val="ppt_y"/>
                                          </p:val>
                                        </p:tav>
                                        <p:tav tm="100000">
                                          <p:val>
                                            <p:strVal val="0-ppt_h/2"/>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0-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2"/>
                                        </p:tgtEl>
                                        <p:attrNameLst>
                                          <p:attrName>ppt_x</p:attrName>
                                        </p:attrNameLst>
                                      </p:cBhvr>
                                      <p:tavLst>
                                        <p:tav tm="0">
                                          <p:val>
                                            <p:strVal val="ppt_x"/>
                                          </p:val>
                                        </p:tav>
                                        <p:tav tm="100000">
                                          <p:val>
                                            <p:strVal val="ppt_x"/>
                                          </p:val>
                                        </p:tav>
                                      </p:tavLst>
                                    </p:anim>
                                    <p:anim calcmode="lin" valueType="num">
                                      <p:cBhvr additive="base">
                                        <p:cTn id="176" dur="3000"/>
                                        <p:tgtEl>
                                          <p:spTgt spid="22"/>
                                        </p:tgtEl>
                                        <p:attrNameLst>
                                          <p:attrName>ppt_y</p:attrName>
                                        </p:attrNameLst>
                                      </p:cBhvr>
                                      <p:tavLst>
                                        <p:tav tm="0">
                                          <p:val>
                                            <p:strVal val="ppt_y"/>
                                          </p:val>
                                        </p:tav>
                                        <p:tav tm="100000">
                                          <p:val>
                                            <p:strVal val="0-ppt_h/2"/>
                                          </p:val>
                                        </p:tav>
                                      </p:tavLst>
                                    </p:anim>
                                    <p:set>
                                      <p:cBhvr>
                                        <p:cTn id="177" dur="1" fill="hold">
                                          <p:stCondLst>
                                            <p:cond delay="2999"/>
                                          </p:stCondLst>
                                        </p:cTn>
                                        <p:tgtEl>
                                          <p:spTgt spid="22"/>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4"/>
                                        </p:tgtEl>
                                        <p:attrNameLst>
                                          <p:attrName>ppt_x</p:attrName>
                                        </p:attrNameLst>
                                      </p:cBhvr>
                                      <p:tavLst>
                                        <p:tav tm="0">
                                          <p:val>
                                            <p:strVal val="ppt_x"/>
                                          </p:val>
                                        </p:tav>
                                        <p:tav tm="100000">
                                          <p:val>
                                            <p:strVal val="ppt_x"/>
                                          </p:val>
                                        </p:tav>
                                      </p:tavLst>
                                    </p:anim>
                                    <p:anim calcmode="lin" valueType="num">
                                      <p:cBhvr additive="base">
                                        <p:cTn id="180" dur="3000"/>
                                        <p:tgtEl>
                                          <p:spTgt spid="24"/>
                                        </p:tgtEl>
                                        <p:attrNameLst>
                                          <p:attrName>ppt_y</p:attrName>
                                        </p:attrNameLst>
                                      </p:cBhvr>
                                      <p:tavLst>
                                        <p:tav tm="0">
                                          <p:val>
                                            <p:strVal val="ppt_y"/>
                                          </p:val>
                                        </p:tav>
                                        <p:tav tm="100000">
                                          <p:val>
                                            <p:strVal val="0-ppt_h/2"/>
                                          </p:val>
                                        </p:tav>
                                      </p:tavLst>
                                    </p:anim>
                                    <p:set>
                                      <p:cBhvr>
                                        <p:cTn id="181" dur="1" fill="hold">
                                          <p:stCondLst>
                                            <p:cond delay="2999"/>
                                          </p:stCondLst>
                                        </p:cTn>
                                        <p:tgtEl>
                                          <p:spTgt spid="24"/>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6"/>
                                        </p:tgtEl>
                                        <p:attrNameLst>
                                          <p:attrName>ppt_x</p:attrName>
                                        </p:attrNameLst>
                                      </p:cBhvr>
                                      <p:tavLst>
                                        <p:tav tm="0">
                                          <p:val>
                                            <p:strVal val="ppt_x"/>
                                          </p:val>
                                        </p:tav>
                                        <p:tav tm="100000">
                                          <p:val>
                                            <p:strVal val="ppt_x"/>
                                          </p:val>
                                        </p:tav>
                                      </p:tavLst>
                                    </p:anim>
                                    <p:anim calcmode="lin" valueType="num">
                                      <p:cBhvr additive="base">
                                        <p:cTn id="184" dur="3000"/>
                                        <p:tgtEl>
                                          <p:spTgt spid="26"/>
                                        </p:tgtEl>
                                        <p:attrNameLst>
                                          <p:attrName>ppt_y</p:attrName>
                                        </p:attrNameLst>
                                      </p:cBhvr>
                                      <p:tavLst>
                                        <p:tav tm="0">
                                          <p:val>
                                            <p:strVal val="ppt_y"/>
                                          </p:val>
                                        </p:tav>
                                        <p:tav tm="100000">
                                          <p:val>
                                            <p:strVal val="0-ppt_h/2"/>
                                          </p:val>
                                        </p:tav>
                                      </p:tavLst>
                                    </p:anim>
                                    <p:set>
                                      <p:cBhvr>
                                        <p:cTn id="185" dur="1" fill="hold">
                                          <p:stCondLst>
                                            <p:cond delay="2999"/>
                                          </p:stCondLst>
                                        </p:cTn>
                                        <p:tgtEl>
                                          <p:spTgt spid="26"/>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5"/>
                                        </p:tgtEl>
                                        <p:attrNameLst>
                                          <p:attrName>ppt_h</p:attrName>
                                        </p:attrNameLst>
                                      </p:cBhvr>
                                      <p:tavLst>
                                        <p:tav tm="0">
                                          <p:val>
                                            <p:strVal val="ppt_h"/>
                                          </p:val>
                                        </p:tav>
                                        <p:tav tm="100000">
                                          <p:val>
                                            <p:strVal val="ppt_h"/>
                                          </p:val>
                                        </p:tav>
                                      </p:tavLst>
                                    </p:anim>
                                    <p:anim calcmode="lin" valueType="num">
                                      <p:cBhvr>
                                        <p:cTn id="18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5"/>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7"/>
                                        </p:tgtEl>
                                        <p:attrNameLst>
                                          <p:attrName>ppt_h</p:attrName>
                                        </p:attrNameLst>
                                      </p:cBhvr>
                                      <p:tavLst>
                                        <p:tav tm="0">
                                          <p:val>
                                            <p:strVal val="ppt_h"/>
                                          </p:val>
                                        </p:tav>
                                        <p:tav tm="100000">
                                          <p:val>
                                            <p:strVal val="ppt_h"/>
                                          </p:val>
                                        </p:tav>
                                      </p:tavLst>
                                    </p:anim>
                                    <p:anim calcmode="lin" valueType="num">
                                      <p:cBhvr>
                                        <p:cTn id="19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7"/>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9"/>
                                        </p:tgtEl>
                                        <p:attrNameLst>
                                          <p:attrName>ppt_h</p:attrName>
                                        </p:attrNameLst>
                                      </p:cBhvr>
                                      <p:tavLst>
                                        <p:tav tm="0">
                                          <p:val>
                                            <p:strVal val="ppt_h"/>
                                          </p:val>
                                        </p:tav>
                                        <p:tav tm="100000">
                                          <p:val>
                                            <p:strVal val="ppt_h"/>
                                          </p:val>
                                        </p:tav>
                                      </p:tavLst>
                                    </p:anim>
                                    <p:anim calcmode="lin" valueType="num">
                                      <p:cBhvr>
                                        <p:cTn id="19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9"/>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11"/>
                                        </p:tgtEl>
                                        <p:attrNameLst>
                                          <p:attrName>ppt_h</p:attrName>
                                        </p:attrNameLst>
                                      </p:cBhvr>
                                      <p:tavLst>
                                        <p:tav tm="0">
                                          <p:val>
                                            <p:strVal val="ppt_h"/>
                                          </p:val>
                                        </p:tav>
                                        <p:tav tm="100000">
                                          <p:val>
                                            <p:strVal val="ppt_h"/>
                                          </p:val>
                                        </p:tav>
                                      </p:tavLst>
                                    </p:anim>
                                    <p:anim calcmode="lin" valueType="num">
                                      <p:cBhvr>
                                        <p:cTn id="200"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11"/>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13"/>
                                        </p:tgtEl>
                                        <p:attrNameLst>
                                          <p:attrName>ppt_h</p:attrName>
                                        </p:attrNameLst>
                                      </p:cBhvr>
                                      <p:tavLst>
                                        <p:tav tm="0">
                                          <p:val>
                                            <p:strVal val="ppt_h"/>
                                          </p:val>
                                        </p:tav>
                                        <p:tav tm="100000">
                                          <p:val>
                                            <p:strVal val="ppt_h"/>
                                          </p:val>
                                        </p:tav>
                                      </p:tavLst>
                                    </p:anim>
                                    <p:anim calcmode="lin" valueType="num">
                                      <p:cBhvr>
                                        <p:cTn id="2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13"/>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15"/>
                                        </p:tgtEl>
                                        <p:attrNameLst>
                                          <p:attrName>ppt_h</p:attrName>
                                        </p:attrNameLst>
                                      </p:cBhvr>
                                      <p:tavLst>
                                        <p:tav tm="0">
                                          <p:val>
                                            <p:strVal val="ppt_h"/>
                                          </p:val>
                                        </p:tav>
                                        <p:tav tm="100000">
                                          <p:val>
                                            <p:strVal val="ppt_h"/>
                                          </p:val>
                                        </p:tav>
                                      </p:tavLst>
                                    </p:anim>
                                    <p:anim calcmode="lin" valueType="num">
                                      <p:cBhvr>
                                        <p:cTn id="20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15"/>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16"/>
                                        </p:tgtEl>
                                        <p:attrNameLst>
                                          <p:attrName>ppt_h</p:attrName>
                                        </p:attrNameLst>
                                      </p:cBhvr>
                                      <p:tavLst>
                                        <p:tav tm="0">
                                          <p:val>
                                            <p:strVal val="ppt_h"/>
                                          </p:val>
                                        </p:tav>
                                        <p:tav tm="100000">
                                          <p:val>
                                            <p:strVal val="ppt_h"/>
                                          </p:val>
                                        </p:tav>
                                      </p:tavLst>
                                    </p:anim>
                                    <p:anim calcmode="lin" valueType="num">
                                      <p:cBhvr>
                                        <p:cTn id="21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16"/>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18"/>
                                        </p:tgtEl>
                                        <p:attrNameLst>
                                          <p:attrName>ppt_h</p:attrName>
                                        </p:attrNameLst>
                                      </p:cBhvr>
                                      <p:tavLst>
                                        <p:tav tm="0">
                                          <p:val>
                                            <p:strVal val="ppt_h"/>
                                          </p:val>
                                        </p:tav>
                                        <p:tav tm="100000">
                                          <p:val>
                                            <p:strVal val="ppt_h"/>
                                          </p:val>
                                        </p:tav>
                                      </p:tavLst>
                                    </p:anim>
                                    <p:anim calcmode="lin" valueType="num">
                                      <p:cBhvr>
                                        <p:cTn id="21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18"/>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20"/>
                                        </p:tgtEl>
                                        <p:attrNameLst>
                                          <p:attrName>ppt_h</p:attrName>
                                        </p:attrNameLst>
                                      </p:cBhvr>
                                      <p:tavLst>
                                        <p:tav tm="0">
                                          <p:val>
                                            <p:strVal val="ppt_h"/>
                                          </p:val>
                                        </p:tav>
                                        <p:tav tm="100000">
                                          <p:val>
                                            <p:strVal val="ppt_h"/>
                                          </p:val>
                                        </p:tav>
                                      </p:tavLst>
                                    </p:anim>
                                    <p:anim calcmode="lin" valueType="num">
                                      <p:cBhvr>
                                        <p:cTn id="22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2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22"/>
                                        </p:tgtEl>
                                        <p:attrNameLst>
                                          <p:attrName>ppt_h</p:attrName>
                                        </p:attrNameLst>
                                      </p:cBhvr>
                                      <p:tavLst>
                                        <p:tav tm="0">
                                          <p:val>
                                            <p:strVal val="ppt_h"/>
                                          </p:val>
                                        </p:tav>
                                        <p:tav tm="100000">
                                          <p:val>
                                            <p:strVal val="ppt_h"/>
                                          </p:val>
                                        </p:tav>
                                      </p:tavLst>
                                    </p:anim>
                                    <p:anim calcmode="lin" valueType="num">
                                      <p:cBhvr>
                                        <p:cTn id="224"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22"/>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24"/>
                                        </p:tgtEl>
                                        <p:attrNameLst>
                                          <p:attrName>ppt_h</p:attrName>
                                        </p:attrNameLst>
                                      </p:cBhvr>
                                      <p:tavLst>
                                        <p:tav tm="0">
                                          <p:val>
                                            <p:strVal val="ppt_h"/>
                                          </p:val>
                                        </p:tav>
                                        <p:tav tm="100000">
                                          <p:val>
                                            <p:strVal val="ppt_h"/>
                                          </p:val>
                                        </p:tav>
                                      </p:tavLst>
                                    </p:anim>
                                    <p:anim calcmode="lin" valueType="num">
                                      <p:cBhvr>
                                        <p:cTn id="228"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24"/>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26"/>
                                        </p:tgtEl>
                                        <p:attrNameLst>
                                          <p:attrName>ppt_h</p:attrName>
                                        </p:attrNameLst>
                                      </p:cBhvr>
                                      <p:tavLst>
                                        <p:tav tm="0">
                                          <p:val>
                                            <p:strVal val="ppt_h"/>
                                          </p:val>
                                        </p:tav>
                                        <p:tav tm="100000">
                                          <p:val>
                                            <p:strVal val="ppt_h"/>
                                          </p:val>
                                        </p:tav>
                                      </p:tavLst>
                                    </p:anim>
                                    <p:anim calcmode="lin" valueType="num">
                                      <p:cBhvr>
                                        <p:cTn id="232"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26"/>
                                        </p:tgtEl>
                                        <p:attrNameLst>
                                          <p:attrName>style.visibility</p:attrName>
                                        </p:attrNameLst>
                                      </p:cBhvr>
                                      <p:to>
                                        <p:strVal val="hidden"/>
                                      </p:to>
                                    </p:set>
                                  </p:childTnLst>
                                </p:cTn>
                              </p:par>
                              <p:par>
                                <p:cTn id="234" presetID="23" presetClass="entr" presetSubtype="272"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strVal val="2/3*#ppt_w"/>
                                          </p:val>
                                        </p:tav>
                                        <p:tav tm="100000">
                                          <p:val>
                                            <p:strVal val="#ppt_w"/>
                                          </p:val>
                                        </p:tav>
                                      </p:tavLst>
                                    </p:anim>
                                    <p:anim calcmode="lin" valueType="num">
                                      <p:cBhvr>
                                        <p:cTn id="237" dur="3000" fill="hold"/>
                                        <p:tgtEl>
                                          <p:spTgt spid="4"/>
                                        </p:tgtEl>
                                        <p:attrNameLst>
                                          <p:attrName>ppt_h</p:attrName>
                                        </p:attrNameLst>
                                      </p:cBhvr>
                                      <p:tavLst>
                                        <p:tav tm="0">
                                          <p:val>
                                            <p:strVal val="2/3*#ppt_h"/>
                                          </p:val>
                                        </p:tav>
                                        <p:tav tm="100000">
                                          <p:val>
                                            <p:strVal val="#ppt_h"/>
                                          </p:val>
                                        </p:tav>
                                      </p:tavLst>
                                    </p:anim>
                                  </p:childTnLst>
                                </p:cTn>
                              </p:par>
                              <p:par>
                                <p:cTn id="238" presetID="16" presetClass="entr" presetSubtype="42"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Horizont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7"/>
                                        </p:tgtEl>
                                        <p:attrNameLst>
                                          <p:attrName>style.visibility</p:attrName>
                                        </p:attrNameLst>
                                      </p:cBhvr>
                                      <p:to>
                                        <p:strVal val="visible"/>
                                      </p:to>
                                    </p:set>
                                    <p:animEffect transition="in" filter="fade">
                                      <p:cBhvr>
                                        <p:cTn id="244" dur="1000"/>
                                        <p:tgtEl>
                                          <p:spTgt spid="17"/>
                                        </p:tgtEl>
                                      </p:cBhvr>
                                    </p:animEffect>
                                    <p:anim calcmode="lin" valueType="num">
                                      <p:cBhvr>
                                        <p:cTn id="245" dur="1000" fill="hold"/>
                                        <p:tgtEl>
                                          <p:spTgt spid="17"/>
                                        </p:tgtEl>
                                        <p:attrNameLst>
                                          <p:attrName>ppt_x</p:attrName>
                                        </p:attrNameLst>
                                      </p:cBhvr>
                                      <p:tavLst>
                                        <p:tav tm="0">
                                          <p:val>
                                            <p:strVal val="#ppt_x-.1"/>
                                          </p:val>
                                        </p:tav>
                                        <p:tav tm="100000">
                                          <p:val>
                                            <p:strVal val="#ppt_x"/>
                                          </p:val>
                                        </p:tav>
                                      </p:tavLst>
                                    </p:anim>
                                    <p:anim calcmode="lin" valueType="num">
                                      <p:cBhvr>
                                        <p:cTn id="24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73645-svetik.jpg"/>
          <p:cNvPicPr>
            <a:picLocks noChangeAspect="1"/>
          </p:cNvPicPr>
          <p:nvPr/>
        </p:nvPicPr>
        <p:blipFill>
          <a:blip r:embed="rId2"/>
          <a:stretch>
            <a:fillRect/>
          </a:stretch>
        </p:blipFill>
        <p:spPr bwMode="auto">
          <a:xfrm>
            <a:off x="0" y="-236538"/>
            <a:ext cx="9144000" cy="5616576"/>
          </a:xfrm>
          <a:prstGeom prst="rect">
            <a:avLst/>
          </a:prstGeom>
          <a:noFill/>
          <a:ln w="9525">
            <a:noFill/>
            <a:miter lim="800000"/>
            <a:headEnd/>
            <a:tailEnd/>
          </a:ln>
        </p:spPr>
      </p:pic>
      <p:sp>
        <p:nvSpPr>
          <p:cNvPr id="5" name="4 Rectángulo"/>
          <p:cNvSpPr/>
          <p:nvPr/>
        </p:nvSpPr>
        <p:spPr>
          <a:xfrm>
            <a:off x="0" y="0"/>
            <a:ext cx="9144000" cy="5143500"/>
          </a:xfrm>
          <a:prstGeom prst="rect">
            <a:avLst/>
          </a:prstGeom>
          <a:solidFill>
            <a:schemeClr val="tx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85720" y="4071948"/>
            <a:ext cx="87154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nuevo árbol de Navidad de la Puerta del Sol: casi tan alto como el Cristo Redentor de Brasil. La noche del 28 de noviembre, un árbol navideño de 37 metros de altura y más de 3.300 bolas rojas encenderá sus luces frente al Kilómetro Cero.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wheelReverse spokes="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2/3*ppt_w"/>
                                          </p:val>
                                        </p:tav>
                                      </p:tavLst>
                                    </p:anim>
                                    <p:anim calcmode="lin" valueType="num">
                                      <p:cBhvr>
                                        <p:cTn id="7" dur="4000"/>
                                        <p:tgtEl>
                                          <p:spTgt spid="5"/>
                                        </p:tgtEl>
                                        <p:attrNameLst>
                                          <p:attrName>ppt_h</p:attrName>
                                        </p:attrNameLst>
                                      </p:cBhvr>
                                      <p:tavLst>
                                        <p:tav tm="0">
                                          <p:val>
                                            <p:strVal val="ppt_h"/>
                                          </p:val>
                                        </p:tav>
                                        <p:tav tm="100000">
                                          <p:val>
                                            <p:strVal val="2/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clairs-chocolate-receta-postre-reposteria.jpg"/>
          <p:cNvPicPr>
            <a:picLocks noChangeAspect="1"/>
          </p:cNvPicPr>
          <p:nvPr/>
        </p:nvPicPr>
        <p:blipFill>
          <a:blip r:embed="rId2"/>
          <a:stretch>
            <a:fillRect/>
          </a:stretch>
        </p:blipFill>
        <p:spPr bwMode="auto">
          <a:xfrm>
            <a:off x="0" y="-285770"/>
            <a:ext cx="9144000" cy="5429270"/>
          </a:xfrm>
          <a:prstGeom prst="rect">
            <a:avLst/>
          </a:prstGeom>
          <a:noFill/>
          <a:ln w="9525">
            <a:noFill/>
            <a:miter lim="800000"/>
            <a:headEnd/>
            <a:tailEnd/>
          </a:ln>
        </p:spPr>
      </p:pic>
      <p:pic>
        <p:nvPicPr>
          <p:cNvPr id="6" name="5 Imagen" descr="eclairs-chocolate-receta-postre-reposteria.jpg"/>
          <p:cNvPicPr>
            <a:picLocks noChangeAspect="1"/>
          </p:cNvPicPr>
          <p:nvPr/>
        </p:nvPicPr>
        <p:blipFill>
          <a:blip r:embed="rId2"/>
          <a:stretch>
            <a:fillRect/>
          </a:stretch>
        </p:blipFill>
        <p:spPr bwMode="auto">
          <a:xfrm>
            <a:off x="0" y="-285770"/>
            <a:ext cx="9144000" cy="5429270"/>
          </a:xfrm>
          <a:prstGeom prst="rect">
            <a:avLst/>
          </a:prstGeom>
          <a:noFill/>
          <a:ln w="9525">
            <a:noFill/>
            <a:miter lim="800000"/>
            <a:headEnd/>
            <a:tailEnd/>
          </a:ln>
        </p:spPr>
      </p:pic>
      <p:pic>
        <p:nvPicPr>
          <p:cNvPr id="5" name="4 Imagen" descr="eclairs-chocolate-receta-postre-reposteria.jpg"/>
          <p:cNvPicPr>
            <a:picLocks noChangeAspect="1"/>
          </p:cNvPicPr>
          <p:nvPr/>
        </p:nvPicPr>
        <p:blipFill>
          <a:blip r:embed="rId2"/>
          <a:stretch>
            <a:fillRect/>
          </a:stretch>
        </p:blipFill>
        <p:spPr bwMode="auto">
          <a:xfrm>
            <a:off x="0" y="-285770"/>
            <a:ext cx="9144000" cy="5429270"/>
          </a:xfrm>
          <a:prstGeom prst="rect">
            <a:avLst/>
          </a:prstGeom>
          <a:noFill/>
          <a:ln w="9525">
            <a:noFill/>
            <a:miter lim="800000"/>
            <a:headEnd/>
            <a:tailEnd/>
          </a:ln>
        </p:spPr>
      </p:pic>
      <p:sp>
        <p:nvSpPr>
          <p:cNvPr id="7" name="6 CuadroTexto"/>
          <p:cNvSpPr txBox="1"/>
          <p:nvPr/>
        </p:nvSpPr>
        <p:spPr>
          <a:xfrm>
            <a:off x="428596" y="4071948"/>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ya ha comenzado su instalación, el nuevo árbol no se iluminará hasta la noche del sábado 22 de noviembre, fecha en la que todas las calles de la ciudad encenderán sus luces navideñas.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wedge/>
      </p:transition>
    </mc:Choice>
    <mc:Fallback>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4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4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35333472_e6b6481263_b.jpg"/>
          <p:cNvPicPr>
            <a:picLocks noChangeAspect="1"/>
          </p:cNvPicPr>
          <p:nvPr/>
        </p:nvPicPr>
        <p:blipFill>
          <a:blip r:embed="rId2"/>
          <a:stretch>
            <a:fillRect/>
          </a:stretch>
        </p:blipFill>
        <p:spPr bwMode="auto">
          <a:xfrm>
            <a:off x="0" y="4233"/>
            <a:ext cx="9144000" cy="5300133"/>
          </a:xfrm>
          <a:prstGeom prst="rect">
            <a:avLst/>
          </a:prstGeom>
          <a:noFill/>
          <a:ln w="9525">
            <a:noFill/>
            <a:miter lim="800000"/>
            <a:headEnd/>
            <a:tailEnd/>
          </a:ln>
        </p:spPr>
      </p:pic>
      <p:pic>
        <p:nvPicPr>
          <p:cNvPr id="3" name="2 Imagen" descr="3835333472_e6b6481263_b.jpg"/>
          <p:cNvPicPr>
            <a:picLocks noChangeAspect="1"/>
          </p:cNvPicPr>
          <p:nvPr/>
        </p:nvPicPr>
        <p:blipFill>
          <a:blip r:embed="rId2"/>
          <a:stretch>
            <a:fillRect/>
          </a:stretch>
        </p:blipFill>
        <p:spPr bwMode="auto">
          <a:xfrm>
            <a:off x="0" y="0"/>
            <a:ext cx="9144000" cy="5300133"/>
          </a:xfrm>
          <a:prstGeom prst="rect">
            <a:avLst/>
          </a:prstGeom>
          <a:noFill/>
          <a:ln w="9525">
            <a:noFill/>
            <a:miter lim="800000"/>
            <a:headEnd/>
            <a:tailEnd/>
          </a:ln>
        </p:spPr>
      </p:pic>
      <p:sp>
        <p:nvSpPr>
          <p:cNvPr id="5" name="4 CuadroTexto"/>
          <p:cNvSpPr txBox="1"/>
          <p:nvPr/>
        </p:nvSpPr>
        <p:spPr>
          <a:xfrm>
            <a:off x="571472" y="4071948"/>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al Edificio Metrópolis este año estará el gran nacimiento luminoso que antes veíamos en la plaza de Colón, compuesto por una figura tridimensional de diez metros de altura.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attern="rectang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plus(out)">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652442.jpg"/>
          <p:cNvPicPr>
            <a:picLocks noChangeAspect="1"/>
          </p:cNvPicPr>
          <p:nvPr/>
        </p:nvPicPr>
        <p:blipFill>
          <a:blip r:embed="rId2"/>
          <a:stretch>
            <a:fillRect/>
          </a:stretch>
        </p:blipFill>
        <p:spPr bwMode="auto">
          <a:xfrm>
            <a:off x="0" y="0"/>
            <a:ext cx="9144000" cy="5132916"/>
          </a:xfrm>
          <a:prstGeom prst="rect">
            <a:avLst/>
          </a:prstGeom>
          <a:noFill/>
          <a:ln w="9525">
            <a:noFill/>
            <a:miter lim="800000"/>
            <a:headEnd/>
            <a:tailEnd/>
          </a:ln>
        </p:spPr>
      </p:pic>
      <p:sp>
        <p:nvSpPr>
          <p:cNvPr id="5" name="4 Triángulo isósceles"/>
          <p:cNvSpPr/>
          <p:nvPr/>
        </p:nvSpPr>
        <p:spPr>
          <a:xfrm rot="5400000">
            <a:off x="19844" y="2443956"/>
            <a:ext cx="1936750" cy="1976438"/>
          </a:xfrm>
          <a:prstGeom prst="triangle">
            <a:avLst/>
          </a:prstGeom>
          <a:solidFill>
            <a:schemeClr val="accent6">
              <a:lumMod val="20000"/>
              <a:lumOff val="8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a:off x="23813" y="565150"/>
            <a:ext cx="1928812" cy="1976438"/>
          </a:xfrm>
          <a:prstGeom prst="triangle">
            <a:avLst/>
          </a:prstGeom>
          <a:solidFill>
            <a:schemeClr val="accent4">
              <a:lumMod val="75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16200000">
            <a:off x="7218363" y="538163"/>
            <a:ext cx="1874837" cy="1976437"/>
          </a:xfrm>
          <a:prstGeom prst="triangle">
            <a:avLst/>
          </a:prstGeom>
          <a:solidFill>
            <a:schemeClr val="accent4">
              <a:lumMod val="75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6200000">
            <a:off x="7159625" y="2471738"/>
            <a:ext cx="1992313" cy="1976437"/>
          </a:xfrm>
          <a:prstGeom prst="triangle">
            <a:avLst/>
          </a:prstGeom>
          <a:solidFill>
            <a:schemeClr val="accent6">
              <a:lumMod val="20000"/>
              <a:lumOff val="8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2070894" y="2443956"/>
            <a:ext cx="1936750" cy="1976438"/>
          </a:xfrm>
          <a:prstGeom prst="triangle">
            <a:avLst/>
          </a:prstGeom>
          <a:solidFill>
            <a:schemeClr val="accent4">
              <a:lumMod val="75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2074863" y="603250"/>
            <a:ext cx="1928812" cy="1976438"/>
          </a:xfrm>
          <a:prstGeom prst="triangle">
            <a:avLst/>
          </a:prstGeom>
          <a:solidFill>
            <a:schemeClr val="accent6">
              <a:lumMod val="20000"/>
              <a:lumOff val="8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6200000">
            <a:off x="5027613" y="603250"/>
            <a:ext cx="1928812" cy="1976438"/>
          </a:xfrm>
          <a:prstGeom prst="triangle">
            <a:avLst/>
          </a:prstGeom>
          <a:solidFill>
            <a:schemeClr val="accent6">
              <a:lumMod val="20000"/>
              <a:lumOff val="8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6200000">
            <a:off x="4995862" y="2471738"/>
            <a:ext cx="1992313" cy="1976438"/>
          </a:xfrm>
          <a:prstGeom prst="triangle">
            <a:avLst/>
          </a:prstGeom>
          <a:solidFill>
            <a:schemeClr val="accent4">
              <a:lumMod val="75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57158"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mejores decoraciones en las ciudades son los árboles de navidad que se elevan hacia el cielo y resaltan desde que los ves a lo lejos. Igual que las luces que cuelgan desde los edificios alumbrando avenidas enteras, llenando a la gente de esa magia que nos rodea en estas fechas tan señaladas.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5000">
        <p14:shred pattern="rectang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27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strVal val="2/3*#ppt_w"/>
                                          </p:val>
                                        </p:tav>
                                        <p:tav tm="100000">
                                          <p:val>
                                            <p:strVal val="#ppt_w"/>
                                          </p:val>
                                        </p:tav>
                                      </p:tavLst>
                                    </p:anim>
                                    <p:anim calcmode="lin" valueType="num">
                                      <p:cBhvr>
                                        <p:cTn id="113" dur="3000" fill="hold"/>
                                        <p:tgtEl>
                                          <p:spTgt spid="4"/>
                                        </p:tgtEl>
                                        <p:attrNameLst>
                                          <p:attrName>ppt_h</p:attrName>
                                        </p:attrNameLst>
                                      </p:cBhvr>
                                      <p:tavLst>
                                        <p:tav tm="0">
                                          <p:val>
                                            <p:strVal val="2/3*#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a:stretch>
            <a:fillRect/>
          </a:stretch>
        </p:blipFill>
        <p:spPr bwMode="auto">
          <a:xfrm>
            <a:off x="0" y="-236538"/>
            <a:ext cx="9144000" cy="5545138"/>
          </a:xfrm>
          <a:prstGeom prst="rect">
            <a:avLst/>
          </a:prstGeom>
          <a:noFill/>
          <a:ln w="9525">
            <a:noFill/>
            <a:miter lim="800000"/>
            <a:headEnd/>
            <a:tailEnd/>
          </a:ln>
        </p:spPr>
      </p:pic>
      <p:sp>
        <p:nvSpPr>
          <p:cNvPr id="5" name="4 Anillo"/>
          <p:cNvSpPr/>
          <p:nvPr/>
        </p:nvSpPr>
        <p:spPr>
          <a:xfrm>
            <a:off x="2267742" y="1492250"/>
            <a:ext cx="4824537" cy="1187450"/>
          </a:xfrm>
          <a:prstGeom prst="donut">
            <a:avLst>
              <a:gd name="adj" fmla="val 42771"/>
            </a:avLst>
          </a:prstGeom>
          <a:solidFill>
            <a:schemeClr val="accent5">
              <a:lumMod val="60000"/>
              <a:lumOff val="4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2267742" y="627063"/>
            <a:ext cx="4824537" cy="1676400"/>
          </a:xfrm>
          <a:prstGeom prst="donut">
            <a:avLst>
              <a:gd name="adj" fmla="val 41385"/>
            </a:avLst>
          </a:prstGeom>
          <a:solidFill>
            <a:srgbClr val="E79425">
              <a:alpha val="70000"/>
            </a:srgb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267743" y="0"/>
            <a:ext cx="4752529" cy="1660525"/>
          </a:xfrm>
          <a:prstGeom prst="donut">
            <a:avLst>
              <a:gd name="adj" fmla="val 30732"/>
            </a:avLst>
          </a:prstGeom>
          <a:solidFill>
            <a:schemeClr val="accent2">
              <a:lumMod val="75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267742" y="2197100"/>
            <a:ext cx="4824537" cy="1509713"/>
          </a:xfrm>
          <a:prstGeom prst="donut">
            <a:avLst>
              <a:gd name="adj" fmla="val 42668"/>
            </a:avLst>
          </a:prstGeom>
          <a:solidFill>
            <a:schemeClr val="accent5">
              <a:lumMod val="60000"/>
              <a:lumOff val="40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2267742" y="2894013"/>
            <a:ext cx="4824537" cy="1622425"/>
          </a:xfrm>
          <a:prstGeom prst="donut">
            <a:avLst>
              <a:gd name="adj" fmla="val 37912"/>
            </a:avLst>
          </a:prstGeom>
          <a:solidFill>
            <a:srgbClr val="E79425">
              <a:alpha val="70000"/>
            </a:srgb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267742" y="3435350"/>
            <a:ext cx="4824538" cy="1708150"/>
          </a:xfrm>
          <a:prstGeom prst="donut">
            <a:avLst>
              <a:gd name="adj" fmla="val 38323"/>
            </a:avLst>
          </a:prstGeom>
          <a:solidFill>
            <a:schemeClr val="accent2">
              <a:lumMod val="75000"/>
              <a:alpha val="7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571472" y="4071948"/>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tiempo de ilusión, encuentro, reflexión, de compartir y disfrutar. Todos sabemos qué es el espíritu navideño, aunque no sea fácil describirlo con palabras.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shred pattern="rectangle" dir="ou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ppt_x"/>
                                          </p:val>
                                        </p:tav>
                                        <p:tav tm="100000">
                                          <p:val>
                                            <p:strVal val="#ppt_x"/>
                                          </p:val>
                                        </p:tav>
                                      </p:tavLst>
                                    </p:anim>
                                    <p:anim calcmode="lin" valueType="num">
                                      <p:cBhvr additive="base">
                                        <p:cTn id="24" dur="3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ppt_x"/>
                                          </p:val>
                                        </p:tav>
                                        <p:tav tm="100000">
                                          <p:val>
                                            <p:strVal val="#ppt_x"/>
                                          </p:val>
                                        </p:tav>
                                      </p:tavLst>
                                    </p:anim>
                                    <p:anim calcmode="lin" valueType="num">
                                      <p:cBhvr additive="base">
                                        <p:cTn id="28" dur="3000" fill="hold"/>
                                        <p:tgtEl>
                                          <p:spTgt spid="15"/>
                                        </p:tgtEl>
                                        <p:attrNameLst>
                                          <p:attrName>ppt_y</p:attrName>
                                        </p:attrNameLst>
                                      </p:cBhvr>
                                      <p:tavLst>
                                        <p:tav tm="0">
                                          <p:val>
                                            <p:strVal val="0-#ppt_h/2"/>
                                          </p:val>
                                        </p:tav>
                                        <p:tav tm="100000">
                                          <p:val>
                                            <p:strVal val="#ppt_y"/>
                                          </p:val>
                                        </p:tav>
                                      </p:tavLst>
                                    </p:anim>
                                  </p:childTnLst>
                                </p:cTn>
                              </p:par>
                              <p:par>
                                <p:cTn id="29" presetID="1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1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plus(in)">
                                      <p:cBhvr>
                                        <p:cTn id="43" dur="3000"/>
                                        <p:tgtEl>
                                          <p:spTgt spid="13"/>
                                        </p:tgtEl>
                                      </p:cBhvr>
                                    </p:animEffect>
                                  </p:childTnLst>
                                </p:cTn>
                              </p:par>
                              <p:par>
                                <p:cTn id="44" presetID="13" presetClass="entr" presetSubtype="1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childTnLst>
                          </p:cTn>
                        </p:par>
                        <p:par>
                          <p:cTn id="47" fill="hold">
                            <p:stCondLst>
                              <p:cond delay="3000"/>
                            </p:stCondLst>
                            <p:childTnLst>
                              <p:par>
                                <p:cTn id="48" presetID="16" presetClass="exit" presetSubtype="37" fill="hold" nodeType="afterEffect">
                                  <p:stCondLst>
                                    <p:cond delay="0"/>
                                  </p:stCondLst>
                                  <p:childTnLst>
                                    <p:animEffect transition="out" filter="barn(outVertical)">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6" presetClass="exit" presetSubtype="37" fill="hold" nodeType="withEffect">
                                  <p:stCondLst>
                                    <p:cond delay="0"/>
                                  </p:stCondLst>
                                  <p:childTnLst>
                                    <p:animEffect transition="out" filter="barn(outVertical)">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6" presetClass="exit" presetSubtype="37" fill="hold" nodeType="withEffect">
                                  <p:stCondLst>
                                    <p:cond delay="0"/>
                                  </p:stCondLst>
                                  <p:childTnLst>
                                    <p:animEffect transition="out" filter="barn(outVertical)">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16" presetClass="exit" presetSubtype="37" fill="hold" nodeType="withEffect">
                                  <p:stCondLst>
                                    <p:cond delay="0"/>
                                  </p:stCondLst>
                                  <p:childTnLst>
                                    <p:animEffect transition="out" filter="barn(outVertical)">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16" presetClass="exit" presetSubtype="37" fill="hold" nodeType="withEffect">
                                  <p:stCondLst>
                                    <p:cond delay="0"/>
                                  </p:stCondLst>
                                  <p:childTnLst>
                                    <p:animEffect transition="out" filter="barn(outVertical)">
                                      <p:cBhvr>
                                        <p:cTn id="61" dur="3000"/>
                                        <p:tgtEl>
                                          <p:spTgt spid="13"/>
                                        </p:tgtEl>
                                      </p:cBhvr>
                                    </p:animEffect>
                                    <p:set>
                                      <p:cBhvr>
                                        <p:cTn id="62" dur="1" fill="hold">
                                          <p:stCondLst>
                                            <p:cond delay="2999"/>
                                          </p:stCondLst>
                                        </p:cTn>
                                        <p:tgtEl>
                                          <p:spTgt spid="13"/>
                                        </p:tgtEl>
                                        <p:attrNameLst>
                                          <p:attrName>style.visibility</p:attrName>
                                        </p:attrNameLst>
                                      </p:cBhvr>
                                      <p:to>
                                        <p:strVal val="hidden"/>
                                      </p:to>
                                    </p:set>
                                  </p:childTnLst>
                                </p:cTn>
                              </p:par>
                              <p:par>
                                <p:cTn id="63" presetID="16" presetClass="exit" presetSubtype="37" fill="hold" nodeType="withEffect">
                                  <p:stCondLst>
                                    <p:cond delay="0"/>
                                  </p:stCondLst>
                                  <p:childTnLst>
                                    <p:animEffect transition="out" filter="barn(outVertic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ppt_x"/>
                                          </p:val>
                                        </p:tav>
                                      </p:tavLst>
                                    </p:anim>
                                    <p:anim calcmode="lin" valueType="num">
                                      <p:cBhvr additive="base">
                                        <p:cTn id="68" dur="3000"/>
                                        <p:tgtEl>
                                          <p:spTgt spid="5"/>
                                        </p:tgtEl>
                                        <p:attrNameLst>
                                          <p:attrName>ppt_y</p:attrName>
                                        </p:attrNameLst>
                                      </p:cBhvr>
                                      <p:tavLst>
                                        <p:tav tm="0">
                                          <p:val>
                                            <p:strVal val="ppt_y"/>
                                          </p:val>
                                        </p:tav>
                                        <p:tav tm="100000">
                                          <p:val>
                                            <p:strVal val="1+ppt_h/2"/>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ppt_x"/>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ppt_x"/>
                                          </p:val>
                                        </p:tav>
                                      </p:tavLst>
                                    </p:anim>
                                    <p:anim calcmode="lin" valueType="num">
                                      <p:cBhvr additive="base">
                                        <p:cTn id="76" dur="3000"/>
                                        <p:tgtEl>
                                          <p:spTgt spid="8"/>
                                        </p:tgtEl>
                                        <p:attrNameLst>
                                          <p:attrName>ppt_y</p:attrName>
                                        </p:attrNameLst>
                                      </p:cBhvr>
                                      <p:tavLst>
                                        <p:tav tm="0">
                                          <p:val>
                                            <p:strVal val="ppt_y"/>
                                          </p:val>
                                        </p:tav>
                                        <p:tav tm="100000">
                                          <p:val>
                                            <p:strVal val="1+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3" presetClass="entr" presetSubtype="288"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4/3*#ppt_w"/>
                                          </p:val>
                                        </p:tav>
                                        <p:tav tm="100000">
                                          <p:val>
                                            <p:strVal val="#ppt_w"/>
                                          </p:val>
                                        </p:tav>
                                      </p:tavLst>
                                    </p:anim>
                                    <p:anim calcmode="lin" valueType="num">
                                      <p:cBhvr>
                                        <p:cTn id="93" dur="3000" fill="hold"/>
                                        <p:tgtEl>
                                          <p:spTgt spid="4"/>
                                        </p:tgtEl>
                                        <p:attrNameLst>
                                          <p:attrName>ppt_h</p:attrName>
                                        </p:attrNameLst>
                                      </p:cBhvr>
                                      <p:tavLst>
                                        <p:tav tm="0">
                                          <p:val>
                                            <p:strVal val="4/3*#ppt_h"/>
                                          </p:val>
                                        </p:tav>
                                        <p:tav tm="100000">
                                          <p:val>
                                            <p:strVal val="#ppt_h"/>
                                          </p:val>
                                        </p:tav>
                                      </p:tavLst>
                                    </p:anim>
                                  </p:childTnLst>
                                </p:cTn>
                              </p:par>
                              <p:par>
                                <p:cTn id="94" presetID="16" presetClass="entr" presetSubtype="4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arn(outHorizontal)">
                                      <p:cBhvr>
                                        <p:cTn id="96" dur="3000"/>
                                        <p:tgtEl>
                                          <p:spTgt spid="4"/>
                                        </p:tgtEl>
                                      </p:cBhvr>
                                    </p:animEffect>
                                  </p:childTnLst>
                                </p:cTn>
                              </p:par>
                            </p:childTnLst>
                          </p:cTn>
                        </p:par>
                        <p:par>
                          <p:cTn id="97" fill="hold">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0"/>
                                        </p:tgtEl>
                                        <p:attrNameLst>
                                          <p:attrName>style.visibility</p:attrName>
                                        </p:attrNameLst>
                                      </p:cBhvr>
                                      <p:to>
                                        <p:strVal val="visible"/>
                                      </p:to>
                                    </p:set>
                                    <p:animEffect transition="in" filter="fade">
                                      <p:cBhvr>
                                        <p:cTn id="100" dur="1000"/>
                                        <p:tgtEl>
                                          <p:spTgt spid="10"/>
                                        </p:tgtEl>
                                      </p:cBhvr>
                                    </p:animEffect>
                                    <p:anim calcmode="lin" valueType="num">
                                      <p:cBhvr>
                                        <p:cTn id="101" dur="1000" fill="hold"/>
                                        <p:tgtEl>
                                          <p:spTgt spid="10"/>
                                        </p:tgtEl>
                                        <p:attrNameLst>
                                          <p:attrName>ppt_x</p:attrName>
                                        </p:attrNameLst>
                                      </p:cBhvr>
                                      <p:tavLst>
                                        <p:tav tm="0">
                                          <p:val>
                                            <p:strVal val="#ppt_x-.1"/>
                                          </p:val>
                                        </p:tav>
                                        <p:tav tm="100000">
                                          <p:val>
                                            <p:strVal val="#ppt_x"/>
                                          </p:val>
                                        </p:tav>
                                      </p:tavLst>
                                    </p:anim>
                                    <p:anim calcmode="lin" valueType="num">
                                      <p:cBhvr>
                                        <p:cTn id="10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as-nieves-de-Javalambre-a20196814.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6" name="5 Rectángulo"/>
          <p:cNvSpPr/>
          <p:nvPr/>
        </p:nvSpPr>
        <p:spPr>
          <a:xfrm>
            <a:off x="0" y="4822047"/>
            <a:ext cx="9144000" cy="321453"/>
          </a:xfrm>
          <a:prstGeom prst="rec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143500"/>
          </a:xfrm>
          <a:prstGeom prst="rect">
            <a:avLst/>
          </a:prstGeom>
          <a:solidFill>
            <a:schemeClr val="accent5">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71472" y="4357700"/>
            <a:ext cx="78581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hay una cosa que no puede faltar en esta época del año para completar la </a:t>
            </a:r>
            <a:r>
              <a:rPr lang="es-ES" i="1" dirty="0" smtClean="0">
                <a:effectLst>
                  <a:glow rad="101600">
                    <a:srgbClr val="C00000">
                      <a:alpha val="60000"/>
                    </a:srgbClr>
                  </a:glow>
                  <a:outerShdw blurRad="38100" dist="38100" dir="2700000" algn="tl">
                    <a:srgbClr val="000000">
                      <a:alpha val="43137"/>
                    </a:srgbClr>
                  </a:outerShdw>
                </a:effectLst>
              </a:rPr>
              <a:t>estampa, </a:t>
            </a:r>
            <a:r>
              <a:rPr lang="es-ES" i="1" dirty="0" smtClean="0">
                <a:effectLst>
                  <a:glow rad="101600">
                    <a:srgbClr val="C00000">
                      <a:alpha val="60000"/>
                    </a:srgbClr>
                  </a:glow>
                  <a:outerShdw blurRad="38100" dist="38100" dir="2700000" algn="tl">
                    <a:srgbClr val="000000">
                      <a:alpha val="43137"/>
                    </a:srgbClr>
                  </a:outerShdw>
                </a:effectLst>
              </a:rPr>
              <a:t>son las luces de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7000">
        <p:blinds dir="vert"/>
      </p:transition>
    </mc:Choice>
    <mc:Fallback>
      <p:transition spd="slow" advTm="1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4000"/>
                                        <p:tgtEl>
                                          <p:spTgt spid="5"/>
                                        </p:tgtEl>
                                      </p:cBhvr>
                                    </p:animEffect>
                                  </p:childTnLst>
                                </p:cTn>
                              </p:par>
                              <p:par>
                                <p:cTn id="11" presetID="55"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0.70"/>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grafT02-19.JPG"/>
          <p:cNvPicPr>
            <a:picLocks noChangeAspect="1"/>
          </p:cNvPicPr>
          <p:nvPr/>
        </p:nvPicPr>
        <p:blipFill>
          <a:blip r:embed="rId2"/>
          <a:stretch>
            <a:fillRect/>
          </a:stretch>
        </p:blipFill>
        <p:spPr bwMode="auto">
          <a:xfrm>
            <a:off x="0" y="2117"/>
            <a:ext cx="9144000" cy="5139266"/>
          </a:xfrm>
          <a:prstGeom prst="rect">
            <a:avLst/>
          </a:prstGeom>
          <a:noFill/>
          <a:ln w="9525">
            <a:noFill/>
            <a:miter lim="800000"/>
            <a:headEnd/>
            <a:tailEnd/>
          </a:ln>
        </p:spPr>
      </p:pic>
      <p:sp>
        <p:nvSpPr>
          <p:cNvPr id="9" name="8 Elipse"/>
          <p:cNvSpPr/>
          <p:nvPr/>
        </p:nvSpPr>
        <p:spPr>
          <a:xfrm>
            <a:off x="0" y="0"/>
            <a:ext cx="9144000" cy="5143500"/>
          </a:xfrm>
          <a:prstGeom prst="ellipse">
            <a:avLst/>
          </a:prstGeom>
          <a:solidFill>
            <a:schemeClr val="accent2">
              <a:lumMod val="60000"/>
              <a:lumOff val="40000"/>
              <a:alpha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lipse"/>
          <p:cNvSpPr/>
          <p:nvPr/>
        </p:nvSpPr>
        <p:spPr>
          <a:xfrm>
            <a:off x="323850" y="195263"/>
            <a:ext cx="8496300" cy="4752975"/>
          </a:xfrm>
          <a:prstGeom prst="ellipse">
            <a:avLst/>
          </a:prstGeom>
          <a:solidFill>
            <a:srgbClr val="E79425">
              <a:alpha val="60000"/>
            </a:srgb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lipse"/>
          <p:cNvSpPr/>
          <p:nvPr/>
        </p:nvSpPr>
        <p:spPr>
          <a:xfrm>
            <a:off x="611188" y="412750"/>
            <a:ext cx="7921625" cy="4373563"/>
          </a:xfrm>
          <a:prstGeom prst="ellipse">
            <a:avLst/>
          </a:prstGeom>
          <a:solidFill>
            <a:schemeClr val="tx2">
              <a:lumMod val="50000"/>
              <a:alpha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85720" y="3786196"/>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mirar muy atrás para tratar de entender por qué las luces nos parecen un elemento esencial de la decoración navideña. No en vano, son una expresión cultural con la que se consigue crear un ambiente festivo y, al final, también se han convertido en una atracción turística en sí misma.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9"/>
                                        </p:tgtEl>
                                      </p:cBhvr>
                                    </p:animEffect>
                                    <p:set>
                                      <p:cBhvr>
                                        <p:cTn id="7" dur="1" fill="hold">
                                          <p:stCondLst>
                                            <p:cond delay="1999"/>
                                          </p:stCondLst>
                                        </p:cTn>
                                        <p:tgtEl>
                                          <p:spTgt spid="9"/>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16" presetClass="entr" presetSubtype="2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4000"/>
                                        <p:tgtEl>
                                          <p:spTgt spid="8"/>
                                        </p:tgtEl>
                                      </p:cBhvr>
                                    </p:animEffect>
                                  </p:childTnLst>
                                </p:cTn>
                              </p:par>
                              <p:par>
                                <p:cTn id="17" presetID="23" presetClass="entr" presetSubtype="28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strVal val="4/3*#ppt_w"/>
                                          </p:val>
                                        </p:tav>
                                        <p:tav tm="100000">
                                          <p:val>
                                            <p:strVal val="#ppt_w"/>
                                          </p:val>
                                        </p:tav>
                                      </p:tavLst>
                                    </p:anim>
                                    <p:anim calcmode="lin" valueType="num">
                                      <p:cBhvr>
                                        <p:cTn id="20" dur="4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a1791_fd47f97d_XL.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7" name="6 Redondear rectángulo de esquina diagonal"/>
          <p:cNvSpPr/>
          <p:nvPr/>
        </p:nvSpPr>
        <p:spPr>
          <a:xfrm>
            <a:off x="0" y="1058863"/>
            <a:ext cx="900113" cy="3216275"/>
          </a:xfrm>
          <a:prstGeom prst="round2DiagRect">
            <a:avLst>
              <a:gd name="adj1" fmla="val 50000"/>
              <a:gd name="adj2" fmla="val 0"/>
            </a:avLst>
          </a:prstGeom>
          <a:solidFill>
            <a:schemeClr val="accent2">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dondear rectángulo de esquina diagonal"/>
          <p:cNvSpPr/>
          <p:nvPr/>
        </p:nvSpPr>
        <p:spPr>
          <a:xfrm>
            <a:off x="1116013" y="1058863"/>
            <a:ext cx="935037" cy="3216275"/>
          </a:xfrm>
          <a:prstGeom prst="round2DiagRect">
            <a:avLst>
              <a:gd name="adj1" fmla="val 50000"/>
              <a:gd name="adj2" fmla="val 0"/>
            </a:avLst>
          </a:prstGeom>
          <a:solidFill>
            <a:srgbClr val="C09200">
              <a:alpha val="60000"/>
            </a:srgb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dondear rectángulo de esquina diagonal"/>
          <p:cNvSpPr/>
          <p:nvPr/>
        </p:nvSpPr>
        <p:spPr>
          <a:xfrm>
            <a:off x="2268538" y="1058863"/>
            <a:ext cx="935037" cy="3216275"/>
          </a:xfrm>
          <a:prstGeom prst="round2DiagRect">
            <a:avLst>
              <a:gd name="adj1" fmla="val 50000"/>
              <a:gd name="adj2" fmla="val 0"/>
            </a:avLst>
          </a:prstGeom>
          <a:solidFill>
            <a:schemeClr val="accent3">
              <a:lumMod val="75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dondear rectángulo de esquina diagonal"/>
          <p:cNvSpPr/>
          <p:nvPr/>
        </p:nvSpPr>
        <p:spPr>
          <a:xfrm>
            <a:off x="5724525" y="1058863"/>
            <a:ext cx="1008063" cy="3216275"/>
          </a:xfrm>
          <a:prstGeom prst="round2DiagRect">
            <a:avLst>
              <a:gd name="adj1" fmla="val 50000"/>
              <a:gd name="adj2" fmla="val 0"/>
            </a:avLst>
          </a:prstGeom>
          <a:solidFill>
            <a:schemeClr val="accent5">
              <a:lumMod val="60000"/>
              <a:lumOff val="4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dondear rectángulo de esquina diagonal"/>
          <p:cNvSpPr/>
          <p:nvPr/>
        </p:nvSpPr>
        <p:spPr>
          <a:xfrm>
            <a:off x="6948488" y="1058863"/>
            <a:ext cx="1022350" cy="3216275"/>
          </a:xfrm>
          <a:prstGeom prst="round2DiagRect">
            <a:avLst>
              <a:gd name="adj1" fmla="val 50000"/>
              <a:gd name="adj2" fmla="val 0"/>
            </a:avLst>
          </a:prstGeom>
          <a:solidFill>
            <a:srgbClr val="C09200">
              <a:alpha val="60000"/>
            </a:srgb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dondear rectángulo de esquina diagonal"/>
          <p:cNvSpPr/>
          <p:nvPr/>
        </p:nvSpPr>
        <p:spPr>
          <a:xfrm>
            <a:off x="8243888" y="1058863"/>
            <a:ext cx="900112" cy="3216275"/>
          </a:xfrm>
          <a:prstGeom prst="round2DiagRect">
            <a:avLst>
              <a:gd name="adj1" fmla="val 50000"/>
              <a:gd name="adj2" fmla="val 0"/>
            </a:avLst>
          </a:prstGeom>
          <a:solidFill>
            <a:schemeClr val="accent2">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dondear rectángulo de esquina diagonal"/>
          <p:cNvSpPr/>
          <p:nvPr/>
        </p:nvSpPr>
        <p:spPr>
          <a:xfrm>
            <a:off x="3419475" y="1058863"/>
            <a:ext cx="931863" cy="3187700"/>
          </a:xfrm>
          <a:prstGeom prst="round2DiagRect">
            <a:avLst>
              <a:gd name="adj1" fmla="val 47460"/>
              <a:gd name="adj2" fmla="val 0"/>
            </a:avLst>
          </a:prstGeom>
          <a:solidFill>
            <a:schemeClr val="accent5">
              <a:lumMod val="60000"/>
              <a:lumOff val="4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dondear rectángulo de esquina diagonal"/>
          <p:cNvSpPr/>
          <p:nvPr/>
        </p:nvSpPr>
        <p:spPr>
          <a:xfrm>
            <a:off x="4572000" y="1058863"/>
            <a:ext cx="936625" cy="3216275"/>
          </a:xfrm>
          <a:prstGeom prst="round2DiagRect">
            <a:avLst>
              <a:gd name="adj1" fmla="val 50000"/>
              <a:gd name="adj2" fmla="val 0"/>
            </a:avLst>
          </a:prstGeom>
          <a:solidFill>
            <a:srgbClr val="EFF268">
              <a:alpha val="60000"/>
            </a:srgb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571472" y="4071948"/>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Antiguamente colocadas en torno al abeto de la Puerta del Sol, El Retiro se convierte en el nuevo hogar de las vidrieras que recrean cuatro escenas tradicionales, como la Anunciación a la Virgen o la Adoración.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8000">
        <p15:prstTrans prst="curtain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plus(in)">
                                      <p:cBhvr>
                                        <p:cTn id="16" dur="3000"/>
                                        <p:tgtEl>
                                          <p:spTgt spid="19"/>
                                        </p:tgtEl>
                                      </p:cBhvr>
                                    </p:animEffect>
                                  </p:childTnLst>
                                </p:cTn>
                              </p:par>
                              <p:par>
                                <p:cTn id="17" presetID="13" presetClass="entr" presetSubtype="1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plus(in)">
                                      <p:cBhvr>
                                        <p:cTn id="19" dur="3000"/>
                                        <p:tgtEl>
                                          <p:spTgt spid="21"/>
                                        </p:tgtEl>
                                      </p:cBhvr>
                                    </p:animEffect>
                                  </p:childTnLst>
                                </p:cTn>
                              </p:par>
                              <p:par>
                                <p:cTn id="20" presetID="1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plus(in)">
                                      <p:cBhvr>
                                        <p:cTn id="22" dur="3000"/>
                                        <p:tgtEl>
                                          <p:spTgt spid="23"/>
                                        </p:tgtEl>
                                      </p:cBhvr>
                                    </p:animEffec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3000"/>
                                        <p:tgtEl>
                                          <p:spTgt spid="24"/>
                                        </p:tgtEl>
                                      </p:cBhvr>
                                    </p:animEffect>
                                  </p:childTnLst>
                                </p:cTn>
                              </p:par>
                              <p:par>
                                <p:cTn id="26" presetID="1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plus(in)">
                                      <p:cBhvr>
                                        <p:cTn id="28" dur="3000"/>
                                        <p:tgtEl>
                                          <p:spTgt spid="25"/>
                                        </p:tgtEl>
                                      </p:cBhvr>
                                    </p:animEffect>
                                  </p:childTnLst>
                                </p:cTn>
                              </p:par>
                              <p:par>
                                <p:cTn id="29" presetID="8" presetClass="emph" presetSubtype="0" fill="hold" nodeType="withEffect">
                                  <p:stCondLst>
                                    <p:cond delay="0"/>
                                  </p:stCondLst>
                                  <p:childTnLst>
                                    <p:animRot by="21600000">
                                      <p:cBhvr>
                                        <p:cTn id="30" dur="3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2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4"/>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5"/>
                                        </p:tgtEl>
                                        <p:attrNameLst>
                                          <p:attrName>r</p:attrName>
                                        </p:attrNameLst>
                                      </p:cBhvr>
                                    </p:animRot>
                                  </p:childTnLst>
                                </p:cTn>
                              </p:par>
                            </p:childTnLst>
                          </p:cTn>
                        </p:par>
                        <p:par>
                          <p:cTn id="45" fill="hold">
                            <p:stCondLst>
                              <p:cond delay="3000"/>
                            </p:stCondLst>
                            <p:childTnLst>
                              <p:par>
                                <p:cTn id="46" presetID="2" presetClass="exit" presetSubtype="8" fill="hold" nodeType="after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0-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0-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24"/>
                                        </p:tgtEl>
                                        <p:attrNameLst>
                                          <p:attrName>ppt_x</p:attrName>
                                        </p:attrNameLst>
                                      </p:cBhvr>
                                      <p:tavLst>
                                        <p:tav tm="0">
                                          <p:val>
                                            <p:strVal val="ppt_x"/>
                                          </p:val>
                                        </p:tav>
                                        <p:tav tm="100000">
                                          <p:val>
                                            <p:strVal val="0-ppt_w/2"/>
                                          </p:val>
                                        </p:tav>
                                      </p:tavLst>
                                    </p:anim>
                                    <p:anim calcmode="lin" valueType="num">
                                      <p:cBhvr additive="base">
                                        <p:cTn id="60" dur="3000"/>
                                        <p:tgtEl>
                                          <p:spTgt spid="24"/>
                                        </p:tgtEl>
                                        <p:attrNameLst>
                                          <p:attrName>ppt_y</p:attrName>
                                        </p:attrNameLst>
                                      </p:cBhvr>
                                      <p:tavLst>
                                        <p:tav tm="0">
                                          <p:val>
                                            <p:strVal val="ppt_y"/>
                                          </p:val>
                                        </p:tav>
                                        <p:tav tm="100000">
                                          <p:val>
                                            <p:strVal val="ppt_y"/>
                                          </p:val>
                                        </p:tav>
                                      </p:tavLst>
                                    </p:anim>
                                    <p:set>
                                      <p:cBhvr>
                                        <p:cTn id="61" dur="1" fill="hold">
                                          <p:stCondLst>
                                            <p:cond delay="2999"/>
                                          </p:stCondLst>
                                        </p:cTn>
                                        <p:tgtEl>
                                          <p:spTgt spid="24"/>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9"/>
                                        </p:tgtEl>
                                        <p:attrNameLst>
                                          <p:attrName>ppt_x</p:attrName>
                                        </p:attrNameLst>
                                      </p:cBhvr>
                                      <p:tavLst>
                                        <p:tav tm="0">
                                          <p:val>
                                            <p:strVal val="ppt_x"/>
                                          </p:val>
                                        </p:tav>
                                        <p:tav tm="100000">
                                          <p:val>
                                            <p:strVal val="1+ppt_w/2"/>
                                          </p:val>
                                        </p:tav>
                                      </p:tavLst>
                                    </p:anim>
                                    <p:anim calcmode="lin" valueType="num">
                                      <p:cBhvr additive="base">
                                        <p:cTn id="64" dur="3000"/>
                                        <p:tgtEl>
                                          <p:spTgt spid="19"/>
                                        </p:tgtEl>
                                        <p:attrNameLst>
                                          <p:attrName>ppt_y</p:attrName>
                                        </p:attrNameLst>
                                      </p:cBhvr>
                                      <p:tavLst>
                                        <p:tav tm="0">
                                          <p:val>
                                            <p:strVal val="ppt_y"/>
                                          </p:val>
                                        </p:tav>
                                        <p:tav tm="100000">
                                          <p:val>
                                            <p:strVal val="ppt_y"/>
                                          </p:val>
                                        </p:tav>
                                      </p:tavLst>
                                    </p:anim>
                                    <p:set>
                                      <p:cBhvr>
                                        <p:cTn id="65" dur="1" fill="hold">
                                          <p:stCondLst>
                                            <p:cond delay="2999"/>
                                          </p:stCondLst>
                                        </p:cTn>
                                        <p:tgtEl>
                                          <p:spTgt spid="19"/>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1"/>
                                        </p:tgtEl>
                                        <p:attrNameLst>
                                          <p:attrName>ppt_x</p:attrName>
                                        </p:attrNameLst>
                                      </p:cBhvr>
                                      <p:tavLst>
                                        <p:tav tm="0">
                                          <p:val>
                                            <p:strVal val="ppt_x"/>
                                          </p:val>
                                        </p:tav>
                                        <p:tav tm="100000">
                                          <p:val>
                                            <p:strVal val="1+ppt_w/2"/>
                                          </p:val>
                                        </p:tav>
                                      </p:tavLst>
                                    </p:anim>
                                    <p:anim calcmode="lin" valueType="num">
                                      <p:cBhvr additive="base">
                                        <p:cTn id="68" dur="3000"/>
                                        <p:tgtEl>
                                          <p:spTgt spid="21"/>
                                        </p:tgtEl>
                                        <p:attrNameLst>
                                          <p:attrName>ppt_y</p:attrName>
                                        </p:attrNameLst>
                                      </p:cBhvr>
                                      <p:tavLst>
                                        <p:tav tm="0">
                                          <p:val>
                                            <p:strVal val="ppt_y"/>
                                          </p:val>
                                        </p:tav>
                                        <p:tav tm="100000">
                                          <p:val>
                                            <p:strVal val="ppt_y"/>
                                          </p:val>
                                        </p:tav>
                                      </p:tavLst>
                                    </p:anim>
                                    <p:set>
                                      <p:cBhvr>
                                        <p:cTn id="69" dur="1" fill="hold">
                                          <p:stCondLst>
                                            <p:cond delay="2999"/>
                                          </p:stCondLst>
                                        </p:cTn>
                                        <p:tgtEl>
                                          <p:spTgt spid="21"/>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3"/>
                                        </p:tgtEl>
                                        <p:attrNameLst>
                                          <p:attrName>ppt_x</p:attrName>
                                        </p:attrNameLst>
                                      </p:cBhvr>
                                      <p:tavLst>
                                        <p:tav tm="0">
                                          <p:val>
                                            <p:strVal val="ppt_x"/>
                                          </p:val>
                                        </p:tav>
                                        <p:tav tm="100000">
                                          <p:val>
                                            <p:strVal val="1+ppt_w/2"/>
                                          </p:val>
                                        </p:tav>
                                      </p:tavLst>
                                    </p:anim>
                                    <p:anim calcmode="lin" valueType="num">
                                      <p:cBhvr additive="base">
                                        <p:cTn id="72" dur="3000"/>
                                        <p:tgtEl>
                                          <p:spTgt spid="23"/>
                                        </p:tgtEl>
                                        <p:attrNameLst>
                                          <p:attrName>ppt_y</p:attrName>
                                        </p:attrNameLst>
                                      </p:cBhvr>
                                      <p:tavLst>
                                        <p:tav tm="0">
                                          <p:val>
                                            <p:strVal val="ppt_y"/>
                                          </p:val>
                                        </p:tav>
                                        <p:tav tm="100000">
                                          <p:val>
                                            <p:strVal val="ppt_y"/>
                                          </p:val>
                                        </p:tav>
                                      </p:tavLst>
                                    </p:anim>
                                    <p:set>
                                      <p:cBhvr>
                                        <p:cTn id="73" dur="1" fill="hold">
                                          <p:stCondLst>
                                            <p:cond delay="2999"/>
                                          </p:stCondLst>
                                        </p:cTn>
                                        <p:tgtEl>
                                          <p:spTgt spid="23"/>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5"/>
                                        </p:tgtEl>
                                        <p:attrNameLst>
                                          <p:attrName>ppt_x</p:attrName>
                                        </p:attrNameLst>
                                      </p:cBhvr>
                                      <p:tavLst>
                                        <p:tav tm="0">
                                          <p:val>
                                            <p:strVal val="ppt_x"/>
                                          </p:val>
                                        </p:tav>
                                        <p:tav tm="100000">
                                          <p:val>
                                            <p:strVal val="1+ppt_w/2"/>
                                          </p:val>
                                        </p:tav>
                                      </p:tavLst>
                                    </p:anim>
                                    <p:anim calcmode="lin" valueType="num">
                                      <p:cBhvr additive="base">
                                        <p:cTn id="76" dur="3000"/>
                                        <p:tgtEl>
                                          <p:spTgt spid="25"/>
                                        </p:tgtEl>
                                        <p:attrNameLst>
                                          <p:attrName>ppt_y</p:attrName>
                                        </p:attrNameLst>
                                      </p:cBhvr>
                                      <p:tavLst>
                                        <p:tav tm="0">
                                          <p:val>
                                            <p:strVal val="ppt_y"/>
                                          </p:val>
                                        </p:tav>
                                        <p:tav tm="100000">
                                          <p:val>
                                            <p:strVal val="ppt_y"/>
                                          </p:val>
                                        </p:tav>
                                      </p:tavLst>
                                    </p:anim>
                                    <p:set>
                                      <p:cBhvr>
                                        <p:cTn id="77" dur="1" fill="hold">
                                          <p:stCondLst>
                                            <p:cond delay="2999"/>
                                          </p:stCondLst>
                                        </p:cTn>
                                        <p:tgtEl>
                                          <p:spTgt spid="25"/>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strVal val="2/3*#ppt_w"/>
                                          </p:val>
                                        </p:tav>
                                        <p:tav tm="100000">
                                          <p:val>
                                            <p:strVal val="#ppt_w"/>
                                          </p:val>
                                        </p:tav>
                                      </p:tavLst>
                                    </p:anim>
                                    <p:anim calcmode="lin" valueType="num">
                                      <p:cBhvr>
                                        <p:cTn id="81" dur="3000" fill="hold"/>
                                        <p:tgtEl>
                                          <p:spTgt spid="4"/>
                                        </p:tgtEl>
                                        <p:attrNameLst>
                                          <p:attrName>ppt_h</p:attrName>
                                        </p:attrNameLst>
                                      </p:cBhvr>
                                      <p:tavLst>
                                        <p:tav tm="0">
                                          <p:val>
                                            <p:strVal val="2/3*#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2"/>
                                        </p:tgtEl>
                                        <p:attrNameLst>
                                          <p:attrName>style.visibility</p:attrName>
                                        </p:attrNameLst>
                                      </p:cBhvr>
                                      <p:to>
                                        <p:strVal val="visible"/>
                                      </p:to>
                                    </p:set>
                                    <p:animEffect transition="in" filter="fade">
                                      <p:cBhvr>
                                        <p:cTn id="88" dur="1000"/>
                                        <p:tgtEl>
                                          <p:spTgt spid="12"/>
                                        </p:tgtEl>
                                      </p:cBhvr>
                                    </p:animEffect>
                                    <p:anim calcmode="lin" valueType="num">
                                      <p:cBhvr>
                                        <p:cTn id="89" dur="1000" fill="hold"/>
                                        <p:tgtEl>
                                          <p:spTgt spid="12"/>
                                        </p:tgtEl>
                                        <p:attrNameLst>
                                          <p:attrName>ppt_x</p:attrName>
                                        </p:attrNameLst>
                                      </p:cBhvr>
                                      <p:tavLst>
                                        <p:tav tm="0">
                                          <p:val>
                                            <p:strVal val="#ppt_x-.1"/>
                                          </p:val>
                                        </p:tav>
                                        <p:tav tm="100000">
                                          <p:val>
                                            <p:strVal val="#ppt_x"/>
                                          </p:val>
                                        </p:tav>
                                      </p:tavLst>
                                    </p:anim>
                                    <p:anim calcmode="lin" valueType="num">
                                      <p:cBhvr>
                                        <p:cTn id="9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851762281_6271827001_b.jpg"/>
          <p:cNvPicPr>
            <a:picLocks noChangeAspect="1"/>
          </p:cNvPicPr>
          <p:nvPr/>
        </p:nvPicPr>
        <p:blipFill>
          <a:blip r:embed="rId2"/>
          <a:stretch>
            <a:fillRect/>
          </a:stretch>
        </p:blipFill>
        <p:spPr bwMode="auto">
          <a:xfrm>
            <a:off x="0" y="-1"/>
            <a:ext cx="9144000" cy="5143501"/>
          </a:xfrm>
          <a:prstGeom prst="rect">
            <a:avLst/>
          </a:prstGeom>
          <a:noFill/>
          <a:ln w="9525">
            <a:noFill/>
            <a:miter lim="800000"/>
            <a:headEnd/>
            <a:tailEnd/>
          </a:ln>
        </p:spPr>
      </p:pic>
      <p:sp>
        <p:nvSpPr>
          <p:cNvPr id="8" name="7 Triángulo isósceles"/>
          <p:cNvSpPr/>
          <p:nvPr/>
        </p:nvSpPr>
        <p:spPr>
          <a:xfrm>
            <a:off x="0" y="0"/>
            <a:ext cx="4716463" cy="5143500"/>
          </a:xfrm>
          <a:prstGeom prst="triangle">
            <a:avLst>
              <a:gd name="adj" fmla="val 535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a:off x="4643438" y="0"/>
            <a:ext cx="4500562" cy="5143500"/>
          </a:xfrm>
          <a:prstGeom prst="triangle">
            <a:avLst>
              <a:gd name="adj" fmla="val 4621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2500313" y="0"/>
            <a:ext cx="4286250" cy="5143500"/>
          </a:xfrm>
          <a:prstGeom prst="flowChartMerg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V="1">
            <a:off x="0" y="0"/>
            <a:ext cx="2555875" cy="5143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flipV="1">
            <a:off x="6643688" y="0"/>
            <a:ext cx="2500312" cy="5143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428596"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se incorporan los diseñadores Pedro del Hierro, Juana Martín y Ulises Mérida que exhibirán sus nuevas propuestas en las calles Serrano, Fuencarral y plaza de Isabel II.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circle/>
      </p:transition>
    </mc:Choice>
    <mc:Fallback>
      <p:transition spd="slow" advTm="2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outVertical)">
                                      <p:cBhvr>
                                        <p:cTn id="22" dur="4000"/>
                                        <p:tgtEl>
                                          <p:spTgt spid="7"/>
                                        </p:tgtEl>
                                      </p:cBhvr>
                                    </p:animEffect>
                                  </p:childTnLst>
                                </p:cTn>
                              </p:par>
                              <p:par>
                                <p:cTn id="23" presetID="23" presetClass="entr" presetSubtype="28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strVal val="4/3*#ppt_w"/>
                                          </p:val>
                                        </p:tav>
                                        <p:tav tm="100000">
                                          <p:val>
                                            <p:strVal val="#ppt_w"/>
                                          </p:val>
                                        </p:tav>
                                      </p:tavLst>
                                    </p:anim>
                                    <p:anim calcmode="lin" valueType="num">
                                      <p:cBhvr>
                                        <p:cTn id="26" dur="4000" fill="hold"/>
                                        <p:tgtEl>
                                          <p:spTgt spid="7"/>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1"/>
                                          </p:val>
                                        </p:tav>
                                        <p:tav tm="100000">
                                          <p:val>
                                            <p:strVal val="#ppt_x"/>
                                          </p:val>
                                        </p:tav>
                                      </p:tavLst>
                                    </p:anim>
                                    <p:anim calcmode="lin" valueType="num">
                                      <p:cBhvr>
                                        <p:cTn id="3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6 Imagen" descr="232851036_44a3ab3836.jpg"/>
          <p:cNvPicPr>
            <a:picLocks noChangeAspect="1"/>
          </p:cNvPicPr>
          <p:nvPr/>
        </p:nvPicPr>
        <p:blipFill>
          <a:blip r:embed="rId2"/>
          <a:stretch>
            <a:fillRect/>
          </a:stretch>
        </p:blipFill>
        <p:spPr bwMode="auto">
          <a:xfrm>
            <a:off x="0" y="-357208"/>
            <a:ext cx="9144000" cy="5786478"/>
          </a:xfrm>
          <a:prstGeom prst="rect">
            <a:avLst/>
          </a:prstGeom>
          <a:noFill/>
          <a:ln w="9525">
            <a:noFill/>
            <a:miter lim="800000"/>
            <a:headEnd/>
            <a:tailEnd/>
          </a:ln>
        </p:spPr>
      </p:pic>
      <p:sp>
        <p:nvSpPr>
          <p:cNvPr id="8" name="7 Triángulo rectángulo"/>
          <p:cNvSpPr/>
          <p:nvPr/>
        </p:nvSpPr>
        <p:spPr>
          <a:xfrm>
            <a:off x="0" y="-165100"/>
            <a:ext cx="9144000" cy="53086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flipV="1">
            <a:off x="0" y="0"/>
            <a:ext cx="9144000" cy="53086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71472" y="3786196"/>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Gran Vía nos ofrece todos los años una espectacular bóveda lumínica, así como la calle de Alcalá en el tramo entre Cibeles y Puerta de Alcalá. No podemos olvidar la iluminación en las muy animadas calles Mayor, Arenal y Preciados, donde cada Navidad se reúnen cientos de miles de curiosos.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circle/>
      </p:transition>
    </mc:Choice>
    <mc:Fallback>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8"/>
                                        </p:tgtEl>
                                        <p:attrNameLst>
                                          <p:attrName>ppt_x</p:attrName>
                                        </p:attrNameLst>
                                      </p:cBhvr>
                                      <p:tavLst>
                                        <p:tav tm="0">
                                          <p:val>
                                            <p:strVal val="ppt_x"/>
                                          </p:val>
                                        </p:tav>
                                        <p:tav tm="100000">
                                          <p:val>
                                            <p:strVal val="ppt_x-ppt_w/2"/>
                                          </p:val>
                                        </p:tav>
                                      </p:tavLst>
                                    </p:anim>
                                    <p:anim calcmode="lin" valueType="num">
                                      <p:cBhvr>
                                        <p:cTn id="13" dur="4000"/>
                                        <p:tgtEl>
                                          <p:spTgt spid="8"/>
                                        </p:tgtEl>
                                        <p:attrNameLst>
                                          <p:attrName>ppt_y</p:attrName>
                                        </p:attrNameLst>
                                      </p:cBhvr>
                                      <p:tavLst>
                                        <p:tav tm="0">
                                          <p:val>
                                            <p:strVal val="ppt_y"/>
                                          </p:val>
                                        </p:tav>
                                        <p:tav tm="100000">
                                          <p:val>
                                            <p:strVal val="ppt_y"/>
                                          </p:val>
                                        </p:tav>
                                      </p:tavLst>
                                    </p:anim>
                                    <p:anim calcmode="lin" valueType="num">
                                      <p:cBhvr>
                                        <p:cTn id="14" dur="4000"/>
                                        <p:tgtEl>
                                          <p:spTgt spid="8"/>
                                        </p:tgtEl>
                                        <p:attrNameLst>
                                          <p:attrName>ppt_w</p:attrName>
                                        </p:attrNameLst>
                                      </p:cBhvr>
                                      <p:tavLst>
                                        <p:tav tm="0">
                                          <p:val>
                                            <p:strVal val="ppt_w"/>
                                          </p:val>
                                        </p:tav>
                                        <p:tav tm="100000">
                                          <p:val>
                                            <p:fltVal val="0"/>
                                          </p:val>
                                        </p:tav>
                                      </p:tavLst>
                                    </p:anim>
                                    <p:anim calcmode="lin" valueType="num">
                                      <p:cBhvr>
                                        <p:cTn id="15" dur="4000"/>
                                        <p:tgtEl>
                                          <p:spTgt spid="8"/>
                                        </p:tgtEl>
                                        <p:attrNameLst>
                                          <p:attrName>ppt_h</p:attrName>
                                        </p:attrNameLst>
                                      </p:cBhvr>
                                      <p:tavLst>
                                        <p:tav tm="0">
                                          <p:val>
                                            <p:strVal val="ppt_h"/>
                                          </p:val>
                                        </p:tav>
                                        <p:tav tm="100000">
                                          <p:val>
                                            <p:strVal val="ppt_h"/>
                                          </p:val>
                                        </p:tav>
                                      </p:tavLst>
                                    </p:anim>
                                    <p:set>
                                      <p:cBhvr>
                                        <p:cTn id="16" dur="1" fill="hold">
                                          <p:stCondLst>
                                            <p:cond delay="3999"/>
                                          </p:stCondLst>
                                        </p:cTn>
                                        <p:tgtEl>
                                          <p:spTgt spid="8"/>
                                        </p:tgtEl>
                                        <p:attrNameLst>
                                          <p:attrName>style.visibility</p:attrName>
                                        </p:attrNameLst>
                                      </p:cBhvr>
                                      <p:to>
                                        <p:strVal val="hidden"/>
                                      </p:to>
                                    </p:set>
                                  </p:childTnLst>
                                </p:cTn>
                              </p:par>
                              <p:par>
                                <p:cTn id="17" presetID="55" presetClass="entr" presetSubtype="0" fill="hold" nodeType="withEffect">
                                  <p:stCondLst>
                                    <p:cond delay="0"/>
                                  </p:stCondLst>
                                  <p:childTnLst>
                                    <p:set>
                                      <p:cBhvr>
                                        <p:cTn id="18" dur="1" fill="hold">
                                          <p:stCondLst>
                                            <p:cond delay="0"/>
                                          </p:stCondLst>
                                        </p:cTn>
                                        <p:tgtEl>
                                          <p:spTgt spid="7171"/>
                                        </p:tgtEl>
                                        <p:attrNameLst>
                                          <p:attrName>style.visibility</p:attrName>
                                        </p:attrNameLst>
                                      </p:cBhvr>
                                      <p:to>
                                        <p:strVal val="visible"/>
                                      </p:to>
                                    </p:set>
                                    <p:anim calcmode="lin" valueType="num">
                                      <p:cBhvr>
                                        <p:cTn id="19" dur="4000" fill="hold"/>
                                        <p:tgtEl>
                                          <p:spTgt spid="7171"/>
                                        </p:tgtEl>
                                        <p:attrNameLst>
                                          <p:attrName>ppt_w</p:attrName>
                                        </p:attrNameLst>
                                      </p:cBhvr>
                                      <p:tavLst>
                                        <p:tav tm="0">
                                          <p:val>
                                            <p:strVal val="#ppt_w*0.70"/>
                                          </p:val>
                                        </p:tav>
                                        <p:tav tm="100000">
                                          <p:val>
                                            <p:strVal val="#ppt_w"/>
                                          </p:val>
                                        </p:tav>
                                      </p:tavLst>
                                    </p:anim>
                                    <p:anim calcmode="lin" valueType="num">
                                      <p:cBhvr>
                                        <p:cTn id="20" dur="4000" fill="hold"/>
                                        <p:tgtEl>
                                          <p:spTgt spid="7171"/>
                                        </p:tgtEl>
                                        <p:attrNameLst>
                                          <p:attrName>ppt_h</p:attrName>
                                        </p:attrNameLst>
                                      </p:cBhvr>
                                      <p:tavLst>
                                        <p:tav tm="0">
                                          <p:val>
                                            <p:strVal val="#ppt_h"/>
                                          </p:val>
                                        </p:tav>
                                        <p:tav tm="100000">
                                          <p:val>
                                            <p:strVal val="#ppt_h"/>
                                          </p:val>
                                        </p:tav>
                                      </p:tavLst>
                                    </p:anim>
                                    <p:animEffect transition="in" filter="fade">
                                      <p:cBhvr>
                                        <p:cTn id="21" dur="4000"/>
                                        <p:tgtEl>
                                          <p:spTgt spid="7171"/>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1435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Cake-chocolate-delicious-glaze-decoration.jpg"/>
          <p:cNvPicPr>
            <a:picLocks noChangeAspect="1"/>
          </p:cNvPicPr>
          <p:nvPr/>
        </p:nvPicPr>
        <p:blipFill>
          <a:blip r:embed="rId2"/>
          <a:stretch>
            <a:fillRect/>
          </a:stretch>
        </p:blipFill>
        <p:spPr bwMode="auto">
          <a:xfrm>
            <a:off x="1489325" y="0"/>
            <a:ext cx="6165349" cy="5143500"/>
          </a:xfrm>
          <a:prstGeom prst="rect">
            <a:avLst/>
          </a:prstGeom>
          <a:noFill/>
          <a:ln w="9525">
            <a:noFill/>
            <a:miter lim="800000"/>
            <a:headEnd/>
            <a:tailEnd/>
          </a:ln>
        </p:spPr>
      </p:pic>
      <p:pic>
        <p:nvPicPr>
          <p:cNvPr id="9" name="8 Imagen" descr="Cake-chocolate-delicious-glaze-decoration.jpg"/>
          <p:cNvPicPr>
            <a:picLocks noChangeAspect="1"/>
          </p:cNvPicPr>
          <p:nvPr/>
        </p:nvPicPr>
        <p:blipFill>
          <a:blip r:embed="rId2"/>
          <a:stretch>
            <a:fillRect/>
          </a:stretch>
        </p:blipFill>
        <p:spPr bwMode="auto">
          <a:xfrm>
            <a:off x="1500166" y="0"/>
            <a:ext cx="6165349" cy="5143500"/>
          </a:xfrm>
          <a:prstGeom prst="rect">
            <a:avLst/>
          </a:prstGeom>
          <a:noFill/>
          <a:ln w="9525">
            <a:noFill/>
            <a:miter lim="800000"/>
            <a:headEnd/>
            <a:tailEnd/>
          </a:ln>
        </p:spPr>
      </p:pic>
      <p:sp>
        <p:nvSpPr>
          <p:cNvPr id="5" name="4 CuadroTexto"/>
          <p:cNvSpPr txBox="1"/>
          <p:nvPr/>
        </p:nvSpPr>
        <p:spPr>
          <a:xfrm>
            <a:off x="500034" y="4286262"/>
            <a:ext cx="821537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vivir un proceso de remodelación, la Puerta de Alcalá vuelve a convertirse en el hogar de un belén luminoso, repleto de </a:t>
            </a:r>
            <a:r>
              <a:rPr lang="es-ES" i="1" dirty="0" smtClean="0">
                <a:effectLst>
                  <a:glow rad="101600">
                    <a:srgbClr val="C00000">
                      <a:alpha val="60000"/>
                    </a:srgbClr>
                  </a:glow>
                  <a:outerShdw blurRad="38100" dist="38100" dir="2700000" algn="tl">
                    <a:srgbClr val="000000">
                      <a:alpha val="43137"/>
                    </a:srgbClr>
                  </a:outerShdw>
                </a:effectLst>
              </a:rPr>
              <a:t>novedades.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diamond/>
      </p:transition>
    </mc:Choice>
    <mc:Fallback>
      <p:transition spd="slow" advTm="19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4000"/>
                                        <p:tgtEl>
                                          <p:spTgt spid="4"/>
                                        </p:tgtEl>
                                      </p:cBhvr>
                                    </p:animEffect>
                                  </p:childTnLst>
                                </p:cTn>
                              </p:par>
                              <p:par>
                                <p:cTn id="8" presetID="16" presetClass="entr" presetSubtype="4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Horizontal)">
                                      <p:cBhvr>
                                        <p:cTn id="10" dur="4000"/>
                                        <p:tgtEl>
                                          <p:spTgt spid="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4000"/>
                                        <p:tgtEl>
                                          <p:spTgt spid="10"/>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II-Winter-II-a23318532.jpg"/>
          <p:cNvPicPr>
            <a:picLocks noChangeAspect="1"/>
          </p:cNvPicPr>
          <p:nvPr/>
        </p:nvPicPr>
        <p:blipFill>
          <a:blip r:embed="rId2"/>
          <a:stretch>
            <a:fillRect/>
          </a:stretch>
        </p:blipFill>
        <p:spPr bwMode="auto">
          <a:xfrm>
            <a:off x="0" y="-500084"/>
            <a:ext cx="9144000" cy="5643584"/>
          </a:xfrm>
          <a:prstGeom prst="rect">
            <a:avLst/>
          </a:prstGeom>
          <a:noFill/>
          <a:ln w="9525">
            <a:noFill/>
            <a:miter lim="800000"/>
            <a:headEnd/>
            <a:tailEnd/>
          </a:ln>
        </p:spPr>
      </p:pic>
      <p:sp>
        <p:nvSpPr>
          <p:cNvPr id="9" name="8 Rectángulo"/>
          <p:cNvSpPr/>
          <p:nvPr/>
        </p:nvSpPr>
        <p:spPr>
          <a:xfrm>
            <a:off x="0" y="0"/>
            <a:ext cx="9144000" cy="5143500"/>
          </a:xfrm>
          <a:prstGeom prst="rect">
            <a:avLst/>
          </a:prstGeom>
          <a:solidFill>
            <a:schemeClr val="accent6">
              <a:lumMod val="20000"/>
              <a:lumOff val="8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285720" y="4071948"/>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Nacimiento, que ocupa los cinco pórticos del monumento, cuenta con las representaciones de personajes como el Niño Jesús, la Virgen María y San José, con unas dimensiones de casi nueve metros de alto por cuatro de ancho.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checker/>
      </p:transition>
    </mc:Choice>
    <mc:Fallback>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8" dur="4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9" dur="4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0" dur="4000" fill="hold"/>
                                        <p:tgtEl>
                                          <p:spTgt spid="5"/>
                                        </p:tgtEl>
                                        <p:attrNameLst>
                                          <p:attrName>ppt_y</p:attrName>
                                        </p:attrNameLst>
                                      </p:cBhvr>
                                      <p:tavLst>
                                        <p:tav tm="0">
                                          <p:val>
                                            <p:strVal val="#ppt_y"/>
                                          </p:val>
                                        </p:tav>
                                        <p:tav tm="100000">
                                          <p:val>
                                            <p:strVal val="#ppt_y"/>
                                          </p:val>
                                        </p:tav>
                                      </p:tavLst>
                                    </p:anim>
                                  </p:childTnLst>
                                </p:cTn>
                              </p:par>
                              <p:par>
                                <p:cTn id="11" presetID="3"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vertical)">
                                      <p:cBhvr>
                                        <p:cTn id="13" dur="4000"/>
                                        <p:tgtEl>
                                          <p:spTgt spid="5"/>
                                        </p:tgtEl>
                                      </p:cBhvr>
                                    </p:animEffect>
                                  </p:childTnLst>
                                </p:cTn>
                              </p:par>
                              <p:par>
                                <p:cTn id="14" presetID="8" presetClass="exit" presetSubtype="32" fill="hold" grpId="0" nodeType="withEffect">
                                  <p:stCondLst>
                                    <p:cond delay="0"/>
                                  </p:stCondLst>
                                  <p:childTnLst>
                                    <p:animEffect transition="out" filter="diamond(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por-la-maana-Wintermorgen-a2340372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9" name="8 Rectángulo"/>
          <p:cNvSpPr/>
          <p:nvPr/>
        </p:nvSpPr>
        <p:spPr>
          <a:xfrm>
            <a:off x="0" y="0"/>
            <a:ext cx="9144000" cy="5143500"/>
          </a:xfrm>
          <a:prstGeom prst="rect">
            <a:avLst/>
          </a:prstGeom>
          <a:solidFill>
            <a:srgbClr val="EFF268">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57158" y="3786196"/>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dos años siendo el hogar de un espectacular nacimiento, que se muda a la confluencia de la calle Alcalá con Gran Vía, la plaza de Colón adopta una nueva decoración, el Ángel de Madrid. De 18 metros de altura, esta obra cuenta con más de 35.000 puntos de luz de tipo </a:t>
            </a:r>
            <a:r>
              <a:rPr lang="es-ES" i="1" dirty="0" err="1" smtClean="0">
                <a:effectLst>
                  <a:glow rad="101600">
                    <a:srgbClr val="C00000">
                      <a:alpha val="60000"/>
                    </a:srgbClr>
                  </a:glow>
                  <a:outerShdw blurRad="38100" dist="38100" dir="2700000" algn="tl">
                    <a:srgbClr val="000000">
                      <a:alpha val="43137"/>
                    </a:srgbClr>
                  </a:outerShdw>
                </a:effectLst>
              </a:rPr>
              <a:t>led</a:t>
            </a:r>
            <a:r>
              <a:rPr lang="es-ES" i="1" dirty="0" smtClean="0">
                <a:effectLst>
                  <a:glow rad="101600">
                    <a:srgbClr val="C00000">
                      <a:alpha val="60000"/>
                    </a:srgbClr>
                  </a:glow>
                  <a:outerShdw blurRad="38100" dist="38100" dir="2700000" algn="tl">
                    <a:srgbClr val="000000">
                      <a:alpha val="43137"/>
                    </a:srgbClr>
                  </a:outerShdw>
                </a:effectLst>
              </a:rPr>
              <a:t> de alta eficiencia energética.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checker/>
      </p:transition>
    </mc:Choice>
    <mc:Fallback>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5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0.70"/>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par>
                                <p:cTn id="13" presetID="20" presetClass="exit" presetSubtype="0" fill="hold" grpId="0" nodeType="withEffect">
                                  <p:stCondLst>
                                    <p:cond delay="0"/>
                                  </p:stCondLst>
                                  <p:childTnLst>
                                    <p:animEffect transition="out" filter="wedge">
                                      <p:cBhvr>
                                        <p:cTn id="14" dur="4000"/>
                                        <p:tgtEl>
                                          <p:spTgt spid="9"/>
                                        </p:tgtEl>
                                      </p:cBhvr>
                                    </p:animEffect>
                                    <p:set>
                                      <p:cBhvr>
                                        <p:cTn id="15" dur="1" fill="hold">
                                          <p:stCondLst>
                                            <p:cond delay="3999"/>
                                          </p:stCondLst>
                                        </p:cTn>
                                        <p:tgtEl>
                                          <p:spTgt spid="9"/>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Ien4.jpg"/>
          <p:cNvPicPr>
            <a:picLocks noChangeAspect="1"/>
          </p:cNvPicPr>
          <p:nvPr/>
        </p:nvPicPr>
        <p:blipFill>
          <a:blip r:embed="rId2"/>
          <a:stretch>
            <a:fillRect/>
          </a:stretch>
        </p:blipFill>
        <p:spPr bwMode="auto">
          <a:xfrm>
            <a:off x="0" y="-428647"/>
            <a:ext cx="9144000" cy="5808685"/>
          </a:xfrm>
          <a:prstGeom prst="rect">
            <a:avLst/>
          </a:prstGeom>
          <a:noFill/>
          <a:ln w="9525">
            <a:noFill/>
            <a:miter lim="800000"/>
            <a:headEnd/>
            <a:tailEnd/>
          </a:ln>
        </p:spPr>
      </p:pic>
      <p:sp>
        <p:nvSpPr>
          <p:cNvPr id="5" name="4 Triángulo rectángulo"/>
          <p:cNvSpPr/>
          <p:nvPr/>
        </p:nvSpPr>
        <p:spPr>
          <a:xfrm>
            <a:off x="0" y="0"/>
            <a:ext cx="9144000" cy="5143500"/>
          </a:xfrm>
          <a:prstGeom prst="rtTriangle">
            <a:avLst/>
          </a:prstGeom>
          <a:solidFill>
            <a:srgbClr val="EFF26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143500"/>
          </a:xfrm>
          <a:prstGeom prst="rtTriangle">
            <a:avLst/>
          </a:prstGeom>
          <a:solidFill>
            <a:srgbClr val="EFF26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42844" y="3943171"/>
            <a:ext cx="878687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figura más representativa de Velázquez vuelve a ser otro de los iconos navideños de Madrid en estas fiestas. La silueta de Las Meninas, en tamaño gigante (de hasta 10 metros de altura), e iluminada con cientos de luces, cuenta con un diseño único y está situada en el paseo del Prado a la altura de la fuente de Apolo.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honeycomb/>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17" presetClass="exit" presetSubtype="8" fill="hold" nodeType="afterEffect">
                                  <p:stCondLst>
                                    <p:cond delay="0"/>
                                  </p:stCondLst>
                                  <p:childTnLst>
                                    <p:anim calcmode="lin" valueType="num">
                                      <p:cBhvr>
                                        <p:cTn id="21" dur="3000"/>
                                        <p:tgtEl>
                                          <p:spTgt spid="5"/>
                                        </p:tgtEl>
                                        <p:attrNameLst>
                                          <p:attrName>ppt_x</p:attrName>
                                        </p:attrNameLst>
                                      </p:cBhvr>
                                      <p:tavLst>
                                        <p:tav tm="0">
                                          <p:val>
                                            <p:strVal val="ppt_x"/>
                                          </p:val>
                                        </p:tav>
                                        <p:tav tm="100000">
                                          <p:val>
                                            <p:strVal val="ppt_x-ppt_w/2"/>
                                          </p:val>
                                        </p:tav>
                                      </p:tavLst>
                                    </p:anim>
                                    <p:anim calcmode="lin" valueType="num">
                                      <p:cBhvr>
                                        <p:cTn id="22" dur="3000"/>
                                        <p:tgtEl>
                                          <p:spTgt spid="5"/>
                                        </p:tgtEl>
                                        <p:attrNameLst>
                                          <p:attrName>ppt_y</p:attrName>
                                        </p:attrNameLst>
                                      </p:cBhvr>
                                      <p:tavLst>
                                        <p:tav tm="0">
                                          <p:val>
                                            <p:strVal val="ppt_y"/>
                                          </p:val>
                                        </p:tav>
                                        <p:tav tm="100000">
                                          <p:val>
                                            <p:strVal val="ppt_y"/>
                                          </p:val>
                                        </p:tav>
                                      </p:tavLst>
                                    </p:anim>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strVal val="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1" fill="hold"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
                                          </p:val>
                                        </p:tav>
                                      </p:tavLst>
                                    </p:anim>
                                    <p:anim calcmode="lin" valueType="num">
                                      <p:cBhvr>
                                        <p:cTn id="28" dur="3000"/>
                                        <p:tgtEl>
                                          <p:spTgt spid="6"/>
                                        </p:tgtEl>
                                        <p:attrNameLst>
                                          <p:attrName>ppt_y</p:attrName>
                                        </p:attrNameLst>
                                      </p:cBhvr>
                                      <p:tavLst>
                                        <p:tav tm="0">
                                          <p:val>
                                            <p:strVal val="ppt_y"/>
                                          </p:val>
                                        </p:tav>
                                        <p:tav tm="100000">
                                          <p:val>
                                            <p:strVal val="ppt_y-ppt_h/2"/>
                                          </p:val>
                                        </p:tav>
                                      </p:tavLst>
                                    </p:anim>
                                    <p:anim calcmode="lin" valueType="num">
                                      <p:cBhvr>
                                        <p:cTn id="29" dur="3000"/>
                                        <p:tgtEl>
                                          <p:spTgt spid="6"/>
                                        </p:tgtEl>
                                        <p:attrNameLst>
                                          <p:attrName>ppt_w</p:attrName>
                                        </p:attrNameLst>
                                      </p:cBhvr>
                                      <p:tavLst>
                                        <p:tav tm="0">
                                          <p:val>
                                            <p:strVal val="ppt_w"/>
                                          </p:val>
                                        </p:tav>
                                        <p:tav tm="100000">
                                          <p:val>
                                            <p:strVal val="ppt_w"/>
                                          </p:val>
                                        </p:tav>
                                      </p:tavLst>
                                    </p:anim>
                                    <p:anim calcmode="lin" valueType="num">
                                      <p:cBhvr>
                                        <p:cTn id="30" dur="3000"/>
                                        <p:tgtEl>
                                          <p:spTgt spid="6"/>
                                        </p:tgtEl>
                                        <p:attrNameLst>
                                          <p:attrName>ppt_h</p:attrName>
                                        </p:attrNameLst>
                                      </p:cBhvr>
                                      <p:tavLst>
                                        <p:tav tm="0">
                                          <p:val>
                                            <p:strVal val="ppt_h"/>
                                          </p:val>
                                        </p:tav>
                                        <p:tav tm="100000">
                                          <p:val>
                                            <p:fltVal val="0"/>
                                          </p:val>
                                        </p:tav>
                                      </p:tavLst>
                                    </p:anim>
                                    <p:set>
                                      <p:cBhvr>
                                        <p:cTn id="31" dur="1" fill="hold">
                                          <p:stCondLst>
                                            <p:cond delay="2999"/>
                                          </p:stCondLst>
                                        </p:cTn>
                                        <p:tgtEl>
                                          <p:spTgt spid="6"/>
                                        </p:tgtEl>
                                        <p:attrNameLst>
                                          <p:attrName>style.visibility</p:attrName>
                                        </p:attrNameLst>
                                      </p:cBhvr>
                                      <p:to>
                                        <p:strVal val="hidden"/>
                                      </p:to>
                                    </p:set>
                                  </p:childTnLst>
                                </p:cTn>
                              </p:par>
                              <p:par>
                                <p:cTn id="32" presetID="18" presetClass="entr" presetSubtype="9"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strips(upLeft)">
                                      <p:cBhvr>
                                        <p:cTn id="34" dur="4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strVal val="4/3*#ppt_w"/>
                                          </p:val>
                                        </p:tav>
                                        <p:tav tm="100000">
                                          <p:val>
                                            <p:strVal val="#ppt_w"/>
                                          </p:val>
                                        </p:tav>
                                      </p:tavLst>
                                    </p:anim>
                                    <p:anim calcmode="lin" valueType="num">
                                      <p:cBhvr>
                                        <p:cTn id="38" dur="4000" fill="hold"/>
                                        <p:tgtEl>
                                          <p:spTgt spid="4"/>
                                        </p:tgtEl>
                                        <p:attrNameLst>
                                          <p:attrName>ppt_h</p:attrName>
                                        </p:attrNameLst>
                                      </p:cBhvr>
                                      <p:tavLst>
                                        <p:tav tm="0">
                                          <p:val>
                                            <p:strVal val="4/3*#ppt_h"/>
                                          </p:val>
                                        </p:tav>
                                        <p:tav tm="100000">
                                          <p:val>
                                            <p:strVal val="#ppt_h"/>
                                          </p:val>
                                        </p:tav>
                                      </p:tavLst>
                                    </p:anim>
                                  </p:childTnLst>
                                </p:cTn>
                              </p:par>
                            </p:childTnLst>
                          </p:cTn>
                        </p:par>
                        <p:par>
                          <p:cTn id="39" fill="hold">
                            <p:stCondLst>
                              <p:cond delay="7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1"/>
                                          </p:val>
                                        </p:tav>
                                        <p:tav tm="100000">
                                          <p:val>
                                            <p:strVal val="#ppt_x"/>
                                          </p:val>
                                        </p:tav>
                                      </p:tavLst>
                                    </p:anim>
                                    <p:anim calcmode="lin" valueType="num">
                                      <p:cBhvr>
                                        <p:cTn id="4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283035938_ronda-la-ciudad.jpg"/>
          <p:cNvPicPr>
            <a:picLocks noChangeAspect="1"/>
          </p:cNvPicPr>
          <p:nvPr/>
        </p:nvPicPr>
        <p:blipFill>
          <a:blip r:embed="rId2"/>
          <a:stretch>
            <a:fillRect/>
          </a:stretch>
        </p:blipFill>
        <p:spPr bwMode="auto">
          <a:xfrm>
            <a:off x="0" y="0"/>
            <a:ext cx="9144000" cy="5143499"/>
          </a:xfrm>
          <a:prstGeom prst="rect">
            <a:avLst/>
          </a:prstGeom>
          <a:noFill/>
          <a:ln w="9525">
            <a:noFill/>
            <a:miter lim="800000"/>
            <a:headEnd/>
            <a:tailEnd/>
          </a:ln>
        </p:spPr>
      </p:pic>
      <p:sp>
        <p:nvSpPr>
          <p:cNvPr id="8" name="7 Rombo"/>
          <p:cNvSpPr/>
          <p:nvPr/>
        </p:nvSpPr>
        <p:spPr>
          <a:xfrm>
            <a:off x="0" y="0"/>
            <a:ext cx="9144000" cy="5143500"/>
          </a:xfrm>
          <a:prstGeom prst="diamond">
            <a:avLst/>
          </a:prstGeom>
          <a:solidFill>
            <a:srgbClr val="E79425">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468313" y="0"/>
            <a:ext cx="8207375" cy="5143500"/>
          </a:xfrm>
          <a:prstGeom prst="diamond">
            <a:avLst/>
          </a:prstGeom>
          <a:solidFill>
            <a:srgbClr val="F3BA3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1042988" y="0"/>
            <a:ext cx="6985000" cy="5143500"/>
          </a:xfrm>
          <a:prstGeom prst="diamond">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2428875" y="0"/>
            <a:ext cx="4143375" cy="5143500"/>
          </a:xfrm>
          <a:prstGeom prst="diamond">
            <a:avLst/>
          </a:prstGeom>
          <a:solidFill>
            <a:schemeClr val="tx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71472"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Menina Luminosa es otro elemento que muchos quieren visitar estos días. Se sitúa en el paseo del Prado, a la altura de la fuente de Apolo, es decir, en el espacio entre las fuentes de Cibeles y Neptuno.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35" presetClass="exit" presetSubtype="0" fill="hold" grpId="0" nodeType="withEffect">
                                  <p:stCondLst>
                                    <p:cond delay="0"/>
                                  </p:stCondLst>
                                  <p:childTnLst>
                                    <p:animEffect transition="out" filter="fade">
                                      <p:cBhvr>
                                        <p:cTn id="9" dur="4000"/>
                                        <p:tgtEl>
                                          <p:spTgt spid="8"/>
                                        </p:tgtEl>
                                      </p:cBhvr>
                                    </p:animEffect>
                                    <p:anim calcmode="lin" valueType="num">
                                      <p:cBhvr>
                                        <p:cTn id="10" dur="4000"/>
                                        <p:tgtEl>
                                          <p:spTgt spid="8"/>
                                        </p:tgtEl>
                                        <p:attrNameLst>
                                          <p:attrName>style.rotation</p:attrName>
                                        </p:attrNameLst>
                                      </p:cBhvr>
                                      <p:tavLst>
                                        <p:tav tm="0">
                                          <p:val>
                                            <p:fltVal val="0"/>
                                          </p:val>
                                        </p:tav>
                                        <p:tav tm="100000">
                                          <p:val>
                                            <p:fltVal val="720"/>
                                          </p:val>
                                        </p:tav>
                                      </p:tavLst>
                                    </p:anim>
                                    <p:anim calcmode="lin" valueType="num">
                                      <p:cBhvr>
                                        <p:cTn id="11" dur="4000"/>
                                        <p:tgtEl>
                                          <p:spTgt spid="8"/>
                                        </p:tgtEl>
                                        <p:attrNameLst>
                                          <p:attrName>ppt_h</p:attrName>
                                        </p:attrNameLst>
                                      </p:cBhvr>
                                      <p:tavLst>
                                        <p:tav tm="0">
                                          <p:val>
                                            <p:strVal val="ppt_h"/>
                                          </p:val>
                                        </p:tav>
                                        <p:tav tm="100000">
                                          <p:val>
                                            <p:fltVal val="0"/>
                                          </p:val>
                                        </p:tav>
                                      </p:tavLst>
                                    </p:anim>
                                    <p:anim calcmode="lin" valueType="num">
                                      <p:cBhvr>
                                        <p:cTn id="12" dur="4000"/>
                                        <p:tgtEl>
                                          <p:spTgt spid="8"/>
                                        </p:tgtEl>
                                        <p:attrNameLst>
                                          <p:attrName>ppt_w</p:attrName>
                                        </p:attrNameLst>
                                      </p:cBhvr>
                                      <p:tavLst>
                                        <p:tav tm="0">
                                          <p:val>
                                            <p:strVal val="ppt_w"/>
                                          </p:val>
                                        </p:tav>
                                        <p:tav tm="100000">
                                          <p:val>
                                            <p:fltVal val="0"/>
                                          </p:val>
                                        </p:tav>
                                      </p:tavLst>
                                    </p:anim>
                                    <p:set>
                                      <p:cBhvr>
                                        <p:cTn id="13" dur="1" fill="hold">
                                          <p:stCondLst>
                                            <p:cond delay="3999"/>
                                          </p:stCondLst>
                                        </p:cTn>
                                        <p:tgtEl>
                                          <p:spTgt spid="8"/>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4000"/>
                                        <p:tgtEl>
                                          <p:spTgt spid="9"/>
                                        </p:tgtEl>
                                      </p:cBhvr>
                                    </p:animEffect>
                                    <p:anim calcmode="lin" valueType="num">
                                      <p:cBhvr>
                                        <p:cTn id="19" dur="4000"/>
                                        <p:tgtEl>
                                          <p:spTgt spid="9"/>
                                        </p:tgtEl>
                                        <p:attrNameLst>
                                          <p:attrName>style.rotation</p:attrName>
                                        </p:attrNameLst>
                                      </p:cBhvr>
                                      <p:tavLst>
                                        <p:tav tm="0">
                                          <p:val>
                                            <p:fltVal val="0"/>
                                          </p:val>
                                        </p:tav>
                                        <p:tav tm="100000">
                                          <p:val>
                                            <p:fltVal val="720"/>
                                          </p:val>
                                        </p:tav>
                                      </p:tavLst>
                                    </p:anim>
                                    <p:anim calcmode="lin" valueType="num">
                                      <p:cBhvr>
                                        <p:cTn id="20" dur="4000"/>
                                        <p:tgtEl>
                                          <p:spTgt spid="9"/>
                                        </p:tgtEl>
                                        <p:attrNameLst>
                                          <p:attrName>ppt_h</p:attrName>
                                        </p:attrNameLst>
                                      </p:cBhvr>
                                      <p:tavLst>
                                        <p:tav tm="0">
                                          <p:val>
                                            <p:strVal val="ppt_h"/>
                                          </p:val>
                                        </p:tav>
                                        <p:tav tm="100000">
                                          <p:val>
                                            <p:fltVal val="0"/>
                                          </p:val>
                                        </p:tav>
                                      </p:tavLst>
                                    </p:anim>
                                    <p:anim calcmode="lin" valueType="num">
                                      <p:cBhvr>
                                        <p:cTn id="21" dur="4000"/>
                                        <p:tgtEl>
                                          <p:spTgt spid="9"/>
                                        </p:tgtEl>
                                        <p:attrNameLst>
                                          <p:attrName>ppt_w</p:attrName>
                                        </p:attrNameLst>
                                      </p:cBhvr>
                                      <p:tavLst>
                                        <p:tav tm="0">
                                          <p:val>
                                            <p:strVal val="ppt_w"/>
                                          </p:val>
                                        </p:tav>
                                        <p:tav tm="100000">
                                          <p:val>
                                            <p:fltVal val="0"/>
                                          </p:val>
                                        </p:tav>
                                      </p:tavLst>
                                    </p:anim>
                                    <p:set>
                                      <p:cBhvr>
                                        <p:cTn id="22" dur="1" fill="hold">
                                          <p:stCondLst>
                                            <p:cond delay="3999"/>
                                          </p:stCondLst>
                                        </p:cTn>
                                        <p:tgtEl>
                                          <p:spTgt spid="9"/>
                                        </p:tgtEl>
                                        <p:attrNameLst>
                                          <p:attrName>style.visibility</p:attrName>
                                        </p:attrNameLst>
                                      </p:cBhvr>
                                      <p:to>
                                        <p:strVal val="hidden"/>
                                      </p:to>
                                    </p:set>
                                  </p:childTnLst>
                                </p:cTn>
                              </p:par>
                              <p:par>
                                <p:cTn id="23" presetID="8" presetClass="exit" presetSubtype="16" fill="hold" nodeType="withEffect">
                                  <p:stCondLst>
                                    <p:cond delay="0"/>
                                  </p:stCondLst>
                                  <p:childTnLst>
                                    <p:animEffect transition="out" filter="diamond(in)">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35" presetClass="exit" presetSubtype="0" fill="hold" grpId="0" nodeType="withEffect">
                                  <p:stCondLst>
                                    <p:cond delay="0"/>
                                  </p:stCondLst>
                                  <p:childTnLst>
                                    <p:animEffect transition="out" filter="fade">
                                      <p:cBhvr>
                                        <p:cTn id="27" dur="4000"/>
                                        <p:tgtEl>
                                          <p:spTgt spid="10"/>
                                        </p:tgtEl>
                                      </p:cBhvr>
                                    </p:animEffect>
                                    <p:anim calcmode="lin" valueType="num">
                                      <p:cBhvr>
                                        <p:cTn id="28" dur="4000"/>
                                        <p:tgtEl>
                                          <p:spTgt spid="10"/>
                                        </p:tgtEl>
                                        <p:attrNameLst>
                                          <p:attrName>style.rotation</p:attrName>
                                        </p:attrNameLst>
                                      </p:cBhvr>
                                      <p:tavLst>
                                        <p:tav tm="0">
                                          <p:val>
                                            <p:fltVal val="0"/>
                                          </p:val>
                                        </p:tav>
                                        <p:tav tm="100000">
                                          <p:val>
                                            <p:fltVal val="720"/>
                                          </p:val>
                                        </p:tav>
                                      </p:tavLst>
                                    </p:anim>
                                    <p:anim calcmode="lin" valueType="num">
                                      <p:cBhvr>
                                        <p:cTn id="29" dur="4000"/>
                                        <p:tgtEl>
                                          <p:spTgt spid="10"/>
                                        </p:tgtEl>
                                        <p:attrNameLst>
                                          <p:attrName>ppt_h</p:attrName>
                                        </p:attrNameLst>
                                      </p:cBhvr>
                                      <p:tavLst>
                                        <p:tav tm="0">
                                          <p:val>
                                            <p:strVal val="ppt_h"/>
                                          </p:val>
                                        </p:tav>
                                        <p:tav tm="100000">
                                          <p:val>
                                            <p:fltVal val="0"/>
                                          </p:val>
                                        </p:tav>
                                      </p:tavLst>
                                    </p:anim>
                                    <p:anim calcmode="lin" valueType="num">
                                      <p:cBhvr>
                                        <p:cTn id="30" dur="4000"/>
                                        <p:tgtEl>
                                          <p:spTgt spid="10"/>
                                        </p:tgtEl>
                                        <p:attrNameLst>
                                          <p:attrName>ppt_w</p:attrName>
                                        </p:attrNameLst>
                                      </p:cBhvr>
                                      <p:tavLst>
                                        <p:tav tm="0">
                                          <p:val>
                                            <p:strVal val="ppt_w"/>
                                          </p:val>
                                        </p:tav>
                                        <p:tav tm="100000">
                                          <p:val>
                                            <p:fltVal val="0"/>
                                          </p:val>
                                        </p:tav>
                                      </p:tavLst>
                                    </p:anim>
                                    <p:set>
                                      <p:cBhvr>
                                        <p:cTn id="31" dur="1" fill="hold">
                                          <p:stCondLst>
                                            <p:cond delay="3999"/>
                                          </p:stCondLst>
                                        </p:cTn>
                                        <p:tgtEl>
                                          <p:spTgt spid="10"/>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4000"/>
                                        <p:tgtEl>
                                          <p:spTgt spid="11"/>
                                        </p:tgtEl>
                                      </p:cBhvr>
                                    </p:animEffect>
                                    <p:set>
                                      <p:cBhvr>
                                        <p:cTn id="34" dur="1" fill="hold">
                                          <p:stCondLst>
                                            <p:cond delay="3999"/>
                                          </p:stCondLst>
                                        </p:cTn>
                                        <p:tgtEl>
                                          <p:spTgt spid="11"/>
                                        </p:tgtEl>
                                        <p:attrNameLst>
                                          <p:attrName>style.visibility</p:attrName>
                                        </p:attrNameLst>
                                      </p:cBhvr>
                                      <p:to>
                                        <p:strVal val="hidden"/>
                                      </p:to>
                                    </p:set>
                                  </p:childTnLst>
                                </p:cTn>
                              </p:par>
                              <p:par>
                                <p:cTn id="35" presetID="35" presetClass="exit" presetSubtype="0" fill="hold" grpId="0" nodeType="withEffect">
                                  <p:stCondLst>
                                    <p:cond delay="0"/>
                                  </p:stCondLst>
                                  <p:childTnLst>
                                    <p:animEffect transition="out" filter="fade">
                                      <p:cBhvr>
                                        <p:cTn id="36" dur="4000"/>
                                        <p:tgtEl>
                                          <p:spTgt spid="11"/>
                                        </p:tgtEl>
                                      </p:cBhvr>
                                    </p:animEffect>
                                    <p:anim calcmode="lin" valueType="num">
                                      <p:cBhvr>
                                        <p:cTn id="37" dur="4000"/>
                                        <p:tgtEl>
                                          <p:spTgt spid="11"/>
                                        </p:tgtEl>
                                        <p:attrNameLst>
                                          <p:attrName>style.rotation</p:attrName>
                                        </p:attrNameLst>
                                      </p:cBhvr>
                                      <p:tavLst>
                                        <p:tav tm="0">
                                          <p:val>
                                            <p:fltVal val="0"/>
                                          </p:val>
                                        </p:tav>
                                        <p:tav tm="100000">
                                          <p:val>
                                            <p:fltVal val="720"/>
                                          </p:val>
                                        </p:tav>
                                      </p:tavLst>
                                    </p:anim>
                                    <p:anim calcmode="lin" valueType="num">
                                      <p:cBhvr>
                                        <p:cTn id="38" dur="4000"/>
                                        <p:tgtEl>
                                          <p:spTgt spid="11"/>
                                        </p:tgtEl>
                                        <p:attrNameLst>
                                          <p:attrName>ppt_h</p:attrName>
                                        </p:attrNameLst>
                                      </p:cBhvr>
                                      <p:tavLst>
                                        <p:tav tm="0">
                                          <p:val>
                                            <p:strVal val="ppt_h"/>
                                          </p:val>
                                        </p:tav>
                                        <p:tav tm="100000">
                                          <p:val>
                                            <p:fltVal val="0"/>
                                          </p:val>
                                        </p:tav>
                                      </p:tavLst>
                                    </p:anim>
                                    <p:anim calcmode="lin" valueType="num">
                                      <p:cBhvr>
                                        <p:cTn id="39" dur="4000"/>
                                        <p:tgtEl>
                                          <p:spTgt spid="11"/>
                                        </p:tgtEl>
                                        <p:attrNameLst>
                                          <p:attrName>ppt_w</p:attrName>
                                        </p:attrNameLst>
                                      </p:cBhvr>
                                      <p:tavLst>
                                        <p:tav tm="0">
                                          <p:val>
                                            <p:strVal val="ppt_w"/>
                                          </p:val>
                                        </p:tav>
                                        <p:tav tm="100000">
                                          <p:val>
                                            <p:fltVal val="0"/>
                                          </p:val>
                                        </p:tav>
                                      </p:tavLst>
                                    </p:anim>
                                    <p:set>
                                      <p:cBhvr>
                                        <p:cTn id="40" dur="1" fill="hold">
                                          <p:stCondLst>
                                            <p:cond delay="3999"/>
                                          </p:stCondLst>
                                        </p:cTn>
                                        <p:tgtEl>
                                          <p:spTgt spid="11"/>
                                        </p:tgtEl>
                                        <p:attrNameLst>
                                          <p:attrName>style.visibility</p:attrName>
                                        </p:attrNameLst>
                                      </p:cBhvr>
                                      <p:to>
                                        <p:strVal val="hidden"/>
                                      </p:to>
                                    </p:set>
                                  </p:childTnLst>
                                </p:cTn>
                              </p:par>
                              <p:par>
                                <p:cTn id="41" presetID="16" presetClass="entr" presetSubtype="26"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arn(inHorizontal)">
                                      <p:cBhvr>
                                        <p:cTn id="43" dur="4000"/>
                                        <p:tgtEl>
                                          <p:spTgt spid="7"/>
                                        </p:tgtEl>
                                      </p:cBhvr>
                                    </p:animEffec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1"/>
                                          </p:val>
                                        </p:tav>
                                        <p:tav tm="100000">
                                          <p:val>
                                            <p:strVal val="#ppt_x"/>
                                          </p:val>
                                        </p:tav>
                                      </p:tavLst>
                                    </p:anim>
                                    <p:anim calcmode="lin" valueType="num">
                                      <p:cBhvr>
                                        <p:cTn id="4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agen1.jpg"/>
          <p:cNvPicPr>
            <a:picLocks noChangeAspect="1"/>
          </p:cNvPicPr>
          <p:nvPr/>
        </p:nvPicPr>
        <p:blipFill>
          <a:blip r:embed="rId3"/>
          <a:stretch>
            <a:fillRect/>
          </a:stretch>
        </p:blipFill>
        <p:spPr bwMode="auto">
          <a:xfrm>
            <a:off x="0" y="0"/>
            <a:ext cx="9144000" cy="5143500"/>
          </a:xfrm>
          <a:prstGeom prst="rect">
            <a:avLst/>
          </a:prstGeom>
          <a:noFill/>
          <a:ln w="9525">
            <a:noFill/>
            <a:miter lim="800000"/>
            <a:headEnd/>
            <a:tailEnd/>
          </a:ln>
        </p:spPr>
      </p:pic>
      <p:sp>
        <p:nvSpPr>
          <p:cNvPr id="9" name="8 Luna"/>
          <p:cNvSpPr/>
          <p:nvPr/>
        </p:nvSpPr>
        <p:spPr>
          <a:xfrm>
            <a:off x="0" y="0"/>
            <a:ext cx="2786063" cy="5143500"/>
          </a:xfrm>
          <a:prstGeom prst="moon">
            <a:avLst/>
          </a:prstGeom>
          <a:solidFill>
            <a:schemeClr val="accent3">
              <a:lumMod val="50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flipH="1">
            <a:off x="6510338" y="0"/>
            <a:ext cx="2633662" cy="5143500"/>
          </a:xfrm>
          <a:prstGeom prst="moon">
            <a:avLst/>
          </a:prstGeom>
          <a:solidFill>
            <a:schemeClr val="accent3">
              <a:lumMod val="50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857250" y="0"/>
            <a:ext cx="2786063" cy="5143500"/>
          </a:xfrm>
          <a:prstGeom prst="moon">
            <a:avLst/>
          </a:prstGeom>
          <a:solidFill>
            <a:schemeClr val="accent3">
              <a:lumMod val="40000"/>
              <a:lumOff val="60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5715000" y="0"/>
            <a:ext cx="2633663" cy="5143500"/>
          </a:xfrm>
          <a:prstGeom prst="moon">
            <a:avLst/>
          </a:prstGeom>
          <a:solidFill>
            <a:schemeClr val="accent3">
              <a:lumMod val="40000"/>
              <a:lumOff val="60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1643063" y="0"/>
            <a:ext cx="2786062" cy="5143500"/>
          </a:xfrm>
          <a:prstGeom prst="moon">
            <a:avLst/>
          </a:prstGeom>
          <a:solidFill>
            <a:schemeClr val="accent3">
              <a:lumMod val="50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flipH="1">
            <a:off x="4714875" y="0"/>
            <a:ext cx="2633663" cy="5143500"/>
          </a:xfrm>
          <a:prstGeom prst="moon">
            <a:avLst/>
          </a:prstGeom>
          <a:solidFill>
            <a:schemeClr val="accent3">
              <a:lumMod val="50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285720" y="4071948"/>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tradición de iluminar las noches de Navidad tiene sus raíces en las costumbres vinculadas con las celebraciones del solsticio de invierno. Se utilizaban fuego y velas para iluminar las noches más oscuras del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1+#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1+#ppt_w/2"/>
                                          </p:val>
                                        </p:tav>
                                        <p:tav tm="100000">
                                          <p:val>
                                            <p:strVal val="#ppt_x"/>
                                          </p:val>
                                        </p:tav>
                                      </p:tavLst>
                                    </p:anim>
                                    <p:anim calcmode="lin" valueType="num">
                                      <p:cBhvr additive="base">
                                        <p:cTn id="16" dur="30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6" presetClass="entr" presetSubtype="16" fill="hold" grpId="1"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3000"/>
                                        <p:tgtEl>
                                          <p:spTgt spid="9"/>
                                        </p:tgtEl>
                                      </p:cBhvr>
                                    </p:animEffect>
                                  </p:childTnLst>
                                </p:cTn>
                              </p:par>
                              <p:par>
                                <p:cTn id="32" presetID="6" presetClass="entr" presetSubtype="16"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circle(in)">
                                      <p:cBhvr>
                                        <p:cTn id="34" dur="3000"/>
                                        <p:tgtEl>
                                          <p:spTgt spid="11"/>
                                        </p:tgtEl>
                                      </p:cBhvr>
                                    </p:animEffect>
                                  </p:childTnLst>
                                </p:cTn>
                              </p:par>
                              <p:par>
                                <p:cTn id="35" presetID="6" presetClass="entr" presetSubtype="16" fill="hold" grpId="1"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circle(in)">
                                      <p:cBhvr>
                                        <p:cTn id="37" dur="3000"/>
                                        <p:tgtEl>
                                          <p:spTgt spid="13"/>
                                        </p:tgtEl>
                                      </p:cBhvr>
                                    </p:animEffect>
                                  </p:childTnLst>
                                </p:cTn>
                              </p:par>
                              <p:par>
                                <p:cTn id="38" presetID="6" presetClass="entr" presetSubtype="1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ircle(in)">
                                      <p:cBhvr>
                                        <p:cTn id="40" dur="3000"/>
                                        <p:tgtEl>
                                          <p:spTgt spid="10"/>
                                        </p:tgtEl>
                                      </p:cBhvr>
                                    </p:animEffect>
                                  </p:childTnLst>
                                </p:cTn>
                              </p:par>
                              <p:par>
                                <p:cTn id="41" presetID="6" presetClass="entr" presetSubtype="16"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circle(in)">
                                      <p:cBhvr>
                                        <p:cTn id="43" dur="3000"/>
                                        <p:tgtEl>
                                          <p:spTgt spid="12"/>
                                        </p:tgtEl>
                                      </p:cBhvr>
                                    </p:animEffect>
                                  </p:childTnLst>
                                </p:cTn>
                              </p:par>
                              <p:par>
                                <p:cTn id="44" presetID="6" presetClass="entr" presetSubtype="16"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circle(in)">
                                      <p:cBhvr>
                                        <p:cTn id="46" dur="3000"/>
                                        <p:tgtEl>
                                          <p:spTgt spid="14"/>
                                        </p:tgtEl>
                                      </p:cBhvr>
                                    </p:animEffect>
                                  </p:childTnLst>
                                </p:cTn>
                              </p:par>
                            </p:childTnLst>
                          </p:cTn>
                        </p:par>
                        <p:par>
                          <p:cTn id="47" fill="hold">
                            <p:stCondLst>
                              <p:cond delay="3000"/>
                            </p:stCondLst>
                            <p:childTnLst>
                              <p:par>
                                <p:cTn id="48" presetID="2" presetClass="exit" presetSubtype="2" fill="hold" grpId="2" nodeType="after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1+ppt_w/2"/>
                                          </p:val>
                                        </p:tav>
                                      </p:tavLst>
                                    </p:anim>
                                    <p:anim calcmode="lin" valueType="num">
                                      <p:cBhvr additive="base">
                                        <p:cTn id="50" dur="3000"/>
                                        <p:tgtEl>
                                          <p:spTgt spid="9"/>
                                        </p:tgtEl>
                                        <p:attrNameLst>
                                          <p:attrName>ppt_y</p:attrName>
                                        </p:attrNameLst>
                                      </p:cBhvr>
                                      <p:tavLst>
                                        <p:tav tm="0">
                                          <p:val>
                                            <p:strVal val="ppt_y"/>
                                          </p:val>
                                        </p:tav>
                                        <p:tav tm="100000">
                                          <p:val>
                                            <p:strVal val="ppt_y"/>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3000"/>
                                        <p:tgtEl>
                                          <p:spTgt spid="11"/>
                                        </p:tgtEl>
                                        <p:attrNameLst>
                                          <p:attrName>ppt_x</p:attrName>
                                        </p:attrNameLst>
                                      </p:cBhvr>
                                      <p:tavLst>
                                        <p:tav tm="0">
                                          <p:val>
                                            <p:strVal val="ppt_x"/>
                                          </p:val>
                                        </p:tav>
                                        <p:tav tm="100000">
                                          <p:val>
                                            <p:strVal val="1+ppt_w/2"/>
                                          </p:val>
                                        </p:tav>
                                      </p:tavLst>
                                    </p:anim>
                                    <p:anim calcmode="lin" valueType="num">
                                      <p:cBhvr additive="base">
                                        <p:cTn id="54" dur="3000"/>
                                        <p:tgtEl>
                                          <p:spTgt spid="11"/>
                                        </p:tgtEl>
                                        <p:attrNameLst>
                                          <p:attrName>ppt_y</p:attrName>
                                        </p:attrNameLst>
                                      </p:cBhvr>
                                      <p:tavLst>
                                        <p:tav tm="0">
                                          <p:val>
                                            <p:strVal val="ppt_y"/>
                                          </p:val>
                                        </p:tav>
                                        <p:tav tm="100000">
                                          <p:val>
                                            <p:strVal val="ppt_y"/>
                                          </p:val>
                                        </p:tav>
                                      </p:tavLst>
                                    </p:anim>
                                    <p:set>
                                      <p:cBhvr>
                                        <p:cTn id="55" dur="1" fill="hold">
                                          <p:stCondLst>
                                            <p:cond delay="2999"/>
                                          </p:stCondLst>
                                        </p:cTn>
                                        <p:tgtEl>
                                          <p:spTgt spid="11"/>
                                        </p:tgtEl>
                                        <p:attrNameLst>
                                          <p:attrName>style.visibility</p:attrName>
                                        </p:attrNameLst>
                                      </p:cBhvr>
                                      <p:to>
                                        <p:strVal val="hidden"/>
                                      </p:to>
                                    </p:set>
                                  </p:childTnLst>
                                </p:cTn>
                              </p:par>
                              <p:par>
                                <p:cTn id="56" presetID="2" presetClass="exit" presetSubtype="2" fill="hold" grpId="2" nodeType="withEffect">
                                  <p:stCondLst>
                                    <p:cond delay="0"/>
                                  </p:stCondLst>
                                  <p:childTnLst>
                                    <p:anim calcmode="lin" valueType="num">
                                      <p:cBhvr additive="base">
                                        <p:cTn id="57" dur="3000"/>
                                        <p:tgtEl>
                                          <p:spTgt spid="13"/>
                                        </p:tgtEl>
                                        <p:attrNameLst>
                                          <p:attrName>ppt_x</p:attrName>
                                        </p:attrNameLst>
                                      </p:cBhvr>
                                      <p:tavLst>
                                        <p:tav tm="0">
                                          <p:val>
                                            <p:strVal val="ppt_x"/>
                                          </p:val>
                                        </p:tav>
                                        <p:tav tm="100000">
                                          <p:val>
                                            <p:strVal val="1+ppt_w/2"/>
                                          </p:val>
                                        </p:tav>
                                      </p:tavLst>
                                    </p:anim>
                                    <p:anim calcmode="lin" valueType="num">
                                      <p:cBhvr additive="base">
                                        <p:cTn id="58" dur="3000"/>
                                        <p:tgtEl>
                                          <p:spTgt spid="13"/>
                                        </p:tgtEl>
                                        <p:attrNameLst>
                                          <p:attrName>ppt_y</p:attrName>
                                        </p:attrNameLst>
                                      </p:cBhvr>
                                      <p:tavLst>
                                        <p:tav tm="0">
                                          <p:val>
                                            <p:strVal val="ppt_y"/>
                                          </p:val>
                                        </p:tav>
                                        <p:tav tm="100000">
                                          <p:val>
                                            <p:strVal val="ppt_y"/>
                                          </p:val>
                                        </p:tav>
                                      </p:tavLst>
                                    </p:anim>
                                    <p:set>
                                      <p:cBhvr>
                                        <p:cTn id="59" dur="1" fill="hold">
                                          <p:stCondLst>
                                            <p:cond delay="2999"/>
                                          </p:stCondLst>
                                        </p:cTn>
                                        <p:tgtEl>
                                          <p:spTgt spid="13"/>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0-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0-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0-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fltVal val="0"/>
                                          </p:val>
                                        </p:tav>
                                        <p:tav tm="100000">
                                          <p:val>
                                            <p:strVal val="#ppt_w"/>
                                          </p:val>
                                        </p:tav>
                                      </p:tavLst>
                                    </p:anim>
                                    <p:anim calcmode="lin" valueType="num">
                                      <p:cBhvr>
                                        <p:cTn id="75" dur="3000" fill="hold"/>
                                        <p:tgtEl>
                                          <p:spTgt spid="4"/>
                                        </p:tgtEl>
                                        <p:attrNameLst>
                                          <p:attrName>ppt_h</p:attrName>
                                        </p:attrNameLst>
                                      </p:cBhvr>
                                      <p:tavLst>
                                        <p:tav tm="0">
                                          <p:val>
                                            <p:strVal val="#ppt_h"/>
                                          </p:val>
                                        </p:tav>
                                        <p:tav tm="100000">
                                          <p:val>
                                            <p:strVal val="#ppt_h"/>
                                          </p:val>
                                        </p:tav>
                                      </p:tavLst>
                                    </p:anim>
                                  </p:childTnLst>
                                </p:cTn>
                              </p:par>
                              <p:par>
                                <p:cTn id="76" presetID="16" presetClass="entr" presetSubtype="37"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3000"/>
                                        <p:tgtEl>
                                          <p:spTgt spid="4"/>
                                        </p:tgtEl>
                                      </p:cBhvr>
                                    </p:animEffect>
                                  </p:childTnLst>
                                </p:cTn>
                              </p:par>
                            </p:childTnLst>
                          </p:cTn>
                        </p:par>
                        <p:par>
                          <p:cTn id="79" fill="hold">
                            <p:stCondLst>
                              <p:cond delay="6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5"/>
                                        </p:tgtEl>
                                        <p:attrNameLst>
                                          <p:attrName>style.visibility</p:attrName>
                                        </p:attrNameLst>
                                      </p:cBhvr>
                                      <p:to>
                                        <p:strVal val="visible"/>
                                      </p:to>
                                    </p:set>
                                    <p:animEffect transition="in" filter="fade">
                                      <p:cBhvr>
                                        <p:cTn id="82" dur="1000"/>
                                        <p:tgtEl>
                                          <p:spTgt spid="15"/>
                                        </p:tgtEl>
                                      </p:cBhvr>
                                    </p:animEffect>
                                    <p:anim calcmode="lin" valueType="num">
                                      <p:cBhvr>
                                        <p:cTn id="83" dur="1000" fill="hold"/>
                                        <p:tgtEl>
                                          <p:spTgt spid="15"/>
                                        </p:tgtEl>
                                        <p:attrNameLst>
                                          <p:attrName>ppt_x</p:attrName>
                                        </p:attrNameLst>
                                      </p:cBhvr>
                                      <p:tavLst>
                                        <p:tav tm="0">
                                          <p:val>
                                            <p:strVal val="#ppt_x-.1"/>
                                          </p:val>
                                        </p:tav>
                                        <p:tav tm="100000">
                                          <p:val>
                                            <p:strVal val="#ppt_x"/>
                                          </p:val>
                                        </p:tav>
                                      </p:tavLst>
                                    </p:anim>
                                    <p:anim calcmode="lin" valueType="num">
                                      <p:cBhvr>
                                        <p:cTn id="8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_1291553210.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6" name="5 Luna"/>
          <p:cNvSpPr/>
          <p:nvPr/>
        </p:nvSpPr>
        <p:spPr>
          <a:xfrm>
            <a:off x="2000250" y="412750"/>
            <a:ext cx="2500313" cy="4373563"/>
          </a:xfrm>
          <a:prstGeom prst="moon">
            <a:avLst>
              <a:gd name="adj" fmla="val 43031"/>
            </a:avLst>
          </a:prstGeom>
          <a:solidFill>
            <a:schemeClr val="accent4">
              <a:lumMod val="20000"/>
              <a:lumOff val="80000"/>
              <a:alpha val="6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4572000" y="412750"/>
            <a:ext cx="2562225" cy="4373563"/>
          </a:xfrm>
          <a:prstGeom prst="moon">
            <a:avLst>
              <a:gd name="adj" fmla="val 41801"/>
            </a:avLst>
          </a:prstGeom>
          <a:solidFill>
            <a:schemeClr val="accent4">
              <a:lumMod val="20000"/>
              <a:lumOff val="80000"/>
              <a:alpha val="6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a:off x="1042988" y="412750"/>
            <a:ext cx="2457450" cy="4373563"/>
          </a:xfrm>
          <a:prstGeom prst="moon">
            <a:avLst>
              <a:gd name="adj" fmla="val 43031"/>
            </a:avLst>
          </a:prstGeom>
          <a:solidFill>
            <a:schemeClr val="accent4">
              <a:lumMod val="40000"/>
              <a:lumOff val="60000"/>
              <a:alpha val="6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5572125" y="412750"/>
            <a:ext cx="2562225" cy="4373563"/>
          </a:xfrm>
          <a:prstGeom prst="moon">
            <a:avLst>
              <a:gd name="adj" fmla="val 41801"/>
            </a:avLst>
          </a:prstGeom>
          <a:solidFill>
            <a:schemeClr val="accent4">
              <a:lumMod val="40000"/>
              <a:lumOff val="60000"/>
              <a:alpha val="6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0" y="411163"/>
            <a:ext cx="2500313" cy="4321175"/>
          </a:xfrm>
          <a:prstGeom prst="moon">
            <a:avLst>
              <a:gd name="adj" fmla="val 43031"/>
            </a:avLst>
          </a:prstGeom>
          <a:solidFill>
            <a:schemeClr val="accent4">
              <a:lumMod val="60000"/>
              <a:lumOff val="40000"/>
              <a:alpha val="6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flipH="1">
            <a:off x="6581775" y="412750"/>
            <a:ext cx="2562225" cy="4373563"/>
          </a:xfrm>
          <a:prstGeom prst="moon">
            <a:avLst>
              <a:gd name="adj" fmla="val 41801"/>
            </a:avLst>
          </a:prstGeom>
          <a:solidFill>
            <a:schemeClr val="accent4">
              <a:lumMod val="60000"/>
              <a:lumOff val="40000"/>
              <a:alpha val="6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642910"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luz hacía </a:t>
            </a:r>
            <a:r>
              <a:rPr lang="es-ES" i="1" dirty="0" smtClean="0">
                <a:effectLst>
                  <a:glow rad="101600">
                    <a:srgbClr val="C00000">
                      <a:alpha val="60000"/>
                    </a:srgbClr>
                  </a:glow>
                  <a:outerShdw blurRad="38100" dist="38100" dir="2700000" algn="tl">
                    <a:srgbClr val="000000">
                      <a:alpha val="43137"/>
                    </a:srgbClr>
                  </a:outerShdw>
                </a:effectLst>
              </a:rPr>
              <a:t>que </a:t>
            </a:r>
            <a:r>
              <a:rPr lang="es-ES" i="1" dirty="0" smtClean="0">
                <a:effectLst>
                  <a:glow rad="101600">
                    <a:srgbClr val="C00000">
                      <a:alpha val="60000"/>
                    </a:srgbClr>
                  </a:glow>
                  <a:outerShdw blurRad="38100" dist="38100" dir="2700000" algn="tl">
                    <a:srgbClr val="000000">
                      <a:alpha val="43137"/>
                    </a:srgbClr>
                  </a:outerShdw>
                </a:effectLst>
              </a:rPr>
              <a:t>por unos días, las noches dejaran de ser tan oscuras y eso diera pie a celebraciones en la calle. Algunos historiadores señalan que la luz en los solsticios eran un símbolo de esperanza y renovación.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dir="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0-#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4000"/>
                                        <p:tgtEl>
                                          <p:spTgt spid="6"/>
                                        </p:tgtEl>
                                      </p:cBhvr>
                                    </p:animEffect>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1+#ppt_w/2"/>
                                          </p:val>
                                        </p:tav>
                                        <p:tav tm="100000">
                                          <p:val>
                                            <p:strVal val="#ppt_x"/>
                                          </p:val>
                                        </p:tav>
                                      </p:tavLst>
                                    </p:anim>
                                    <p:anim calcmode="lin" valueType="num">
                                      <p:cBhvr additive="base">
                                        <p:cTn id="15" dur="4000" fill="hold"/>
                                        <p:tgtEl>
                                          <p:spTgt spid="7"/>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4000"/>
                                        <p:tgtEl>
                                          <p:spTgt spid="7"/>
                                        </p:tgtEl>
                                      </p:cBhvr>
                                    </p:animEffect>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4000" fill="hold"/>
                                        <p:tgtEl>
                                          <p:spTgt spid="8"/>
                                        </p:tgtEl>
                                        <p:attrNameLst>
                                          <p:attrName>ppt_x</p:attrName>
                                        </p:attrNameLst>
                                      </p:cBhvr>
                                      <p:tavLst>
                                        <p:tav tm="0">
                                          <p:val>
                                            <p:strVal val="0-#ppt_w/2"/>
                                          </p:val>
                                        </p:tav>
                                        <p:tav tm="100000">
                                          <p:val>
                                            <p:strVal val="#ppt_x"/>
                                          </p:val>
                                        </p:tav>
                                      </p:tavLst>
                                    </p:anim>
                                    <p:anim calcmode="lin" valueType="num">
                                      <p:cBhvr additive="base">
                                        <p:cTn id="22" dur="4000" fill="hold"/>
                                        <p:tgtEl>
                                          <p:spTgt spid="8"/>
                                        </p:tgtEl>
                                        <p:attrNameLst>
                                          <p:attrName>ppt_y</p:attrName>
                                        </p:attrNameLst>
                                      </p:cBhvr>
                                      <p:tavLst>
                                        <p:tav tm="0">
                                          <p:val>
                                            <p:strVal val="#ppt_y"/>
                                          </p:val>
                                        </p:tav>
                                        <p:tav tm="100000">
                                          <p:val>
                                            <p:strVal val="#ppt_y"/>
                                          </p:val>
                                        </p:tav>
                                      </p:tavLst>
                                    </p:anim>
                                  </p:childTnLst>
                                </p:cTn>
                              </p:par>
                              <p:par>
                                <p:cTn id="23" presetID="3"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4000"/>
                                        <p:tgtEl>
                                          <p:spTgt spid="8"/>
                                        </p:tgtEl>
                                      </p:cBhvr>
                                    </p:animEffect>
                                  </p:childTnLst>
                                </p:cTn>
                              </p:par>
                              <p:par>
                                <p:cTn id="26" presetID="2" presetClass="entr" presetSubtype="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4000" fill="hold"/>
                                        <p:tgtEl>
                                          <p:spTgt spid="9"/>
                                        </p:tgtEl>
                                        <p:attrNameLst>
                                          <p:attrName>ppt_x</p:attrName>
                                        </p:attrNameLst>
                                      </p:cBhvr>
                                      <p:tavLst>
                                        <p:tav tm="0">
                                          <p:val>
                                            <p:strVal val="1+#ppt_w/2"/>
                                          </p:val>
                                        </p:tav>
                                        <p:tav tm="100000">
                                          <p:val>
                                            <p:strVal val="#ppt_x"/>
                                          </p:val>
                                        </p:tav>
                                      </p:tavLst>
                                    </p:anim>
                                    <p:anim calcmode="lin" valueType="num">
                                      <p:cBhvr additive="base">
                                        <p:cTn id="29" dur="4000" fill="hold"/>
                                        <p:tgtEl>
                                          <p:spTgt spid="9"/>
                                        </p:tgtEl>
                                        <p:attrNameLst>
                                          <p:attrName>ppt_y</p:attrName>
                                        </p:attrNameLst>
                                      </p:cBhvr>
                                      <p:tavLst>
                                        <p:tav tm="0">
                                          <p:val>
                                            <p:strVal val="#ppt_y"/>
                                          </p:val>
                                        </p:tav>
                                        <p:tav tm="100000">
                                          <p:val>
                                            <p:strVal val="#ppt_y"/>
                                          </p:val>
                                        </p:tav>
                                      </p:tavLst>
                                    </p:anim>
                                  </p:childTnLst>
                                </p:cTn>
                              </p:par>
                              <p:par>
                                <p:cTn id="30" presetID="3" presetClass="entr" presetSubtype="1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4000"/>
                                        <p:tgtEl>
                                          <p:spTgt spid="9"/>
                                        </p:tgtEl>
                                      </p:cBhvr>
                                    </p:animEffect>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4000" fill="hold"/>
                                        <p:tgtEl>
                                          <p:spTgt spid="10"/>
                                        </p:tgtEl>
                                        <p:attrNameLst>
                                          <p:attrName>ppt_x</p:attrName>
                                        </p:attrNameLst>
                                      </p:cBhvr>
                                      <p:tavLst>
                                        <p:tav tm="0">
                                          <p:val>
                                            <p:strVal val="0-#ppt_w/2"/>
                                          </p:val>
                                        </p:tav>
                                        <p:tav tm="100000">
                                          <p:val>
                                            <p:strVal val="#ppt_x"/>
                                          </p:val>
                                        </p:tav>
                                      </p:tavLst>
                                    </p:anim>
                                    <p:anim calcmode="lin" valueType="num">
                                      <p:cBhvr additive="base">
                                        <p:cTn id="36" dur="4000" fill="hold"/>
                                        <p:tgtEl>
                                          <p:spTgt spid="10"/>
                                        </p:tgtEl>
                                        <p:attrNameLst>
                                          <p:attrName>ppt_y</p:attrName>
                                        </p:attrNameLst>
                                      </p:cBhvr>
                                      <p:tavLst>
                                        <p:tav tm="0">
                                          <p:val>
                                            <p:strVal val="#ppt_y"/>
                                          </p:val>
                                        </p:tav>
                                        <p:tav tm="100000">
                                          <p:val>
                                            <p:strVal val="#ppt_y"/>
                                          </p:val>
                                        </p:tav>
                                      </p:tavLst>
                                    </p:anim>
                                  </p:childTnLst>
                                </p:cTn>
                              </p:par>
                              <p:par>
                                <p:cTn id="37" presetID="3" presetClass="entr" presetSubtype="1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linds(horizontal)">
                                      <p:cBhvr>
                                        <p:cTn id="39" dur="4000"/>
                                        <p:tgtEl>
                                          <p:spTgt spid="10"/>
                                        </p:tgtEl>
                                      </p:cBhvr>
                                    </p:animEffect>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4000" fill="hold"/>
                                        <p:tgtEl>
                                          <p:spTgt spid="12"/>
                                        </p:tgtEl>
                                        <p:attrNameLst>
                                          <p:attrName>ppt_x</p:attrName>
                                        </p:attrNameLst>
                                      </p:cBhvr>
                                      <p:tavLst>
                                        <p:tav tm="0">
                                          <p:val>
                                            <p:strVal val="1+#ppt_w/2"/>
                                          </p:val>
                                        </p:tav>
                                        <p:tav tm="100000">
                                          <p:val>
                                            <p:strVal val="#ppt_x"/>
                                          </p:val>
                                        </p:tav>
                                      </p:tavLst>
                                    </p:anim>
                                    <p:anim calcmode="lin" valueType="num">
                                      <p:cBhvr additive="base">
                                        <p:cTn id="43" dur="4000" fill="hold"/>
                                        <p:tgtEl>
                                          <p:spTgt spid="12"/>
                                        </p:tgtEl>
                                        <p:attrNameLst>
                                          <p:attrName>ppt_y</p:attrName>
                                        </p:attrNameLst>
                                      </p:cBhvr>
                                      <p:tavLst>
                                        <p:tav tm="0">
                                          <p:val>
                                            <p:strVal val="#ppt_y"/>
                                          </p:val>
                                        </p:tav>
                                        <p:tav tm="100000">
                                          <p:val>
                                            <p:strVal val="#ppt_y"/>
                                          </p:val>
                                        </p:tav>
                                      </p:tavLst>
                                    </p:anim>
                                  </p:childTnLst>
                                </p:cTn>
                              </p:par>
                              <p:par>
                                <p:cTn id="44" presetID="3" presetClass="entr" presetSubtype="1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linds(horizontal)">
                                      <p:cBhvr>
                                        <p:cTn id="46" dur="4000"/>
                                        <p:tgtEl>
                                          <p:spTgt spid="12"/>
                                        </p:tgtEl>
                                      </p:cBhvr>
                                    </p:animEffect>
                                  </p:childTnLst>
                                </p:cTn>
                              </p:par>
                              <p:par>
                                <p:cTn id="47" presetID="15" presetClass="exit" presetSubtype="0" fill="hold" nodeType="withEffect">
                                  <p:stCondLst>
                                    <p:cond delay="0"/>
                                  </p:stCondLst>
                                  <p:childTnLst>
                                    <p:anim calcmode="lin" valueType="num">
                                      <p:cBhvr>
                                        <p:cTn id="48" dur="4000"/>
                                        <p:tgtEl>
                                          <p:spTgt spid="6"/>
                                        </p:tgtEl>
                                        <p:attrNameLst>
                                          <p:attrName>ppt_w</p:attrName>
                                        </p:attrNameLst>
                                      </p:cBhvr>
                                      <p:tavLst>
                                        <p:tav tm="0">
                                          <p:val>
                                            <p:strVal val="ppt_w"/>
                                          </p:val>
                                        </p:tav>
                                        <p:tav tm="100000">
                                          <p:val>
                                            <p:fltVal val="0"/>
                                          </p:val>
                                        </p:tav>
                                      </p:tavLst>
                                    </p:anim>
                                    <p:anim calcmode="lin" valueType="num">
                                      <p:cBhvr>
                                        <p:cTn id="49" dur="4000"/>
                                        <p:tgtEl>
                                          <p:spTgt spid="6"/>
                                        </p:tgtEl>
                                        <p:attrNameLst>
                                          <p:attrName>ppt_h</p:attrName>
                                        </p:attrNameLst>
                                      </p:cBhvr>
                                      <p:tavLst>
                                        <p:tav tm="0">
                                          <p:val>
                                            <p:strVal val="ppt_h"/>
                                          </p:val>
                                        </p:tav>
                                        <p:tav tm="100000">
                                          <p:val>
                                            <p:fltVal val="0"/>
                                          </p:val>
                                        </p:tav>
                                      </p:tavLst>
                                    </p:anim>
                                    <p:anim calcmode="lin" valueType="num">
                                      <p:cBhvr>
                                        <p:cTn id="50"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1"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2" dur="1" fill="hold">
                                          <p:stCondLst>
                                            <p:cond delay="3999"/>
                                          </p:stCondLst>
                                        </p:cTn>
                                        <p:tgtEl>
                                          <p:spTgt spid="6"/>
                                        </p:tgtEl>
                                        <p:attrNameLst>
                                          <p:attrName>style.visibility</p:attrName>
                                        </p:attrNameLst>
                                      </p:cBhvr>
                                      <p:to>
                                        <p:strVal val="hidden"/>
                                      </p:to>
                                    </p:set>
                                  </p:childTnLst>
                                </p:cTn>
                              </p:par>
                              <p:par>
                                <p:cTn id="53" presetID="15" presetClass="exit" presetSubtype="0" fill="hold" nodeType="withEffect">
                                  <p:stCondLst>
                                    <p:cond delay="0"/>
                                  </p:stCondLst>
                                  <p:childTnLst>
                                    <p:anim calcmode="lin" valueType="num">
                                      <p:cBhvr>
                                        <p:cTn id="54" dur="4000"/>
                                        <p:tgtEl>
                                          <p:spTgt spid="7"/>
                                        </p:tgtEl>
                                        <p:attrNameLst>
                                          <p:attrName>ppt_w</p:attrName>
                                        </p:attrNameLst>
                                      </p:cBhvr>
                                      <p:tavLst>
                                        <p:tav tm="0">
                                          <p:val>
                                            <p:strVal val="ppt_w"/>
                                          </p:val>
                                        </p:tav>
                                        <p:tav tm="100000">
                                          <p:val>
                                            <p:fltVal val="0"/>
                                          </p:val>
                                        </p:tav>
                                      </p:tavLst>
                                    </p:anim>
                                    <p:anim calcmode="lin" valueType="num">
                                      <p:cBhvr>
                                        <p:cTn id="55" dur="4000"/>
                                        <p:tgtEl>
                                          <p:spTgt spid="7"/>
                                        </p:tgtEl>
                                        <p:attrNameLst>
                                          <p:attrName>ppt_h</p:attrName>
                                        </p:attrNameLst>
                                      </p:cBhvr>
                                      <p:tavLst>
                                        <p:tav tm="0">
                                          <p:val>
                                            <p:strVal val="ppt_h"/>
                                          </p:val>
                                        </p:tav>
                                        <p:tav tm="100000">
                                          <p:val>
                                            <p:fltVal val="0"/>
                                          </p:val>
                                        </p:tav>
                                      </p:tavLst>
                                    </p:anim>
                                    <p:anim calcmode="lin" valueType="num">
                                      <p:cBhvr>
                                        <p:cTn id="56" dur="4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 dur="4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8" dur="1" fill="hold">
                                          <p:stCondLst>
                                            <p:cond delay="3999"/>
                                          </p:stCondLst>
                                        </p:cTn>
                                        <p:tgtEl>
                                          <p:spTgt spid="7"/>
                                        </p:tgtEl>
                                        <p:attrNameLst>
                                          <p:attrName>style.visibility</p:attrName>
                                        </p:attrNameLst>
                                      </p:cBhvr>
                                      <p:to>
                                        <p:strVal val="hidden"/>
                                      </p:to>
                                    </p:set>
                                  </p:childTnLst>
                                </p:cTn>
                              </p:par>
                              <p:par>
                                <p:cTn id="59" presetID="15" presetClass="exit" presetSubtype="0" fill="hold" nodeType="withEffect">
                                  <p:stCondLst>
                                    <p:cond delay="0"/>
                                  </p:stCondLst>
                                  <p:childTnLst>
                                    <p:anim calcmode="lin" valueType="num">
                                      <p:cBhvr>
                                        <p:cTn id="60" dur="4000"/>
                                        <p:tgtEl>
                                          <p:spTgt spid="8"/>
                                        </p:tgtEl>
                                        <p:attrNameLst>
                                          <p:attrName>ppt_w</p:attrName>
                                        </p:attrNameLst>
                                      </p:cBhvr>
                                      <p:tavLst>
                                        <p:tav tm="0">
                                          <p:val>
                                            <p:strVal val="ppt_w"/>
                                          </p:val>
                                        </p:tav>
                                        <p:tav tm="100000">
                                          <p:val>
                                            <p:fltVal val="0"/>
                                          </p:val>
                                        </p:tav>
                                      </p:tavLst>
                                    </p:anim>
                                    <p:anim calcmode="lin" valueType="num">
                                      <p:cBhvr>
                                        <p:cTn id="61" dur="4000"/>
                                        <p:tgtEl>
                                          <p:spTgt spid="8"/>
                                        </p:tgtEl>
                                        <p:attrNameLst>
                                          <p:attrName>ppt_h</p:attrName>
                                        </p:attrNameLst>
                                      </p:cBhvr>
                                      <p:tavLst>
                                        <p:tav tm="0">
                                          <p:val>
                                            <p:strVal val="ppt_h"/>
                                          </p:val>
                                        </p:tav>
                                        <p:tav tm="100000">
                                          <p:val>
                                            <p:fltVal val="0"/>
                                          </p:val>
                                        </p:tav>
                                      </p:tavLst>
                                    </p:anim>
                                    <p:anim calcmode="lin" valueType="num">
                                      <p:cBhvr>
                                        <p:cTn id="62" dur="4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4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3999"/>
                                          </p:stCondLst>
                                        </p:cTn>
                                        <p:tgtEl>
                                          <p:spTgt spid="8"/>
                                        </p:tgtEl>
                                        <p:attrNameLst>
                                          <p:attrName>style.visibility</p:attrName>
                                        </p:attrNameLst>
                                      </p:cBhvr>
                                      <p:to>
                                        <p:strVal val="hidden"/>
                                      </p:to>
                                    </p:set>
                                  </p:childTnLst>
                                </p:cTn>
                              </p:par>
                              <p:par>
                                <p:cTn id="65" presetID="15" presetClass="exit" presetSubtype="0" fill="hold" nodeType="withEffect">
                                  <p:stCondLst>
                                    <p:cond delay="0"/>
                                  </p:stCondLst>
                                  <p:childTnLst>
                                    <p:anim calcmode="lin" valueType="num">
                                      <p:cBhvr>
                                        <p:cTn id="66" dur="4000"/>
                                        <p:tgtEl>
                                          <p:spTgt spid="9"/>
                                        </p:tgtEl>
                                        <p:attrNameLst>
                                          <p:attrName>ppt_w</p:attrName>
                                        </p:attrNameLst>
                                      </p:cBhvr>
                                      <p:tavLst>
                                        <p:tav tm="0">
                                          <p:val>
                                            <p:strVal val="ppt_w"/>
                                          </p:val>
                                        </p:tav>
                                        <p:tav tm="100000">
                                          <p:val>
                                            <p:fltVal val="0"/>
                                          </p:val>
                                        </p:tav>
                                      </p:tavLst>
                                    </p:anim>
                                    <p:anim calcmode="lin" valueType="num">
                                      <p:cBhvr>
                                        <p:cTn id="67" dur="4000"/>
                                        <p:tgtEl>
                                          <p:spTgt spid="9"/>
                                        </p:tgtEl>
                                        <p:attrNameLst>
                                          <p:attrName>ppt_h</p:attrName>
                                        </p:attrNameLst>
                                      </p:cBhvr>
                                      <p:tavLst>
                                        <p:tav tm="0">
                                          <p:val>
                                            <p:strVal val="ppt_h"/>
                                          </p:val>
                                        </p:tav>
                                        <p:tav tm="100000">
                                          <p:val>
                                            <p:fltVal val="0"/>
                                          </p:val>
                                        </p:tav>
                                      </p:tavLst>
                                    </p:anim>
                                    <p:anim calcmode="lin" valueType="num">
                                      <p:cBhvr>
                                        <p:cTn id="68" dur="4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4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3999"/>
                                          </p:stCondLst>
                                        </p:cTn>
                                        <p:tgtEl>
                                          <p:spTgt spid="9"/>
                                        </p:tgtEl>
                                        <p:attrNameLst>
                                          <p:attrName>style.visibility</p:attrName>
                                        </p:attrNameLst>
                                      </p:cBhvr>
                                      <p:to>
                                        <p:strVal val="hidden"/>
                                      </p:to>
                                    </p:set>
                                  </p:childTnLst>
                                </p:cTn>
                              </p:par>
                              <p:par>
                                <p:cTn id="71" presetID="15" presetClass="exit" presetSubtype="0" fill="hold" nodeType="withEffect">
                                  <p:stCondLst>
                                    <p:cond delay="0"/>
                                  </p:stCondLst>
                                  <p:childTnLst>
                                    <p:anim calcmode="lin" valueType="num">
                                      <p:cBhvr>
                                        <p:cTn id="72" dur="4000"/>
                                        <p:tgtEl>
                                          <p:spTgt spid="10"/>
                                        </p:tgtEl>
                                        <p:attrNameLst>
                                          <p:attrName>ppt_w</p:attrName>
                                        </p:attrNameLst>
                                      </p:cBhvr>
                                      <p:tavLst>
                                        <p:tav tm="0">
                                          <p:val>
                                            <p:strVal val="ppt_w"/>
                                          </p:val>
                                        </p:tav>
                                        <p:tav tm="100000">
                                          <p:val>
                                            <p:fltVal val="0"/>
                                          </p:val>
                                        </p:tav>
                                      </p:tavLst>
                                    </p:anim>
                                    <p:anim calcmode="lin" valueType="num">
                                      <p:cBhvr>
                                        <p:cTn id="73" dur="4000"/>
                                        <p:tgtEl>
                                          <p:spTgt spid="10"/>
                                        </p:tgtEl>
                                        <p:attrNameLst>
                                          <p:attrName>ppt_h</p:attrName>
                                        </p:attrNameLst>
                                      </p:cBhvr>
                                      <p:tavLst>
                                        <p:tav tm="0">
                                          <p:val>
                                            <p:strVal val="ppt_h"/>
                                          </p:val>
                                        </p:tav>
                                        <p:tav tm="100000">
                                          <p:val>
                                            <p:fltVal val="0"/>
                                          </p:val>
                                        </p:tav>
                                      </p:tavLst>
                                    </p:anim>
                                    <p:anim calcmode="lin" valueType="num">
                                      <p:cBhvr>
                                        <p:cTn id="74" dur="4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5" dur="4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6" dur="1" fill="hold">
                                          <p:stCondLst>
                                            <p:cond delay="3999"/>
                                          </p:stCondLst>
                                        </p:cTn>
                                        <p:tgtEl>
                                          <p:spTgt spid="10"/>
                                        </p:tgtEl>
                                        <p:attrNameLst>
                                          <p:attrName>style.visibility</p:attrName>
                                        </p:attrNameLst>
                                      </p:cBhvr>
                                      <p:to>
                                        <p:strVal val="hidden"/>
                                      </p:to>
                                    </p:set>
                                  </p:childTnLst>
                                </p:cTn>
                              </p:par>
                              <p:par>
                                <p:cTn id="77" presetID="15" presetClass="exit" presetSubtype="0" fill="hold" nodeType="withEffect">
                                  <p:stCondLst>
                                    <p:cond delay="0"/>
                                  </p:stCondLst>
                                  <p:childTnLst>
                                    <p:anim calcmode="lin" valueType="num">
                                      <p:cBhvr>
                                        <p:cTn id="78" dur="4000"/>
                                        <p:tgtEl>
                                          <p:spTgt spid="12"/>
                                        </p:tgtEl>
                                        <p:attrNameLst>
                                          <p:attrName>ppt_w</p:attrName>
                                        </p:attrNameLst>
                                      </p:cBhvr>
                                      <p:tavLst>
                                        <p:tav tm="0">
                                          <p:val>
                                            <p:strVal val="ppt_w"/>
                                          </p:val>
                                        </p:tav>
                                        <p:tav tm="100000">
                                          <p:val>
                                            <p:fltVal val="0"/>
                                          </p:val>
                                        </p:tav>
                                      </p:tavLst>
                                    </p:anim>
                                    <p:anim calcmode="lin" valueType="num">
                                      <p:cBhvr>
                                        <p:cTn id="79" dur="4000"/>
                                        <p:tgtEl>
                                          <p:spTgt spid="12"/>
                                        </p:tgtEl>
                                        <p:attrNameLst>
                                          <p:attrName>ppt_h</p:attrName>
                                        </p:attrNameLst>
                                      </p:cBhvr>
                                      <p:tavLst>
                                        <p:tav tm="0">
                                          <p:val>
                                            <p:strVal val="ppt_h"/>
                                          </p:val>
                                        </p:tav>
                                        <p:tav tm="100000">
                                          <p:val>
                                            <p:fltVal val="0"/>
                                          </p:val>
                                        </p:tav>
                                      </p:tavLst>
                                    </p:anim>
                                    <p:anim calcmode="lin" valueType="num">
                                      <p:cBhvr>
                                        <p:cTn id="80" dur="4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4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3999"/>
                                          </p:stCondLst>
                                        </p:cTn>
                                        <p:tgtEl>
                                          <p:spTgt spid="12"/>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4000"/>
                                        <p:tgtEl>
                                          <p:spTgt spid="6"/>
                                        </p:tgtEl>
                                        <p:attrNameLst>
                                          <p:attrName>ppt_x</p:attrName>
                                        </p:attrNameLst>
                                      </p:cBhvr>
                                      <p:tavLst>
                                        <p:tav tm="0">
                                          <p:val>
                                            <p:strVal val="ppt_x"/>
                                          </p:val>
                                        </p:tav>
                                        <p:tav tm="100000">
                                          <p:val>
                                            <p:strVal val="0-ppt_w/2"/>
                                          </p:val>
                                        </p:tav>
                                      </p:tavLst>
                                    </p:anim>
                                    <p:anim calcmode="lin" valueType="num">
                                      <p:cBhvr additive="base">
                                        <p:cTn id="85" dur="4000"/>
                                        <p:tgtEl>
                                          <p:spTgt spid="6"/>
                                        </p:tgtEl>
                                        <p:attrNameLst>
                                          <p:attrName>ppt_y</p:attrName>
                                        </p:attrNameLst>
                                      </p:cBhvr>
                                      <p:tavLst>
                                        <p:tav tm="0">
                                          <p:val>
                                            <p:strVal val="ppt_y"/>
                                          </p:val>
                                        </p:tav>
                                        <p:tav tm="100000">
                                          <p:val>
                                            <p:strVal val="ppt_y"/>
                                          </p:val>
                                        </p:tav>
                                      </p:tavLst>
                                    </p:anim>
                                    <p:set>
                                      <p:cBhvr>
                                        <p:cTn id="86" dur="1" fill="hold">
                                          <p:stCondLst>
                                            <p:cond delay="3999"/>
                                          </p:stCondLst>
                                        </p:cTn>
                                        <p:tgtEl>
                                          <p:spTgt spid="6"/>
                                        </p:tgtEl>
                                        <p:attrNameLst>
                                          <p:attrName>style.visibility</p:attrName>
                                        </p:attrNameLst>
                                      </p:cBhvr>
                                      <p:to>
                                        <p:strVal val="hidden"/>
                                      </p:to>
                                    </p:set>
                                  </p:childTnLst>
                                </p:cTn>
                              </p:par>
                              <p:par>
                                <p:cTn id="87" presetID="35" presetClass="exit" presetSubtype="0" fill="hold" grpId="0" nodeType="withEffect">
                                  <p:stCondLst>
                                    <p:cond delay="0"/>
                                  </p:stCondLst>
                                  <p:childTnLst>
                                    <p:animEffect transition="out" filter="fade">
                                      <p:cBhvr>
                                        <p:cTn id="88" dur="4000"/>
                                        <p:tgtEl>
                                          <p:spTgt spid="6"/>
                                        </p:tgtEl>
                                      </p:cBhvr>
                                    </p:animEffect>
                                    <p:anim calcmode="lin" valueType="num">
                                      <p:cBhvr>
                                        <p:cTn id="89" dur="4000"/>
                                        <p:tgtEl>
                                          <p:spTgt spid="6"/>
                                        </p:tgtEl>
                                        <p:attrNameLst>
                                          <p:attrName>style.rotation</p:attrName>
                                        </p:attrNameLst>
                                      </p:cBhvr>
                                      <p:tavLst>
                                        <p:tav tm="0">
                                          <p:val>
                                            <p:fltVal val="0"/>
                                          </p:val>
                                        </p:tav>
                                        <p:tav tm="100000">
                                          <p:val>
                                            <p:fltVal val="720"/>
                                          </p:val>
                                        </p:tav>
                                      </p:tavLst>
                                    </p:anim>
                                    <p:anim calcmode="lin" valueType="num">
                                      <p:cBhvr>
                                        <p:cTn id="90" dur="4000"/>
                                        <p:tgtEl>
                                          <p:spTgt spid="6"/>
                                        </p:tgtEl>
                                        <p:attrNameLst>
                                          <p:attrName>ppt_h</p:attrName>
                                        </p:attrNameLst>
                                      </p:cBhvr>
                                      <p:tavLst>
                                        <p:tav tm="0">
                                          <p:val>
                                            <p:strVal val="ppt_h"/>
                                          </p:val>
                                        </p:tav>
                                        <p:tav tm="100000">
                                          <p:val>
                                            <p:fltVal val="0"/>
                                          </p:val>
                                        </p:tav>
                                      </p:tavLst>
                                    </p:anim>
                                    <p:anim calcmode="lin" valueType="num">
                                      <p:cBhvr>
                                        <p:cTn id="91" dur="4000"/>
                                        <p:tgtEl>
                                          <p:spTgt spid="6"/>
                                        </p:tgtEl>
                                        <p:attrNameLst>
                                          <p:attrName>ppt_w</p:attrName>
                                        </p:attrNameLst>
                                      </p:cBhvr>
                                      <p:tavLst>
                                        <p:tav tm="0">
                                          <p:val>
                                            <p:strVal val="ppt_w"/>
                                          </p:val>
                                        </p:tav>
                                        <p:tav tm="100000">
                                          <p:val>
                                            <p:fltVal val="0"/>
                                          </p:val>
                                        </p:tav>
                                      </p:tavLst>
                                    </p:anim>
                                    <p:set>
                                      <p:cBhvr>
                                        <p:cTn id="92" dur="1" fill="hold">
                                          <p:stCondLst>
                                            <p:cond delay="3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4000"/>
                                        <p:tgtEl>
                                          <p:spTgt spid="8"/>
                                        </p:tgtEl>
                                        <p:attrNameLst>
                                          <p:attrName>ppt_x</p:attrName>
                                        </p:attrNameLst>
                                      </p:cBhvr>
                                      <p:tavLst>
                                        <p:tav tm="0">
                                          <p:val>
                                            <p:strVal val="ppt_x"/>
                                          </p:val>
                                        </p:tav>
                                        <p:tav tm="100000">
                                          <p:val>
                                            <p:strVal val="0-ppt_w/2"/>
                                          </p:val>
                                        </p:tav>
                                      </p:tavLst>
                                    </p:anim>
                                    <p:anim calcmode="lin" valueType="num">
                                      <p:cBhvr additive="base">
                                        <p:cTn id="95" dur="4000"/>
                                        <p:tgtEl>
                                          <p:spTgt spid="8"/>
                                        </p:tgtEl>
                                        <p:attrNameLst>
                                          <p:attrName>ppt_y</p:attrName>
                                        </p:attrNameLst>
                                      </p:cBhvr>
                                      <p:tavLst>
                                        <p:tav tm="0">
                                          <p:val>
                                            <p:strVal val="ppt_y"/>
                                          </p:val>
                                        </p:tav>
                                        <p:tav tm="100000">
                                          <p:val>
                                            <p:strVal val="ppt_y"/>
                                          </p:val>
                                        </p:tav>
                                      </p:tavLst>
                                    </p:anim>
                                    <p:set>
                                      <p:cBhvr>
                                        <p:cTn id="96" dur="1" fill="hold">
                                          <p:stCondLst>
                                            <p:cond delay="3999"/>
                                          </p:stCondLst>
                                        </p:cTn>
                                        <p:tgtEl>
                                          <p:spTgt spid="8"/>
                                        </p:tgtEl>
                                        <p:attrNameLst>
                                          <p:attrName>style.visibility</p:attrName>
                                        </p:attrNameLst>
                                      </p:cBhvr>
                                      <p:to>
                                        <p:strVal val="hidden"/>
                                      </p:to>
                                    </p:set>
                                  </p:childTnLst>
                                </p:cTn>
                              </p:par>
                              <p:par>
                                <p:cTn id="97" presetID="35" presetClass="exit" presetSubtype="0" fill="hold" grpId="0" nodeType="withEffect">
                                  <p:stCondLst>
                                    <p:cond delay="0"/>
                                  </p:stCondLst>
                                  <p:childTnLst>
                                    <p:animEffect transition="out" filter="fade">
                                      <p:cBhvr>
                                        <p:cTn id="98" dur="4000"/>
                                        <p:tgtEl>
                                          <p:spTgt spid="8"/>
                                        </p:tgtEl>
                                      </p:cBhvr>
                                    </p:animEffect>
                                    <p:anim calcmode="lin" valueType="num">
                                      <p:cBhvr>
                                        <p:cTn id="99" dur="4000"/>
                                        <p:tgtEl>
                                          <p:spTgt spid="8"/>
                                        </p:tgtEl>
                                        <p:attrNameLst>
                                          <p:attrName>style.rotation</p:attrName>
                                        </p:attrNameLst>
                                      </p:cBhvr>
                                      <p:tavLst>
                                        <p:tav tm="0">
                                          <p:val>
                                            <p:fltVal val="0"/>
                                          </p:val>
                                        </p:tav>
                                        <p:tav tm="100000">
                                          <p:val>
                                            <p:fltVal val="720"/>
                                          </p:val>
                                        </p:tav>
                                      </p:tavLst>
                                    </p:anim>
                                    <p:anim calcmode="lin" valueType="num">
                                      <p:cBhvr>
                                        <p:cTn id="100" dur="4000"/>
                                        <p:tgtEl>
                                          <p:spTgt spid="8"/>
                                        </p:tgtEl>
                                        <p:attrNameLst>
                                          <p:attrName>ppt_h</p:attrName>
                                        </p:attrNameLst>
                                      </p:cBhvr>
                                      <p:tavLst>
                                        <p:tav tm="0">
                                          <p:val>
                                            <p:strVal val="ppt_h"/>
                                          </p:val>
                                        </p:tav>
                                        <p:tav tm="100000">
                                          <p:val>
                                            <p:fltVal val="0"/>
                                          </p:val>
                                        </p:tav>
                                      </p:tavLst>
                                    </p:anim>
                                    <p:anim calcmode="lin" valueType="num">
                                      <p:cBhvr>
                                        <p:cTn id="101" dur="4000"/>
                                        <p:tgtEl>
                                          <p:spTgt spid="8"/>
                                        </p:tgtEl>
                                        <p:attrNameLst>
                                          <p:attrName>ppt_w</p:attrName>
                                        </p:attrNameLst>
                                      </p:cBhvr>
                                      <p:tavLst>
                                        <p:tav tm="0">
                                          <p:val>
                                            <p:strVal val="ppt_w"/>
                                          </p:val>
                                        </p:tav>
                                        <p:tav tm="100000">
                                          <p:val>
                                            <p:fltVal val="0"/>
                                          </p:val>
                                        </p:tav>
                                      </p:tavLst>
                                    </p:anim>
                                    <p:set>
                                      <p:cBhvr>
                                        <p:cTn id="102" dur="1" fill="hold">
                                          <p:stCondLst>
                                            <p:cond delay="3999"/>
                                          </p:stCondLst>
                                        </p:cTn>
                                        <p:tgtEl>
                                          <p:spTgt spid="8"/>
                                        </p:tgtEl>
                                        <p:attrNameLst>
                                          <p:attrName>style.visibility</p:attrName>
                                        </p:attrNameLst>
                                      </p:cBhvr>
                                      <p:to>
                                        <p:strVal val="hidden"/>
                                      </p:to>
                                    </p:set>
                                  </p:childTnLst>
                                </p:cTn>
                              </p:par>
                              <p:par>
                                <p:cTn id="103" presetID="2" presetClass="exit" presetSubtype="8" fill="hold" nodeType="withEffect">
                                  <p:stCondLst>
                                    <p:cond delay="0"/>
                                  </p:stCondLst>
                                  <p:childTnLst>
                                    <p:anim calcmode="lin" valueType="num">
                                      <p:cBhvr additive="base">
                                        <p:cTn id="104" dur="4000"/>
                                        <p:tgtEl>
                                          <p:spTgt spid="10"/>
                                        </p:tgtEl>
                                        <p:attrNameLst>
                                          <p:attrName>ppt_x</p:attrName>
                                        </p:attrNameLst>
                                      </p:cBhvr>
                                      <p:tavLst>
                                        <p:tav tm="0">
                                          <p:val>
                                            <p:strVal val="ppt_x"/>
                                          </p:val>
                                        </p:tav>
                                        <p:tav tm="100000">
                                          <p:val>
                                            <p:strVal val="0-ppt_w/2"/>
                                          </p:val>
                                        </p:tav>
                                      </p:tavLst>
                                    </p:anim>
                                    <p:anim calcmode="lin" valueType="num">
                                      <p:cBhvr additive="base">
                                        <p:cTn id="105" dur="4000"/>
                                        <p:tgtEl>
                                          <p:spTgt spid="10"/>
                                        </p:tgtEl>
                                        <p:attrNameLst>
                                          <p:attrName>ppt_y</p:attrName>
                                        </p:attrNameLst>
                                      </p:cBhvr>
                                      <p:tavLst>
                                        <p:tav tm="0">
                                          <p:val>
                                            <p:strVal val="ppt_y"/>
                                          </p:val>
                                        </p:tav>
                                        <p:tav tm="100000">
                                          <p:val>
                                            <p:strVal val="ppt_y"/>
                                          </p:val>
                                        </p:tav>
                                      </p:tavLst>
                                    </p:anim>
                                    <p:set>
                                      <p:cBhvr>
                                        <p:cTn id="106" dur="1" fill="hold">
                                          <p:stCondLst>
                                            <p:cond delay="3999"/>
                                          </p:stCondLst>
                                        </p:cTn>
                                        <p:tgtEl>
                                          <p:spTgt spid="10"/>
                                        </p:tgtEl>
                                        <p:attrNameLst>
                                          <p:attrName>style.visibility</p:attrName>
                                        </p:attrNameLst>
                                      </p:cBhvr>
                                      <p:to>
                                        <p:strVal val="hidden"/>
                                      </p:to>
                                    </p:set>
                                  </p:childTnLst>
                                </p:cTn>
                              </p:par>
                              <p:par>
                                <p:cTn id="107" presetID="35" presetClass="exit" presetSubtype="0" fill="hold" grpId="0" nodeType="withEffect">
                                  <p:stCondLst>
                                    <p:cond delay="0"/>
                                  </p:stCondLst>
                                  <p:childTnLst>
                                    <p:animEffect transition="out" filter="fade">
                                      <p:cBhvr>
                                        <p:cTn id="108" dur="4000"/>
                                        <p:tgtEl>
                                          <p:spTgt spid="10"/>
                                        </p:tgtEl>
                                      </p:cBhvr>
                                    </p:animEffect>
                                    <p:anim calcmode="lin" valueType="num">
                                      <p:cBhvr>
                                        <p:cTn id="109" dur="4000"/>
                                        <p:tgtEl>
                                          <p:spTgt spid="10"/>
                                        </p:tgtEl>
                                        <p:attrNameLst>
                                          <p:attrName>style.rotation</p:attrName>
                                        </p:attrNameLst>
                                      </p:cBhvr>
                                      <p:tavLst>
                                        <p:tav tm="0">
                                          <p:val>
                                            <p:fltVal val="0"/>
                                          </p:val>
                                        </p:tav>
                                        <p:tav tm="100000">
                                          <p:val>
                                            <p:fltVal val="720"/>
                                          </p:val>
                                        </p:tav>
                                      </p:tavLst>
                                    </p:anim>
                                    <p:anim calcmode="lin" valueType="num">
                                      <p:cBhvr>
                                        <p:cTn id="110" dur="4000"/>
                                        <p:tgtEl>
                                          <p:spTgt spid="10"/>
                                        </p:tgtEl>
                                        <p:attrNameLst>
                                          <p:attrName>ppt_h</p:attrName>
                                        </p:attrNameLst>
                                      </p:cBhvr>
                                      <p:tavLst>
                                        <p:tav tm="0">
                                          <p:val>
                                            <p:strVal val="ppt_h"/>
                                          </p:val>
                                        </p:tav>
                                        <p:tav tm="100000">
                                          <p:val>
                                            <p:fltVal val="0"/>
                                          </p:val>
                                        </p:tav>
                                      </p:tavLst>
                                    </p:anim>
                                    <p:anim calcmode="lin" valueType="num">
                                      <p:cBhvr>
                                        <p:cTn id="111" dur="4000"/>
                                        <p:tgtEl>
                                          <p:spTgt spid="10"/>
                                        </p:tgtEl>
                                        <p:attrNameLst>
                                          <p:attrName>ppt_w</p:attrName>
                                        </p:attrNameLst>
                                      </p:cBhvr>
                                      <p:tavLst>
                                        <p:tav tm="0">
                                          <p:val>
                                            <p:strVal val="ppt_w"/>
                                          </p:val>
                                        </p:tav>
                                        <p:tav tm="100000">
                                          <p:val>
                                            <p:fltVal val="0"/>
                                          </p:val>
                                        </p:tav>
                                      </p:tavLst>
                                    </p:anim>
                                    <p:set>
                                      <p:cBhvr>
                                        <p:cTn id="112" dur="1" fill="hold">
                                          <p:stCondLst>
                                            <p:cond delay="3999"/>
                                          </p:stCondLst>
                                        </p:cTn>
                                        <p:tgtEl>
                                          <p:spTgt spid="10"/>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4000"/>
                                        <p:tgtEl>
                                          <p:spTgt spid="7"/>
                                        </p:tgtEl>
                                        <p:attrNameLst>
                                          <p:attrName>ppt_x</p:attrName>
                                        </p:attrNameLst>
                                      </p:cBhvr>
                                      <p:tavLst>
                                        <p:tav tm="0">
                                          <p:val>
                                            <p:strVal val="ppt_x"/>
                                          </p:val>
                                        </p:tav>
                                        <p:tav tm="100000">
                                          <p:val>
                                            <p:strVal val="1+ppt_w/2"/>
                                          </p:val>
                                        </p:tav>
                                      </p:tavLst>
                                    </p:anim>
                                    <p:anim calcmode="lin" valueType="num">
                                      <p:cBhvr additive="base">
                                        <p:cTn id="115" dur="4000"/>
                                        <p:tgtEl>
                                          <p:spTgt spid="7"/>
                                        </p:tgtEl>
                                        <p:attrNameLst>
                                          <p:attrName>ppt_y</p:attrName>
                                        </p:attrNameLst>
                                      </p:cBhvr>
                                      <p:tavLst>
                                        <p:tav tm="0">
                                          <p:val>
                                            <p:strVal val="ppt_y"/>
                                          </p:val>
                                        </p:tav>
                                        <p:tav tm="100000">
                                          <p:val>
                                            <p:strVal val="ppt_y"/>
                                          </p:val>
                                        </p:tav>
                                      </p:tavLst>
                                    </p:anim>
                                    <p:set>
                                      <p:cBhvr>
                                        <p:cTn id="116" dur="1" fill="hold">
                                          <p:stCondLst>
                                            <p:cond delay="3999"/>
                                          </p:stCondLst>
                                        </p:cTn>
                                        <p:tgtEl>
                                          <p:spTgt spid="7"/>
                                        </p:tgtEl>
                                        <p:attrNameLst>
                                          <p:attrName>style.visibility</p:attrName>
                                        </p:attrNameLst>
                                      </p:cBhvr>
                                      <p:to>
                                        <p:strVal val="hidden"/>
                                      </p:to>
                                    </p:set>
                                  </p:childTnLst>
                                </p:cTn>
                              </p:par>
                              <p:par>
                                <p:cTn id="117" presetID="35" presetClass="exit" presetSubtype="0" fill="hold" grpId="0" nodeType="withEffect">
                                  <p:stCondLst>
                                    <p:cond delay="0"/>
                                  </p:stCondLst>
                                  <p:childTnLst>
                                    <p:animEffect transition="out" filter="fade">
                                      <p:cBhvr>
                                        <p:cTn id="118" dur="4000"/>
                                        <p:tgtEl>
                                          <p:spTgt spid="7"/>
                                        </p:tgtEl>
                                      </p:cBhvr>
                                    </p:animEffect>
                                    <p:anim calcmode="lin" valueType="num">
                                      <p:cBhvr>
                                        <p:cTn id="119" dur="4000"/>
                                        <p:tgtEl>
                                          <p:spTgt spid="7"/>
                                        </p:tgtEl>
                                        <p:attrNameLst>
                                          <p:attrName>style.rotation</p:attrName>
                                        </p:attrNameLst>
                                      </p:cBhvr>
                                      <p:tavLst>
                                        <p:tav tm="0">
                                          <p:val>
                                            <p:fltVal val="0"/>
                                          </p:val>
                                        </p:tav>
                                        <p:tav tm="100000">
                                          <p:val>
                                            <p:fltVal val="720"/>
                                          </p:val>
                                        </p:tav>
                                      </p:tavLst>
                                    </p:anim>
                                    <p:anim calcmode="lin" valueType="num">
                                      <p:cBhvr>
                                        <p:cTn id="120" dur="4000"/>
                                        <p:tgtEl>
                                          <p:spTgt spid="7"/>
                                        </p:tgtEl>
                                        <p:attrNameLst>
                                          <p:attrName>ppt_h</p:attrName>
                                        </p:attrNameLst>
                                      </p:cBhvr>
                                      <p:tavLst>
                                        <p:tav tm="0">
                                          <p:val>
                                            <p:strVal val="ppt_h"/>
                                          </p:val>
                                        </p:tav>
                                        <p:tav tm="100000">
                                          <p:val>
                                            <p:fltVal val="0"/>
                                          </p:val>
                                        </p:tav>
                                      </p:tavLst>
                                    </p:anim>
                                    <p:anim calcmode="lin" valueType="num">
                                      <p:cBhvr>
                                        <p:cTn id="121" dur="4000"/>
                                        <p:tgtEl>
                                          <p:spTgt spid="7"/>
                                        </p:tgtEl>
                                        <p:attrNameLst>
                                          <p:attrName>ppt_w</p:attrName>
                                        </p:attrNameLst>
                                      </p:cBhvr>
                                      <p:tavLst>
                                        <p:tav tm="0">
                                          <p:val>
                                            <p:strVal val="ppt_w"/>
                                          </p:val>
                                        </p:tav>
                                        <p:tav tm="100000">
                                          <p:val>
                                            <p:fltVal val="0"/>
                                          </p:val>
                                        </p:tav>
                                      </p:tavLst>
                                    </p:anim>
                                    <p:set>
                                      <p:cBhvr>
                                        <p:cTn id="122" dur="1" fill="hold">
                                          <p:stCondLst>
                                            <p:cond delay="3999"/>
                                          </p:stCondLst>
                                        </p:cTn>
                                        <p:tgtEl>
                                          <p:spTgt spid="7"/>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4000"/>
                                        <p:tgtEl>
                                          <p:spTgt spid="9"/>
                                        </p:tgtEl>
                                        <p:attrNameLst>
                                          <p:attrName>ppt_x</p:attrName>
                                        </p:attrNameLst>
                                      </p:cBhvr>
                                      <p:tavLst>
                                        <p:tav tm="0">
                                          <p:val>
                                            <p:strVal val="ppt_x"/>
                                          </p:val>
                                        </p:tav>
                                        <p:tav tm="100000">
                                          <p:val>
                                            <p:strVal val="1+ppt_w/2"/>
                                          </p:val>
                                        </p:tav>
                                      </p:tavLst>
                                    </p:anim>
                                    <p:anim calcmode="lin" valueType="num">
                                      <p:cBhvr additive="base">
                                        <p:cTn id="125" dur="4000"/>
                                        <p:tgtEl>
                                          <p:spTgt spid="9"/>
                                        </p:tgtEl>
                                        <p:attrNameLst>
                                          <p:attrName>ppt_y</p:attrName>
                                        </p:attrNameLst>
                                      </p:cBhvr>
                                      <p:tavLst>
                                        <p:tav tm="0">
                                          <p:val>
                                            <p:strVal val="ppt_y"/>
                                          </p:val>
                                        </p:tav>
                                        <p:tav tm="100000">
                                          <p:val>
                                            <p:strVal val="ppt_y"/>
                                          </p:val>
                                        </p:tav>
                                      </p:tavLst>
                                    </p:anim>
                                    <p:set>
                                      <p:cBhvr>
                                        <p:cTn id="126" dur="1" fill="hold">
                                          <p:stCondLst>
                                            <p:cond delay="3999"/>
                                          </p:stCondLst>
                                        </p:cTn>
                                        <p:tgtEl>
                                          <p:spTgt spid="9"/>
                                        </p:tgtEl>
                                        <p:attrNameLst>
                                          <p:attrName>style.visibility</p:attrName>
                                        </p:attrNameLst>
                                      </p:cBhvr>
                                      <p:to>
                                        <p:strVal val="hidden"/>
                                      </p:to>
                                    </p:set>
                                  </p:childTnLst>
                                </p:cTn>
                              </p:par>
                              <p:par>
                                <p:cTn id="127" presetID="35" presetClass="exit" presetSubtype="0" fill="hold" grpId="0" nodeType="withEffect">
                                  <p:stCondLst>
                                    <p:cond delay="0"/>
                                  </p:stCondLst>
                                  <p:childTnLst>
                                    <p:animEffect transition="out" filter="fade">
                                      <p:cBhvr>
                                        <p:cTn id="128" dur="4000"/>
                                        <p:tgtEl>
                                          <p:spTgt spid="9"/>
                                        </p:tgtEl>
                                      </p:cBhvr>
                                    </p:animEffect>
                                    <p:anim calcmode="lin" valueType="num">
                                      <p:cBhvr>
                                        <p:cTn id="129" dur="4000"/>
                                        <p:tgtEl>
                                          <p:spTgt spid="9"/>
                                        </p:tgtEl>
                                        <p:attrNameLst>
                                          <p:attrName>style.rotation</p:attrName>
                                        </p:attrNameLst>
                                      </p:cBhvr>
                                      <p:tavLst>
                                        <p:tav tm="0">
                                          <p:val>
                                            <p:fltVal val="0"/>
                                          </p:val>
                                        </p:tav>
                                        <p:tav tm="100000">
                                          <p:val>
                                            <p:fltVal val="720"/>
                                          </p:val>
                                        </p:tav>
                                      </p:tavLst>
                                    </p:anim>
                                    <p:anim calcmode="lin" valueType="num">
                                      <p:cBhvr>
                                        <p:cTn id="130" dur="4000"/>
                                        <p:tgtEl>
                                          <p:spTgt spid="9"/>
                                        </p:tgtEl>
                                        <p:attrNameLst>
                                          <p:attrName>ppt_h</p:attrName>
                                        </p:attrNameLst>
                                      </p:cBhvr>
                                      <p:tavLst>
                                        <p:tav tm="0">
                                          <p:val>
                                            <p:strVal val="ppt_h"/>
                                          </p:val>
                                        </p:tav>
                                        <p:tav tm="100000">
                                          <p:val>
                                            <p:fltVal val="0"/>
                                          </p:val>
                                        </p:tav>
                                      </p:tavLst>
                                    </p:anim>
                                    <p:anim calcmode="lin" valueType="num">
                                      <p:cBhvr>
                                        <p:cTn id="131" dur="4000"/>
                                        <p:tgtEl>
                                          <p:spTgt spid="9"/>
                                        </p:tgtEl>
                                        <p:attrNameLst>
                                          <p:attrName>ppt_w</p:attrName>
                                        </p:attrNameLst>
                                      </p:cBhvr>
                                      <p:tavLst>
                                        <p:tav tm="0">
                                          <p:val>
                                            <p:strVal val="ppt_w"/>
                                          </p:val>
                                        </p:tav>
                                        <p:tav tm="100000">
                                          <p:val>
                                            <p:fltVal val="0"/>
                                          </p:val>
                                        </p:tav>
                                      </p:tavLst>
                                    </p:anim>
                                    <p:set>
                                      <p:cBhvr>
                                        <p:cTn id="132" dur="1" fill="hold">
                                          <p:stCondLst>
                                            <p:cond delay="3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4000"/>
                                        <p:tgtEl>
                                          <p:spTgt spid="12"/>
                                        </p:tgtEl>
                                        <p:attrNameLst>
                                          <p:attrName>ppt_x</p:attrName>
                                        </p:attrNameLst>
                                      </p:cBhvr>
                                      <p:tavLst>
                                        <p:tav tm="0">
                                          <p:val>
                                            <p:strVal val="ppt_x"/>
                                          </p:val>
                                        </p:tav>
                                        <p:tav tm="100000">
                                          <p:val>
                                            <p:strVal val="1+ppt_w/2"/>
                                          </p:val>
                                        </p:tav>
                                      </p:tavLst>
                                    </p:anim>
                                    <p:anim calcmode="lin" valueType="num">
                                      <p:cBhvr additive="base">
                                        <p:cTn id="135" dur="4000"/>
                                        <p:tgtEl>
                                          <p:spTgt spid="12"/>
                                        </p:tgtEl>
                                        <p:attrNameLst>
                                          <p:attrName>ppt_y</p:attrName>
                                        </p:attrNameLst>
                                      </p:cBhvr>
                                      <p:tavLst>
                                        <p:tav tm="0">
                                          <p:val>
                                            <p:strVal val="ppt_y"/>
                                          </p:val>
                                        </p:tav>
                                        <p:tav tm="100000">
                                          <p:val>
                                            <p:strVal val="ppt_y"/>
                                          </p:val>
                                        </p:tav>
                                      </p:tavLst>
                                    </p:anim>
                                    <p:set>
                                      <p:cBhvr>
                                        <p:cTn id="136" dur="1" fill="hold">
                                          <p:stCondLst>
                                            <p:cond delay="3999"/>
                                          </p:stCondLst>
                                        </p:cTn>
                                        <p:tgtEl>
                                          <p:spTgt spid="12"/>
                                        </p:tgtEl>
                                        <p:attrNameLst>
                                          <p:attrName>style.visibility</p:attrName>
                                        </p:attrNameLst>
                                      </p:cBhvr>
                                      <p:to>
                                        <p:strVal val="hidden"/>
                                      </p:to>
                                    </p:set>
                                  </p:childTnLst>
                                </p:cTn>
                              </p:par>
                              <p:par>
                                <p:cTn id="137" presetID="35" presetClass="exit" presetSubtype="0" fill="hold" grpId="0" nodeType="withEffect">
                                  <p:stCondLst>
                                    <p:cond delay="0"/>
                                  </p:stCondLst>
                                  <p:childTnLst>
                                    <p:animEffect transition="out" filter="fade">
                                      <p:cBhvr>
                                        <p:cTn id="138" dur="4000"/>
                                        <p:tgtEl>
                                          <p:spTgt spid="12"/>
                                        </p:tgtEl>
                                      </p:cBhvr>
                                    </p:animEffect>
                                    <p:anim calcmode="lin" valueType="num">
                                      <p:cBhvr>
                                        <p:cTn id="139" dur="4000"/>
                                        <p:tgtEl>
                                          <p:spTgt spid="12"/>
                                        </p:tgtEl>
                                        <p:attrNameLst>
                                          <p:attrName>style.rotation</p:attrName>
                                        </p:attrNameLst>
                                      </p:cBhvr>
                                      <p:tavLst>
                                        <p:tav tm="0">
                                          <p:val>
                                            <p:fltVal val="0"/>
                                          </p:val>
                                        </p:tav>
                                        <p:tav tm="100000">
                                          <p:val>
                                            <p:fltVal val="720"/>
                                          </p:val>
                                        </p:tav>
                                      </p:tavLst>
                                    </p:anim>
                                    <p:anim calcmode="lin" valueType="num">
                                      <p:cBhvr>
                                        <p:cTn id="140" dur="4000"/>
                                        <p:tgtEl>
                                          <p:spTgt spid="12"/>
                                        </p:tgtEl>
                                        <p:attrNameLst>
                                          <p:attrName>ppt_h</p:attrName>
                                        </p:attrNameLst>
                                      </p:cBhvr>
                                      <p:tavLst>
                                        <p:tav tm="0">
                                          <p:val>
                                            <p:strVal val="ppt_h"/>
                                          </p:val>
                                        </p:tav>
                                        <p:tav tm="100000">
                                          <p:val>
                                            <p:fltVal val="0"/>
                                          </p:val>
                                        </p:tav>
                                      </p:tavLst>
                                    </p:anim>
                                    <p:anim calcmode="lin" valueType="num">
                                      <p:cBhvr>
                                        <p:cTn id="141" dur="4000"/>
                                        <p:tgtEl>
                                          <p:spTgt spid="12"/>
                                        </p:tgtEl>
                                        <p:attrNameLst>
                                          <p:attrName>ppt_w</p:attrName>
                                        </p:attrNameLst>
                                      </p:cBhvr>
                                      <p:tavLst>
                                        <p:tav tm="0">
                                          <p:val>
                                            <p:strVal val="ppt_w"/>
                                          </p:val>
                                        </p:tav>
                                        <p:tav tm="100000">
                                          <p:val>
                                            <p:fltVal val="0"/>
                                          </p:val>
                                        </p:tav>
                                      </p:tavLst>
                                    </p:anim>
                                    <p:set>
                                      <p:cBhvr>
                                        <p:cTn id="142" dur="1" fill="hold">
                                          <p:stCondLst>
                                            <p:cond delay="3999"/>
                                          </p:stCondLst>
                                        </p:cTn>
                                        <p:tgtEl>
                                          <p:spTgt spid="12"/>
                                        </p:tgtEl>
                                        <p:attrNameLst>
                                          <p:attrName>style.visibility</p:attrName>
                                        </p:attrNameLst>
                                      </p:cBhvr>
                                      <p:to>
                                        <p:strVal val="hidden"/>
                                      </p:to>
                                    </p:set>
                                  </p:childTnLst>
                                </p:cTn>
                              </p:par>
                              <p:par>
                                <p:cTn id="143" presetID="23" presetClass="entr" presetSubtype="288"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p:cTn id="145" dur="4000" fill="hold"/>
                                        <p:tgtEl>
                                          <p:spTgt spid="4"/>
                                        </p:tgtEl>
                                        <p:attrNameLst>
                                          <p:attrName>ppt_w</p:attrName>
                                        </p:attrNameLst>
                                      </p:cBhvr>
                                      <p:tavLst>
                                        <p:tav tm="0">
                                          <p:val>
                                            <p:strVal val="4/3*#ppt_w"/>
                                          </p:val>
                                        </p:tav>
                                        <p:tav tm="100000">
                                          <p:val>
                                            <p:strVal val="#ppt_w"/>
                                          </p:val>
                                        </p:tav>
                                      </p:tavLst>
                                    </p:anim>
                                    <p:anim calcmode="lin" valueType="num">
                                      <p:cBhvr>
                                        <p:cTn id="146" dur="4000" fill="hold"/>
                                        <p:tgtEl>
                                          <p:spTgt spid="4"/>
                                        </p:tgtEl>
                                        <p:attrNameLst>
                                          <p:attrName>ppt_h</p:attrName>
                                        </p:attrNameLst>
                                      </p:cBhvr>
                                      <p:tavLst>
                                        <p:tav tm="0">
                                          <p:val>
                                            <p:strVal val="4/3*#ppt_h"/>
                                          </p:val>
                                        </p:tav>
                                        <p:tav tm="100000">
                                          <p:val>
                                            <p:strVal val="#ppt_h"/>
                                          </p:val>
                                        </p:tav>
                                      </p:tavLst>
                                    </p:anim>
                                  </p:childTnLst>
                                </p:cTn>
                              </p:par>
                              <p:par>
                                <p:cTn id="147" presetID="5" presetClass="entr" presetSubtype="10" fill="hold" nodeType="withEffect">
                                  <p:stCondLst>
                                    <p:cond delay="0"/>
                                  </p:stCondLst>
                                  <p:childTnLst>
                                    <p:set>
                                      <p:cBhvr>
                                        <p:cTn id="148" dur="1" fill="hold">
                                          <p:stCondLst>
                                            <p:cond delay="0"/>
                                          </p:stCondLst>
                                        </p:cTn>
                                        <p:tgtEl>
                                          <p:spTgt spid="4"/>
                                        </p:tgtEl>
                                        <p:attrNameLst>
                                          <p:attrName>style.visibility</p:attrName>
                                        </p:attrNameLst>
                                      </p:cBhvr>
                                      <p:to>
                                        <p:strVal val="visible"/>
                                      </p:to>
                                    </p:set>
                                    <p:animEffect transition="in" filter="checkerboard(across)">
                                      <p:cBhvr>
                                        <p:cTn id="149" dur="4000"/>
                                        <p:tgtEl>
                                          <p:spTgt spid="4"/>
                                        </p:tgtEl>
                                      </p:cBhvr>
                                    </p:animEffect>
                                  </p:childTnLst>
                                </p:cTn>
                              </p:par>
                            </p:childTnLst>
                          </p:cTn>
                        </p:par>
                        <p:par>
                          <p:cTn id="150" fill="hold">
                            <p:stCondLst>
                              <p:cond delay="4000"/>
                            </p:stCondLst>
                            <p:childTnLst>
                              <p:par>
                                <p:cTn id="151" presetID="40" presetClass="entr" presetSubtype="0" fill="hold" grpId="0" nodeType="afterEffect">
                                  <p:stCondLst>
                                    <p:cond delay="0"/>
                                  </p:stCondLst>
                                  <p:iterate type="lt">
                                    <p:tmPct val="10000"/>
                                  </p:iterate>
                                  <p:childTnLst>
                                    <p:set>
                                      <p:cBhvr>
                                        <p:cTn id="152" dur="1" fill="hold">
                                          <p:stCondLst>
                                            <p:cond delay="0"/>
                                          </p:stCondLst>
                                        </p:cTn>
                                        <p:tgtEl>
                                          <p:spTgt spid="11"/>
                                        </p:tgtEl>
                                        <p:attrNameLst>
                                          <p:attrName>style.visibility</p:attrName>
                                        </p:attrNameLst>
                                      </p:cBhvr>
                                      <p:to>
                                        <p:strVal val="visible"/>
                                      </p:to>
                                    </p:set>
                                    <p:animEffect transition="in" filter="fade">
                                      <p:cBhvr>
                                        <p:cTn id="153" dur="1000"/>
                                        <p:tgtEl>
                                          <p:spTgt spid="11"/>
                                        </p:tgtEl>
                                      </p:cBhvr>
                                    </p:animEffect>
                                    <p:anim calcmode="lin" valueType="num">
                                      <p:cBhvr>
                                        <p:cTn id="154" dur="1000" fill="hold"/>
                                        <p:tgtEl>
                                          <p:spTgt spid="11"/>
                                        </p:tgtEl>
                                        <p:attrNameLst>
                                          <p:attrName>ppt_x</p:attrName>
                                        </p:attrNameLst>
                                      </p:cBhvr>
                                      <p:tavLst>
                                        <p:tav tm="0">
                                          <p:val>
                                            <p:strVal val="#ppt_x-.1"/>
                                          </p:val>
                                        </p:tav>
                                        <p:tav tm="100000">
                                          <p:val>
                                            <p:strVal val="#ppt_x"/>
                                          </p:val>
                                        </p:tav>
                                      </p:tavLst>
                                    </p:anim>
                                    <p:anim calcmode="lin" valueType="num">
                                      <p:cBhvr>
                                        <p:cTn id="15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75857-svetik.jpg"/>
          <p:cNvPicPr>
            <a:picLocks noChangeAspect="1"/>
          </p:cNvPicPr>
          <p:nvPr/>
        </p:nvPicPr>
        <p:blipFill>
          <a:blip r:embed="rId2"/>
          <a:stretch>
            <a:fillRect/>
          </a:stretch>
        </p:blipFill>
        <p:spPr bwMode="auto">
          <a:xfrm>
            <a:off x="0" y="-307975"/>
            <a:ext cx="9144000" cy="5759450"/>
          </a:xfrm>
          <a:prstGeom prst="rect">
            <a:avLst/>
          </a:prstGeom>
          <a:noFill/>
          <a:ln w="9525">
            <a:noFill/>
            <a:miter lim="800000"/>
            <a:headEnd/>
            <a:tailEnd/>
          </a:ln>
        </p:spPr>
      </p:pic>
      <p:sp>
        <p:nvSpPr>
          <p:cNvPr id="6" name="5 Triángulo rectángulo"/>
          <p:cNvSpPr/>
          <p:nvPr/>
        </p:nvSpPr>
        <p:spPr>
          <a:xfrm>
            <a:off x="4572000" y="0"/>
            <a:ext cx="1214438" cy="160813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a:off x="3214688" y="0"/>
            <a:ext cx="1143000" cy="160813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5143500" y="750888"/>
            <a:ext cx="1214438"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2843213" y="574675"/>
            <a:ext cx="1143000"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a:off x="5786438" y="1608138"/>
            <a:ext cx="1214437"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6357938" y="2357438"/>
            <a:ext cx="1214437" cy="1608137"/>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2195513" y="1600200"/>
            <a:ext cx="1143000" cy="160813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a:off x="1692275" y="2193925"/>
            <a:ext cx="1143000"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H="1">
            <a:off x="1187450" y="2951163"/>
            <a:ext cx="1143000"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714375" y="3536950"/>
            <a:ext cx="1143000"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a:off x="6715125" y="2786063"/>
            <a:ext cx="1214438" cy="1608137"/>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a:off x="7286625" y="3536950"/>
            <a:ext cx="1214438" cy="16065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a:off x="2714625" y="0"/>
            <a:ext cx="1143000" cy="1608138"/>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rectángulo"/>
          <p:cNvSpPr/>
          <p:nvPr/>
        </p:nvSpPr>
        <p:spPr>
          <a:xfrm flipH="1">
            <a:off x="2124075" y="788988"/>
            <a:ext cx="1143000" cy="1608137"/>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rectángulo"/>
          <p:cNvSpPr/>
          <p:nvPr/>
        </p:nvSpPr>
        <p:spPr>
          <a:xfrm flipH="1">
            <a:off x="1547813" y="1654175"/>
            <a:ext cx="1143000"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rectángulo"/>
          <p:cNvSpPr/>
          <p:nvPr/>
        </p:nvSpPr>
        <p:spPr>
          <a:xfrm flipH="1">
            <a:off x="1143000" y="2197100"/>
            <a:ext cx="1143000"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rectángulo"/>
          <p:cNvSpPr/>
          <p:nvPr/>
        </p:nvSpPr>
        <p:spPr>
          <a:xfrm flipH="1">
            <a:off x="642938" y="2894013"/>
            <a:ext cx="1143000"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rectángulo"/>
          <p:cNvSpPr/>
          <p:nvPr/>
        </p:nvSpPr>
        <p:spPr>
          <a:xfrm flipH="1">
            <a:off x="0" y="3536950"/>
            <a:ext cx="1357313"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rectángulo"/>
          <p:cNvSpPr/>
          <p:nvPr/>
        </p:nvSpPr>
        <p:spPr>
          <a:xfrm>
            <a:off x="5214938" y="0"/>
            <a:ext cx="1214437" cy="1608138"/>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rectángulo"/>
          <p:cNvSpPr/>
          <p:nvPr/>
        </p:nvSpPr>
        <p:spPr>
          <a:xfrm>
            <a:off x="5724525" y="736600"/>
            <a:ext cx="1285875"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Triángulo rectángulo"/>
          <p:cNvSpPr/>
          <p:nvPr/>
        </p:nvSpPr>
        <p:spPr>
          <a:xfrm>
            <a:off x="6429375" y="1608138"/>
            <a:ext cx="1214438"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Triángulo rectángulo"/>
          <p:cNvSpPr/>
          <p:nvPr/>
        </p:nvSpPr>
        <p:spPr>
          <a:xfrm>
            <a:off x="6858000" y="2143125"/>
            <a:ext cx="1214438" cy="1608138"/>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Triángulo rectángulo"/>
          <p:cNvSpPr/>
          <p:nvPr/>
        </p:nvSpPr>
        <p:spPr>
          <a:xfrm>
            <a:off x="7308850" y="2787650"/>
            <a:ext cx="1214438"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Triángulo rectángulo"/>
          <p:cNvSpPr/>
          <p:nvPr/>
        </p:nvSpPr>
        <p:spPr>
          <a:xfrm>
            <a:off x="7929563" y="3536950"/>
            <a:ext cx="1214437" cy="1606550"/>
          </a:xfrm>
          <a:prstGeom prst="rtTriangle">
            <a:avLst/>
          </a:prstGeom>
          <a:solidFill>
            <a:srgbClr val="EFF268">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CuadroTexto"/>
          <p:cNvSpPr txBox="1"/>
          <p:nvPr/>
        </p:nvSpPr>
        <p:spPr>
          <a:xfrm>
            <a:off x="857224" y="4357700"/>
            <a:ext cx="72866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tiempo, esta práctica evolucionó, convirtiéndose en una de las tradiciones navideñas más icónicas.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9000">
        <p15:prstTrans prst="fallOve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0-#ppt_w/2"/>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0-#ppt_w/2"/>
                                          </p:val>
                                        </p:tav>
                                        <p:tav tm="100000">
                                          <p:val>
                                            <p:strVal val="#ppt_x"/>
                                          </p:val>
                                        </p:tav>
                                      </p:tavLst>
                                    </p:anim>
                                    <p:anim calcmode="lin" valueType="num">
                                      <p:cBhvr additive="base">
                                        <p:cTn id="28" dur="3000" fill="hold"/>
                                        <p:tgtEl>
                                          <p:spTgt spid="17"/>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1+#ppt_w/2"/>
                                          </p:val>
                                        </p:tav>
                                        <p:tav tm="100000">
                                          <p:val>
                                            <p:strVal val="#ppt_x"/>
                                          </p:val>
                                        </p:tav>
                                      </p:tavLst>
                                    </p:anim>
                                    <p:anim calcmode="lin" valueType="num">
                                      <p:cBhvr additive="base">
                                        <p:cTn id="36" dur="30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2"/>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3"/>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3"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1+#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3"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1+#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3"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1+#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par>
                                <p:cTn id="101" presetID="8" presetClass="emph" presetSubtype="0" fill="hold" nodeType="withEffect">
                                  <p:stCondLst>
                                    <p:cond delay="0"/>
                                  </p:stCondLst>
                                  <p:childTnLst>
                                    <p:animRot by="-21600000">
                                      <p:cBhvr>
                                        <p:cTn id="102" dur="3000" fill="hold"/>
                                        <p:tgtEl>
                                          <p:spTgt spid="18"/>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21"/>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2"/>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3"/>
                                        </p:tgtEl>
                                        <p:attrNameLst>
                                          <p:attrName>r</p:attrName>
                                        </p:attrNameLst>
                                      </p:cBhvr>
                                    </p:animRot>
                                  </p:childTnLst>
                                </p:cTn>
                              </p:par>
                              <p:par>
                                <p:cTn id="113" presetID="2" presetClass="entr" presetSubtype="9" fill="hold" nodeType="withEffect">
                                  <p:stCondLst>
                                    <p:cond delay="0"/>
                                  </p:stCondLst>
                                  <p:childTnLst>
                                    <p:set>
                                      <p:cBhvr>
                                        <p:cTn id="114" dur="1" fill="hold">
                                          <p:stCondLst>
                                            <p:cond delay="0"/>
                                          </p:stCondLst>
                                        </p:cTn>
                                        <p:tgtEl>
                                          <p:spTgt spid="24"/>
                                        </p:tgtEl>
                                        <p:attrNameLst>
                                          <p:attrName>style.visibility</p:attrName>
                                        </p:attrNameLst>
                                      </p:cBhvr>
                                      <p:to>
                                        <p:strVal val="visible"/>
                                      </p:to>
                                    </p:set>
                                    <p:anim calcmode="lin" valueType="num">
                                      <p:cBhvr additive="base">
                                        <p:cTn id="115" dur="3000" fill="hold"/>
                                        <p:tgtEl>
                                          <p:spTgt spid="24"/>
                                        </p:tgtEl>
                                        <p:attrNameLst>
                                          <p:attrName>ppt_x</p:attrName>
                                        </p:attrNameLst>
                                      </p:cBhvr>
                                      <p:tavLst>
                                        <p:tav tm="0">
                                          <p:val>
                                            <p:strVal val="0-#ppt_w/2"/>
                                          </p:val>
                                        </p:tav>
                                        <p:tav tm="100000">
                                          <p:val>
                                            <p:strVal val="#ppt_x"/>
                                          </p:val>
                                        </p:tav>
                                      </p:tavLst>
                                    </p:anim>
                                    <p:anim calcmode="lin" valueType="num">
                                      <p:cBhvr additive="base">
                                        <p:cTn id="116" dur="3000" fill="hold"/>
                                        <p:tgtEl>
                                          <p:spTgt spid="24"/>
                                        </p:tgtEl>
                                        <p:attrNameLst>
                                          <p:attrName>ppt_y</p:attrName>
                                        </p:attrNameLst>
                                      </p:cBhvr>
                                      <p:tavLst>
                                        <p:tav tm="0">
                                          <p:val>
                                            <p:strVal val="0-#ppt_h/2"/>
                                          </p:val>
                                        </p:tav>
                                        <p:tav tm="100000">
                                          <p:val>
                                            <p:strVal val="#ppt_y"/>
                                          </p:val>
                                        </p:tav>
                                      </p:tavLst>
                                    </p:anim>
                                  </p:childTnLst>
                                </p:cTn>
                              </p:par>
                              <p:par>
                                <p:cTn id="117" presetID="2" presetClass="entr" presetSubtype="9" fill="hold" nodeType="withEffect">
                                  <p:stCondLst>
                                    <p:cond delay="0"/>
                                  </p:stCondLst>
                                  <p:childTnLst>
                                    <p:set>
                                      <p:cBhvr>
                                        <p:cTn id="118" dur="1" fill="hold">
                                          <p:stCondLst>
                                            <p:cond delay="0"/>
                                          </p:stCondLst>
                                        </p:cTn>
                                        <p:tgtEl>
                                          <p:spTgt spid="25"/>
                                        </p:tgtEl>
                                        <p:attrNameLst>
                                          <p:attrName>style.visibility</p:attrName>
                                        </p:attrNameLst>
                                      </p:cBhvr>
                                      <p:to>
                                        <p:strVal val="visible"/>
                                      </p:to>
                                    </p:set>
                                    <p:anim calcmode="lin" valueType="num">
                                      <p:cBhvr additive="base">
                                        <p:cTn id="119" dur="3000" fill="hold"/>
                                        <p:tgtEl>
                                          <p:spTgt spid="25"/>
                                        </p:tgtEl>
                                        <p:attrNameLst>
                                          <p:attrName>ppt_x</p:attrName>
                                        </p:attrNameLst>
                                      </p:cBhvr>
                                      <p:tavLst>
                                        <p:tav tm="0">
                                          <p:val>
                                            <p:strVal val="0-#ppt_w/2"/>
                                          </p:val>
                                        </p:tav>
                                        <p:tav tm="100000">
                                          <p:val>
                                            <p:strVal val="#ppt_x"/>
                                          </p:val>
                                        </p:tav>
                                      </p:tavLst>
                                    </p:anim>
                                    <p:anim calcmode="lin" valueType="num">
                                      <p:cBhvr additive="base">
                                        <p:cTn id="120" dur="3000" fill="hold"/>
                                        <p:tgtEl>
                                          <p:spTgt spid="25"/>
                                        </p:tgtEl>
                                        <p:attrNameLst>
                                          <p:attrName>ppt_y</p:attrName>
                                        </p:attrNameLst>
                                      </p:cBhvr>
                                      <p:tavLst>
                                        <p:tav tm="0">
                                          <p:val>
                                            <p:strVal val="0-#ppt_h/2"/>
                                          </p:val>
                                        </p:tav>
                                        <p:tav tm="100000">
                                          <p:val>
                                            <p:strVal val="#ppt_y"/>
                                          </p:val>
                                        </p:tav>
                                      </p:tavLst>
                                    </p:anim>
                                  </p:childTnLst>
                                </p:cTn>
                              </p:par>
                              <p:par>
                                <p:cTn id="121" presetID="2" presetClass="entr" presetSubtype="9" fill="hold" nodeType="withEffect">
                                  <p:stCondLst>
                                    <p:cond delay="0"/>
                                  </p:stCondLst>
                                  <p:childTnLst>
                                    <p:set>
                                      <p:cBhvr>
                                        <p:cTn id="122" dur="1" fill="hold">
                                          <p:stCondLst>
                                            <p:cond delay="0"/>
                                          </p:stCondLst>
                                        </p:cTn>
                                        <p:tgtEl>
                                          <p:spTgt spid="26"/>
                                        </p:tgtEl>
                                        <p:attrNameLst>
                                          <p:attrName>style.visibility</p:attrName>
                                        </p:attrNameLst>
                                      </p:cBhvr>
                                      <p:to>
                                        <p:strVal val="visible"/>
                                      </p:to>
                                    </p:set>
                                    <p:anim calcmode="lin" valueType="num">
                                      <p:cBhvr additive="base">
                                        <p:cTn id="123" dur="3000" fill="hold"/>
                                        <p:tgtEl>
                                          <p:spTgt spid="26"/>
                                        </p:tgtEl>
                                        <p:attrNameLst>
                                          <p:attrName>ppt_x</p:attrName>
                                        </p:attrNameLst>
                                      </p:cBhvr>
                                      <p:tavLst>
                                        <p:tav tm="0">
                                          <p:val>
                                            <p:strVal val="0-#ppt_w/2"/>
                                          </p:val>
                                        </p:tav>
                                        <p:tav tm="100000">
                                          <p:val>
                                            <p:strVal val="#ppt_x"/>
                                          </p:val>
                                        </p:tav>
                                      </p:tavLst>
                                    </p:anim>
                                    <p:anim calcmode="lin" valueType="num">
                                      <p:cBhvr additive="base">
                                        <p:cTn id="124" dur="3000" fill="hold"/>
                                        <p:tgtEl>
                                          <p:spTgt spid="26"/>
                                        </p:tgtEl>
                                        <p:attrNameLst>
                                          <p:attrName>ppt_y</p:attrName>
                                        </p:attrNameLst>
                                      </p:cBhvr>
                                      <p:tavLst>
                                        <p:tav tm="0">
                                          <p:val>
                                            <p:strVal val="0-#ppt_h/2"/>
                                          </p:val>
                                        </p:tav>
                                        <p:tav tm="100000">
                                          <p:val>
                                            <p:strVal val="#ppt_y"/>
                                          </p:val>
                                        </p:tav>
                                      </p:tavLst>
                                    </p:anim>
                                  </p:childTnLst>
                                </p:cTn>
                              </p:par>
                              <p:par>
                                <p:cTn id="125" presetID="2" presetClass="entr" presetSubtype="9" fill="hold" nodeType="withEffect">
                                  <p:stCondLst>
                                    <p:cond delay="0"/>
                                  </p:stCondLst>
                                  <p:childTnLst>
                                    <p:set>
                                      <p:cBhvr>
                                        <p:cTn id="126" dur="1" fill="hold">
                                          <p:stCondLst>
                                            <p:cond delay="0"/>
                                          </p:stCondLst>
                                        </p:cTn>
                                        <p:tgtEl>
                                          <p:spTgt spid="27"/>
                                        </p:tgtEl>
                                        <p:attrNameLst>
                                          <p:attrName>style.visibility</p:attrName>
                                        </p:attrNameLst>
                                      </p:cBhvr>
                                      <p:to>
                                        <p:strVal val="visible"/>
                                      </p:to>
                                    </p:set>
                                    <p:anim calcmode="lin" valueType="num">
                                      <p:cBhvr additive="base">
                                        <p:cTn id="127" dur="3000" fill="hold"/>
                                        <p:tgtEl>
                                          <p:spTgt spid="27"/>
                                        </p:tgtEl>
                                        <p:attrNameLst>
                                          <p:attrName>ppt_x</p:attrName>
                                        </p:attrNameLst>
                                      </p:cBhvr>
                                      <p:tavLst>
                                        <p:tav tm="0">
                                          <p:val>
                                            <p:strVal val="0-#ppt_w/2"/>
                                          </p:val>
                                        </p:tav>
                                        <p:tav tm="100000">
                                          <p:val>
                                            <p:strVal val="#ppt_x"/>
                                          </p:val>
                                        </p:tav>
                                      </p:tavLst>
                                    </p:anim>
                                    <p:anim calcmode="lin" valueType="num">
                                      <p:cBhvr additive="base">
                                        <p:cTn id="128" dur="3000" fill="hold"/>
                                        <p:tgtEl>
                                          <p:spTgt spid="27"/>
                                        </p:tgtEl>
                                        <p:attrNameLst>
                                          <p:attrName>ppt_y</p:attrName>
                                        </p:attrNameLst>
                                      </p:cBhvr>
                                      <p:tavLst>
                                        <p:tav tm="0">
                                          <p:val>
                                            <p:strVal val="0-#ppt_h/2"/>
                                          </p:val>
                                        </p:tav>
                                        <p:tav tm="100000">
                                          <p:val>
                                            <p:strVal val="#ppt_y"/>
                                          </p:val>
                                        </p:tav>
                                      </p:tavLst>
                                    </p:anim>
                                  </p:childTnLst>
                                </p:cTn>
                              </p:par>
                              <p:par>
                                <p:cTn id="129" presetID="2" presetClass="entr" presetSubtype="9" fill="hold" nodeType="withEffect">
                                  <p:stCondLst>
                                    <p:cond delay="0"/>
                                  </p:stCondLst>
                                  <p:childTnLst>
                                    <p:set>
                                      <p:cBhvr>
                                        <p:cTn id="130" dur="1" fill="hold">
                                          <p:stCondLst>
                                            <p:cond delay="0"/>
                                          </p:stCondLst>
                                        </p:cTn>
                                        <p:tgtEl>
                                          <p:spTgt spid="28"/>
                                        </p:tgtEl>
                                        <p:attrNameLst>
                                          <p:attrName>style.visibility</p:attrName>
                                        </p:attrNameLst>
                                      </p:cBhvr>
                                      <p:to>
                                        <p:strVal val="visible"/>
                                      </p:to>
                                    </p:set>
                                    <p:anim calcmode="lin" valueType="num">
                                      <p:cBhvr additive="base">
                                        <p:cTn id="131" dur="3000" fill="hold"/>
                                        <p:tgtEl>
                                          <p:spTgt spid="28"/>
                                        </p:tgtEl>
                                        <p:attrNameLst>
                                          <p:attrName>ppt_x</p:attrName>
                                        </p:attrNameLst>
                                      </p:cBhvr>
                                      <p:tavLst>
                                        <p:tav tm="0">
                                          <p:val>
                                            <p:strVal val="0-#ppt_w/2"/>
                                          </p:val>
                                        </p:tav>
                                        <p:tav tm="100000">
                                          <p:val>
                                            <p:strVal val="#ppt_x"/>
                                          </p:val>
                                        </p:tav>
                                      </p:tavLst>
                                    </p:anim>
                                    <p:anim calcmode="lin" valueType="num">
                                      <p:cBhvr additive="base">
                                        <p:cTn id="132" dur="3000" fill="hold"/>
                                        <p:tgtEl>
                                          <p:spTgt spid="28"/>
                                        </p:tgtEl>
                                        <p:attrNameLst>
                                          <p:attrName>ppt_y</p:attrName>
                                        </p:attrNameLst>
                                      </p:cBhvr>
                                      <p:tavLst>
                                        <p:tav tm="0">
                                          <p:val>
                                            <p:strVal val="0-#ppt_h/2"/>
                                          </p:val>
                                        </p:tav>
                                        <p:tav tm="100000">
                                          <p:val>
                                            <p:strVal val="#ppt_y"/>
                                          </p:val>
                                        </p:tav>
                                      </p:tavLst>
                                    </p:anim>
                                  </p:childTnLst>
                                </p:cTn>
                              </p:par>
                              <p:par>
                                <p:cTn id="133" presetID="2" presetClass="entr" presetSubtype="9" fill="hold" nodeType="withEffect">
                                  <p:stCondLst>
                                    <p:cond delay="0"/>
                                  </p:stCondLst>
                                  <p:childTnLst>
                                    <p:set>
                                      <p:cBhvr>
                                        <p:cTn id="134" dur="1" fill="hold">
                                          <p:stCondLst>
                                            <p:cond delay="0"/>
                                          </p:stCondLst>
                                        </p:cTn>
                                        <p:tgtEl>
                                          <p:spTgt spid="29"/>
                                        </p:tgtEl>
                                        <p:attrNameLst>
                                          <p:attrName>style.visibility</p:attrName>
                                        </p:attrNameLst>
                                      </p:cBhvr>
                                      <p:to>
                                        <p:strVal val="visible"/>
                                      </p:to>
                                    </p:set>
                                    <p:anim calcmode="lin" valueType="num">
                                      <p:cBhvr additive="base">
                                        <p:cTn id="135" dur="3000" fill="hold"/>
                                        <p:tgtEl>
                                          <p:spTgt spid="29"/>
                                        </p:tgtEl>
                                        <p:attrNameLst>
                                          <p:attrName>ppt_x</p:attrName>
                                        </p:attrNameLst>
                                      </p:cBhvr>
                                      <p:tavLst>
                                        <p:tav tm="0">
                                          <p:val>
                                            <p:strVal val="0-#ppt_w/2"/>
                                          </p:val>
                                        </p:tav>
                                        <p:tav tm="100000">
                                          <p:val>
                                            <p:strVal val="#ppt_x"/>
                                          </p:val>
                                        </p:tav>
                                      </p:tavLst>
                                    </p:anim>
                                    <p:anim calcmode="lin" valueType="num">
                                      <p:cBhvr additive="base">
                                        <p:cTn id="136" dur="3000" fill="hold"/>
                                        <p:tgtEl>
                                          <p:spTgt spid="29"/>
                                        </p:tgtEl>
                                        <p:attrNameLst>
                                          <p:attrName>ppt_y</p:attrName>
                                        </p:attrNameLst>
                                      </p:cBhvr>
                                      <p:tavLst>
                                        <p:tav tm="0">
                                          <p:val>
                                            <p:strVal val="0-#ppt_h/2"/>
                                          </p:val>
                                        </p:tav>
                                        <p:tav tm="100000">
                                          <p:val>
                                            <p:strVal val="#ppt_y"/>
                                          </p:val>
                                        </p:tav>
                                      </p:tavLst>
                                    </p:anim>
                                  </p:childTnLst>
                                </p:cTn>
                              </p:par>
                              <p:par>
                                <p:cTn id="137" presetID="8" presetClass="emph" presetSubtype="0" fill="hold" nodeType="withEffect">
                                  <p:stCondLst>
                                    <p:cond delay="0"/>
                                  </p:stCondLst>
                                  <p:childTnLst>
                                    <p:animRot by="21600000">
                                      <p:cBhvr>
                                        <p:cTn id="138" dur="3000" fill="hold"/>
                                        <p:tgtEl>
                                          <p:spTgt spid="24"/>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5"/>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6"/>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7"/>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9"/>
                                        </p:tgtEl>
                                        <p:attrNameLst>
                                          <p:attrName>r</p:attrName>
                                        </p:attrNameLst>
                                      </p:cBhvr>
                                    </p:animRot>
                                  </p:childTnLst>
                                </p:cTn>
                              </p:par>
                            </p:childTnLst>
                          </p:cTn>
                        </p:par>
                        <p:par>
                          <p:cTn id="149" fill="hold">
                            <p:stCondLst>
                              <p:cond delay="3000"/>
                            </p:stCondLst>
                            <p:childTnLst>
                              <p:par>
                                <p:cTn id="150" presetID="19" presetClass="exit" presetSubtype="5" fill="hold" nodeType="afterEffect">
                                  <p:stCondLst>
                                    <p:cond delay="0"/>
                                  </p:stCondLst>
                                  <p:childTnLst>
                                    <p:anim calcmode="lin" valueType="num">
                                      <p:cBhvr>
                                        <p:cTn id="151" dur="3000"/>
                                        <p:tgtEl>
                                          <p:spTgt spid="6"/>
                                        </p:tgtEl>
                                        <p:attrNameLst>
                                          <p:attrName>ppt_w</p:attrName>
                                        </p:attrNameLst>
                                      </p:cBhvr>
                                      <p:tavLst>
                                        <p:tav tm="0">
                                          <p:val>
                                            <p:strVal val="ppt_w"/>
                                          </p:val>
                                        </p:tav>
                                        <p:tav tm="100000">
                                          <p:val>
                                            <p:strVal val="ppt_w"/>
                                          </p:val>
                                        </p:tav>
                                      </p:tavLst>
                                    </p:anim>
                                    <p:anim calcmode="lin" valueType="num">
                                      <p:cBhvr>
                                        <p:cTn id="15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3" dur="1" fill="hold">
                                          <p:stCondLst>
                                            <p:cond delay="2999"/>
                                          </p:stCondLst>
                                        </p:cTn>
                                        <p:tgtEl>
                                          <p:spTgt spid="6"/>
                                        </p:tgtEl>
                                        <p:attrNameLst>
                                          <p:attrName>style.visibility</p:attrName>
                                        </p:attrNameLst>
                                      </p:cBhvr>
                                      <p:to>
                                        <p:strVal val="hidden"/>
                                      </p:to>
                                    </p:set>
                                  </p:childTnLst>
                                </p:cTn>
                              </p:par>
                              <p:par>
                                <p:cTn id="154" presetID="19" presetClass="exit" presetSubtype="5" fill="hold" nodeType="withEffect">
                                  <p:stCondLst>
                                    <p:cond delay="0"/>
                                  </p:stCondLst>
                                  <p:childTnLst>
                                    <p:anim calcmode="lin" valueType="num">
                                      <p:cBhvr>
                                        <p:cTn id="155" dur="3000"/>
                                        <p:tgtEl>
                                          <p:spTgt spid="8"/>
                                        </p:tgtEl>
                                        <p:attrNameLst>
                                          <p:attrName>ppt_w</p:attrName>
                                        </p:attrNameLst>
                                      </p:cBhvr>
                                      <p:tavLst>
                                        <p:tav tm="0">
                                          <p:val>
                                            <p:strVal val="ppt_w"/>
                                          </p:val>
                                        </p:tav>
                                        <p:tav tm="100000">
                                          <p:val>
                                            <p:strVal val="ppt_w"/>
                                          </p:val>
                                        </p:tav>
                                      </p:tavLst>
                                    </p:anim>
                                    <p:anim calcmode="lin" valueType="num">
                                      <p:cBhvr>
                                        <p:cTn id="15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7" dur="1" fill="hold">
                                          <p:stCondLst>
                                            <p:cond delay="2999"/>
                                          </p:stCondLst>
                                        </p:cTn>
                                        <p:tgtEl>
                                          <p:spTgt spid="8"/>
                                        </p:tgtEl>
                                        <p:attrNameLst>
                                          <p:attrName>style.visibility</p:attrName>
                                        </p:attrNameLst>
                                      </p:cBhvr>
                                      <p:to>
                                        <p:strVal val="hidden"/>
                                      </p:to>
                                    </p:set>
                                  </p:childTnLst>
                                </p:cTn>
                              </p:par>
                              <p:par>
                                <p:cTn id="158" presetID="19" presetClass="exit" presetSubtype="5" fill="hold" nodeType="withEffect">
                                  <p:stCondLst>
                                    <p:cond delay="0"/>
                                  </p:stCondLst>
                                  <p:childTnLst>
                                    <p:anim calcmode="lin" valueType="num">
                                      <p:cBhvr>
                                        <p:cTn id="159" dur="3000"/>
                                        <p:tgtEl>
                                          <p:spTgt spid="10"/>
                                        </p:tgtEl>
                                        <p:attrNameLst>
                                          <p:attrName>ppt_w</p:attrName>
                                        </p:attrNameLst>
                                      </p:cBhvr>
                                      <p:tavLst>
                                        <p:tav tm="0">
                                          <p:val>
                                            <p:strVal val="ppt_w"/>
                                          </p:val>
                                        </p:tav>
                                        <p:tav tm="100000">
                                          <p:val>
                                            <p:strVal val="ppt_w"/>
                                          </p:val>
                                        </p:tav>
                                      </p:tavLst>
                                    </p:anim>
                                    <p:anim calcmode="lin" valueType="num">
                                      <p:cBhvr>
                                        <p:cTn id="16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1" dur="1" fill="hold">
                                          <p:stCondLst>
                                            <p:cond delay="2999"/>
                                          </p:stCondLst>
                                        </p:cTn>
                                        <p:tgtEl>
                                          <p:spTgt spid="10"/>
                                        </p:tgtEl>
                                        <p:attrNameLst>
                                          <p:attrName>style.visibility</p:attrName>
                                        </p:attrNameLst>
                                      </p:cBhvr>
                                      <p:to>
                                        <p:strVal val="hidden"/>
                                      </p:to>
                                    </p:set>
                                  </p:childTnLst>
                                </p:cTn>
                              </p:par>
                              <p:par>
                                <p:cTn id="162" presetID="19" presetClass="exit" presetSubtype="5" fill="hold" nodeType="withEffect">
                                  <p:stCondLst>
                                    <p:cond delay="0"/>
                                  </p:stCondLst>
                                  <p:childTnLst>
                                    <p:anim calcmode="lin" valueType="num">
                                      <p:cBhvr>
                                        <p:cTn id="163" dur="3000"/>
                                        <p:tgtEl>
                                          <p:spTgt spid="11"/>
                                        </p:tgtEl>
                                        <p:attrNameLst>
                                          <p:attrName>ppt_w</p:attrName>
                                        </p:attrNameLst>
                                      </p:cBhvr>
                                      <p:tavLst>
                                        <p:tav tm="0">
                                          <p:val>
                                            <p:strVal val="ppt_w"/>
                                          </p:val>
                                        </p:tav>
                                        <p:tav tm="100000">
                                          <p:val>
                                            <p:strVal val="ppt_w"/>
                                          </p:val>
                                        </p:tav>
                                      </p:tavLst>
                                    </p:anim>
                                    <p:anim calcmode="lin" valueType="num">
                                      <p:cBhvr>
                                        <p:cTn id="164"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5" dur="1" fill="hold">
                                          <p:stCondLst>
                                            <p:cond delay="2999"/>
                                          </p:stCondLst>
                                        </p:cTn>
                                        <p:tgtEl>
                                          <p:spTgt spid="11"/>
                                        </p:tgtEl>
                                        <p:attrNameLst>
                                          <p:attrName>style.visibility</p:attrName>
                                        </p:attrNameLst>
                                      </p:cBhvr>
                                      <p:to>
                                        <p:strVal val="hidden"/>
                                      </p:to>
                                    </p:set>
                                  </p:childTnLst>
                                </p:cTn>
                              </p:par>
                              <p:par>
                                <p:cTn id="166" presetID="19" presetClass="exit" presetSubtype="5" fill="hold" nodeType="withEffect">
                                  <p:stCondLst>
                                    <p:cond delay="0"/>
                                  </p:stCondLst>
                                  <p:childTnLst>
                                    <p:anim calcmode="lin" valueType="num">
                                      <p:cBhvr>
                                        <p:cTn id="167" dur="3000"/>
                                        <p:tgtEl>
                                          <p:spTgt spid="16"/>
                                        </p:tgtEl>
                                        <p:attrNameLst>
                                          <p:attrName>ppt_w</p:attrName>
                                        </p:attrNameLst>
                                      </p:cBhvr>
                                      <p:tavLst>
                                        <p:tav tm="0">
                                          <p:val>
                                            <p:strVal val="ppt_w"/>
                                          </p:val>
                                        </p:tav>
                                        <p:tav tm="100000">
                                          <p:val>
                                            <p:strVal val="ppt_w"/>
                                          </p:val>
                                        </p:tav>
                                      </p:tavLst>
                                    </p:anim>
                                    <p:anim calcmode="lin" valueType="num">
                                      <p:cBhvr>
                                        <p:cTn id="16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9" dur="1" fill="hold">
                                          <p:stCondLst>
                                            <p:cond delay="2999"/>
                                          </p:stCondLst>
                                        </p:cTn>
                                        <p:tgtEl>
                                          <p:spTgt spid="16"/>
                                        </p:tgtEl>
                                        <p:attrNameLst>
                                          <p:attrName>style.visibility</p:attrName>
                                        </p:attrNameLst>
                                      </p:cBhvr>
                                      <p:to>
                                        <p:strVal val="hidden"/>
                                      </p:to>
                                    </p:set>
                                  </p:childTnLst>
                                </p:cTn>
                              </p:par>
                              <p:par>
                                <p:cTn id="170" presetID="19" presetClass="exit" presetSubtype="5" fill="hold" nodeType="withEffect">
                                  <p:stCondLst>
                                    <p:cond delay="0"/>
                                  </p:stCondLst>
                                  <p:childTnLst>
                                    <p:anim calcmode="lin" valueType="num">
                                      <p:cBhvr>
                                        <p:cTn id="171" dur="3000"/>
                                        <p:tgtEl>
                                          <p:spTgt spid="17"/>
                                        </p:tgtEl>
                                        <p:attrNameLst>
                                          <p:attrName>ppt_w</p:attrName>
                                        </p:attrNameLst>
                                      </p:cBhvr>
                                      <p:tavLst>
                                        <p:tav tm="0">
                                          <p:val>
                                            <p:strVal val="ppt_w"/>
                                          </p:val>
                                        </p:tav>
                                        <p:tav tm="100000">
                                          <p:val>
                                            <p:strVal val="ppt_w"/>
                                          </p:val>
                                        </p:tav>
                                      </p:tavLst>
                                    </p:anim>
                                    <p:anim calcmode="lin" valueType="num">
                                      <p:cBhvr>
                                        <p:cTn id="17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3" dur="1" fill="hold">
                                          <p:stCondLst>
                                            <p:cond delay="2999"/>
                                          </p:stCondLst>
                                        </p:cTn>
                                        <p:tgtEl>
                                          <p:spTgt spid="17"/>
                                        </p:tgtEl>
                                        <p:attrNameLst>
                                          <p:attrName>style.visibility</p:attrName>
                                        </p:attrNameLst>
                                      </p:cBhvr>
                                      <p:to>
                                        <p:strVal val="hidden"/>
                                      </p:to>
                                    </p:set>
                                  </p:childTnLst>
                                </p:cTn>
                              </p:par>
                              <p:par>
                                <p:cTn id="174" presetID="19" presetClass="exit" presetSubtype="5" fill="hold" nodeType="withEffect">
                                  <p:stCondLst>
                                    <p:cond delay="0"/>
                                  </p:stCondLst>
                                  <p:childTnLst>
                                    <p:anim calcmode="lin" valueType="num">
                                      <p:cBhvr>
                                        <p:cTn id="175" dur="3000"/>
                                        <p:tgtEl>
                                          <p:spTgt spid="24"/>
                                        </p:tgtEl>
                                        <p:attrNameLst>
                                          <p:attrName>ppt_w</p:attrName>
                                        </p:attrNameLst>
                                      </p:cBhvr>
                                      <p:tavLst>
                                        <p:tav tm="0">
                                          <p:val>
                                            <p:strVal val="ppt_w"/>
                                          </p:val>
                                        </p:tav>
                                        <p:tav tm="100000">
                                          <p:val>
                                            <p:strVal val="ppt_w"/>
                                          </p:val>
                                        </p:tav>
                                      </p:tavLst>
                                    </p:anim>
                                    <p:anim calcmode="lin" valueType="num">
                                      <p:cBhvr>
                                        <p:cTn id="176"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7" dur="1" fill="hold">
                                          <p:stCondLst>
                                            <p:cond delay="2999"/>
                                          </p:stCondLst>
                                        </p:cTn>
                                        <p:tgtEl>
                                          <p:spTgt spid="24"/>
                                        </p:tgtEl>
                                        <p:attrNameLst>
                                          <p:attrName>style.visibility</p:attrName>
                                        </p:attrNameLst>
                                      </p:cBhvr>
                                      <p:to>
                                        <p:strVal val="hidden"/>
                                      </p:to>
                                    </p:set>
                                  </p:childTnLst>
                                </p:cTn>
                              </p:par>
                              <p:par>
                                <p:cTn id="178" presetID="19" presetClass="exit" presetSubtype="5" fill="hold" nodeType="withEffect">
                                  <p:stCondLst>
                                    <p:cond delay="0"/>
                                  </p:stCondLst>
                                  <p:childTnLst>
                                    <p:anim calcmode="lin" valueType="num">
                                      <p:cBhvr>
                                        <p:cTn id="179" dur="3000"/>
                                        <p:tgtEl>
                                          <p:spTgt spid="25"/>
                                        </p:tgtEl>
                                        <p:attrNameLst>
                                          <p:attrName>ppt_w</p:attrName>
                                        </p:attrNameLst>
                                      </p:cBhvr>
                                      <p:tavLst>
                                        <p:tav tm="0">
                                          <p:val>
                                            <p:strVal val="ppt_w"/>
                                          </p:val>
                                        </p:tav>
                                        <p:tav tm="100000">
                                          <p:val>
                                            <p:strVal val="ppt_w"/>
                                          </p:val>
                                        </p:tav>
                                      </p:tavLst>
                                    </p:anim>
                                    <p:anim calcmode="lin" valueType="num">
                                      <p:cBhvr>
                                        <p:cTn id="180"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25"/>
                                        </p:tgtEl>
                                        <p:attrNameLst>
                                          <p:attrName>style.visibility</p:attrName>
                                        </p:attrNameLst>
                                      </p:cBhvr>
                                      <p:to>
                                        <p:strVal val="hidden"/>
                                      </p:to>
                                    </p:set>
                                  </p:childTnLst>
                                </p:cTn>
                              </p:par>
                              <p:par>
                                <p:cTn id="182" presetID="19" presetClass="exit" presetSubtype="5" fill="hold" nodeType="withEffect">
                                  <p:stCondLst>
                                    <p:cond delay="0"/>
                                  </p:stCondLst>
                                  <p:childTnLst>
                                    <p:anim calcmode="lin" valueType="num">
                                      <p:cBhvr>
                                        <p:cTn id="183" dur="3000"/>
                                        <p:tgtEl>
                                          <p:spTgt spid="26"/>
                                        </p:tgtEl>
                                        <p:attrNameLst>
                                          <p:attrName>ppt_w</p:attrName>
                                        </p:attrNameLst>
                                      </p:cBhvr>
                                      <p:tavLst>
                                        <p:tav tm="0">
                                          <p:val>
                                            <p:strVal val="ppt_w"/>
                                          </p:val>
                                        </p:tav>
                                        <p:tav tm="100000">
                                          <p:val>
                                            <p:strVal val="ppt_w"/>
                                          </p:val>
                                        </p:tav>
                                      </p:tavLst>
                                    </p:anim>
                                    <p:anim calcmode="lin" valueType="num">
                                      <p:cBhvr>
                                        <p:cTn id="184"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26"/>
                                        </p:tgtEl>
                                        <p:attrNameLst>
                                          <p:attrName>style.visibility</p:attrName>
                                        </p:attrNameLst>
                                      </p:cBhvr>
                                      <p:to>
                                        <p:strVal val="hidden"/>
                                      </p:to>
                                    </p:set>
                                  </p:childTnLst>
                                </p:cTn>
                              </p:par>
                              <p:par>
                                <p:cTn id="186" presetID="19" presetClass="exit" presetSubtype="5" fill="hold" nodeType="withEffect">
                                  <p:stCondLst>
                                    <p:cond delay="0"/>
                                  </p:stCondLst>
                                  <p:childTnLst>
                                    <p:anim calcmode="lin" valueType="num">
                                      <p:cBhvr>
                                        <p:cTn id="187" dur="3000"/>
                                        <p:tgtEl>
                                          <p:spTgt spid="27"/>
                                        </p:tgtEl>
                                        <p:attrNameLst>
                                          <p:attrName>ppt_w</p:attrName>
                                        </p:attrNameLst>
                                      </p:cBhvr>
                                      <p:tavLst>
                                        <p:tav tm="0">
                                          <p:val>
                                            <p:strVal val="ppt_w"/>
                                          </p:val>
                                        </p:tav>
                                        <p:tav tm="100000">
                                          <p:val>
                                            <p:strVal val="ppt_w"/>
                                          </p:val>
                                        </p:tav>
                                      </p:tavLst>
                                    </p:anim>
                                    <p:anim calcmode="lin" valueType="num">
                                      <p:cBhvr>
                                        <p:cTn id="188"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27"/>
                                        </p:tgtEl>
                                        <p:attrNameLst>
                                          <p:attrName>style.visibility</p:attrName>
                                        </p:attrNameLst>
                                      </p:cBhvr>
                                      <p:to>
                                        <p:strVal val="hidden"/>
                                      </p:to>
                                    </p:set>
                                  </p:childTnLst>
                                </p:cTn>
                              </p:par>
                              <p:par>
                                <p:cTn id="190" presetID="19" presetClass="exit" presetSubtype="5" fill="hold" nodeType="withEffect">
                                  <p:stCondLst>
                                    <p:cond delay="0"/>
                                  </p:stCondLst>
                                  <p:childTnLst>
                                    <p:anim calcmode="lin" valueType="num">
                                      <p:cBhvr>
                                        <p:cTn id="191" dur="3000"/>
                                        <p:tgtEl>
                                          <p:spTgt spid="28"/>
                                        </p:tgtEl>
                                        <p:attrNameLst>
                                          <p:attrName>ppt_w</p:attrName>
                                        </p:attrNameLst>
                                      </p:cBhvr>
                                      <p:tavLst>
                                        <p:tav tm="0">
                                          <p:val>
                                            <p:strVal val="ppt_w"/>
                                          </p:val>
                                        </p:tav>
                                        <p:tav tm="100000">
                                          <p:val>
                                            <p:strVal val="ppt_w"/>
                                          </p:val>
                                        </p:tav>
                                      </p:tavLst>
                                    </p:anim>
                                    <p:anim calcmode="lin" valueType="num">
                                      <p:cBhvr>
                                        <p:cTn id="192"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28"/>
                                        </p:tgtEl>
                                        <p:attrNameLst>
                                          <p:attrName>style.visibility</p:attrName>
                                        </p:attrNameLst>
                                      </p:cBhvr>
                                      <p:to>
                                        <p:strVal val="hidden"/>
                                      </p:to>
                                    </p:set>
                                  </p:childTnLst>
                                </p:cTn>
                              </p:par>
                              <p:par>
                                <p:cTn id="194" presetID="19" presetClass="exit" presetSubtype="5" fill="hold" nodeType="withEffect">
                                  <p:stCondLst>
                                    <p:cond delay="0"/>
                                  </p:stCondLst>
                                  <p:childTnLst>
                                    <p:anim calcmode="lin" valueType="num">
                                      <p:cBhvr>
                                        <p:cTn id="195" dur="3000"/>
                                        <p:tgtEl>
                                          <p:spTgt spid="29"/>
                                        </p:tgtEl>
                                        <p:attrNameLst>
                                          <p:attrName>ppt_w</p:attrName>
                                        </p:attrNameLst>
                                      </p:cBhvr>
                                      <p:tavLst>
                                        <p:tav tm="0">
                                          <p:val>
                                            <p:strVal val="ppt_w"/>
                                          </p:val>
                                        </p:tav>
                                        <p:tav tm="100000">
                                          <p:val>
                                            <p:strVal val="ppt_w"/>
                                          </p:val>
                                        </p:tav>
                                      </p:tavLst>
                                    </p:anim>
                                    <p:anim calcmode="lin" valueType="num">
                                      <p:cBhvr>
                                        <p:cTn id="196"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29"/>
                                        </p:tgtEl>
                                        <p:attrNameLst>
                                          <p:attrName>style.visibility</p:attrName>
                                        </p:attrNameLst>
                                      </p:cBhvr>
                                      <p:to>
                                        <p:strVal val="hidden"/>
                                      </p:to>
                                    </p:set>
                                  </p:childTnLst>
                                </p:cTn>
                              </p:par>
                              <p:par>
                                <p:cTn id="198" presetID="19" presetClass="exit" presetSubtype="5" fill="hold" nodeType="withEffect">
                                  <p:stCondLst>
                                    <p:cond delay="0"/>
                                  </p:stCondLst>
                                  <p:childTnLst>
                                    <p:anim calcmode="lin" valueType="num">
                                      <p:cBhvr>
                                        <p:cTn id="199" dur="3000"/>
                                        <p:tgtEl>
                                          <p:spTgt spid="7"/>
                                        </p:tgtEl>
                                        <p:attrNameLst>
                                          <p:attrName>ppt_w</p:attrName>
                                        </p:attrNameLst>
                                      </p:cBhvr>
                                      <p:tavLst>
                                        <p:tav tm="0">
                                          <p:val>
                                            <p:strVal val="ppt_w"/>
                                          </p:val>
                                        </p:tav>
                                        <p:tav tm="100000">
                                          <p:val>
                                            <p:strVal val="ppt_w"/>
                                          </p:val>
                                        </p:tav>
                                      </p:tavLst>
                                    </p:anim>
                                    <p:anim calcmode="lin" valueType="num">
                                      <p:cBhvr>
                                        <p:cTn id="200"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7"/>
                                        </p:tgtEl>
                                        <p:attrNameLst>
                                          <p:attrName>style.visibility</p:attrName>
                                        </p:attrNameLst>
                                      </p:cBhvr>
                                      <p:to>
                                        <p:strVal val="hidden"/>
                                      </p:to>
                                    </p:set>
                                  </p:childTnLst>
                                </p:cTn>
                              </p:par>
                              <p:par>
                                <p:cTn id="202" presetID="19" presetClass="exit" presetSubtype="5" fill="hold" nodeType="withEffect">
                                  <p:stCondLst>
                                    <p:cond delay="0"/>
                                  </p:stCondLst>
                                  <p:childTnLst>
                                    <p:anim calcmode="lin" valueType="num">
                                      <p:cBhvr>
                                        <p:cTn id="203" dur="3000"/>
                                        <p:tgtEl>
                                          <p:spTgt spid="9"/>
                                        </p:tgtEl>
                                        <p:attrNameLst>
                                          <p:attrName>ppt_w</p:attrName>
                                        </p:attrNameLst>
                                      </p:cBhvr>
                                      <p:tavLst>
                                        <p:tav tm="0">
                                          <p:val>
                                            <p:strVal val="ppt_w"/>
                                          </p:val>
                                        </p:tav>
                                        <p:tav tm="100000">
                                          <p:val>
                                            <p:strVal val="ppt_w"/>
                                          </p:val>
                                        </p:tav>
                                      </p:tavLst>
                                    </p:anim>
                                    <p:anim calcmode="lin" valueType="num">
                                      <p:cBhvr>
                                        <p:cTn id="20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9"/>
                                        </p:tgtEl>
                                        <p:attrNameLst>
                                          <p:attrName>style.visibility</p:attrName>
                                        </p:attrNameLst>
                                      </p:cBhvr>
                                      <p:to>
                                        <p:strVal val="hidden"/>
                                      </p:to>
                                    </p:set>
                                  </p:childTnLst>
                                </p:cTn>
                              </p:par>
                              <p:par>
                                <p:cTn id="206" presetID="19" presetClass="exit" presetSubtype="5" fill="hold" nodeType="withEffect">
                                  <p:stCondLst>
                                    <p:cond delay="0"/>
                                  </p:stCondLst>
                                  <p:childTnLst>
                                    <p:anim calcmode="lin" valueType="num">
                                      <p:cBhvr>
                                        <p:cTn id="207" dur="3000"/>
                                        <p:tgtEl>
                                          <p:spTgt spid="12"/>
                                        </p:tgtEl>
                                        <p:attrNameLst>
                                          <p:attrName>ppt_w</p:attrName>
                                        </p:attrNameLst>
                                      </p:cBhvr>
                                      <p:tavLst>
                                        <p:tav tm="0">
                                          <p:val>
                                            <p:strVal val="ppt_w"/>
                                          </p:val>
                                        </p:tav>
                                        <p:tav tm="100000">
                                          <p:val>
                                            <p:strVal val="ppt_w"/>
                                          </p:val>
                                        </p:tav>
                                      </p:tavLst>
                                    </p:anim>
                                    <p:anim calcmode="lin" valueType="num">
                                      <p:cBhvr>
                                        <p:cTn id="20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12"/>
                                        </p:tgtEl>
                                        <p:attrNameLst>
                                          <p:attrName>style.visibility</p:attrName>
                                        </p:attrNameLst>
                                      </p:cBhvr>
                                      <p:to>
                                        <p:strVal val="hidden"/>
                                      </p:to>
                                    </p:set>
                                  </p:childTnLst>
                                </p:cTn>
                              </p:par>
                              <p:par>
                                <p:cTn id="210" presetID="19" presetClass="exit" presetSubtype="5" fill="hold" nodeType="withEffect">
                                  <p:stCondLst>
                                    <p:cond delay="0"/>
                                  </p:stCondLst>
                                  <p:childTnLst>
                                    <p:anim calcmode="lin" valueType="num">
                                      <p:cBhvr>
                                        <p:cTn id="211" dur="3000"/>
                                        <p:tgtEl>
                                          <p:spTgt spid="13"/>
                                        </p:tgtEl>
                                        <p:attrNameLst>
                                          <p:attrName>ppt_w</p:attrName>
                                        </p:attrNameLst>
                                      </p:cBhvr>
                                      <p:tavLst>
                                        <p:tav tm="0">
                                          <p:val>
                                            <p:strVal val="ppt_w"/>
                                          </p:val>
                                        </p:tav>
                                        <p:tav tm="100000">
                                          <p:val>
                                            <p:strVal val="ppt_w"/>
                                          </p:val>
                                        </p:tav>
                                      </p:tavLst>
                                    </p:anim>
                                    <p:anim calcmode="lin" valueType="num">
                                      <p:cBhvr>
                                        <p:cTn id="212"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13"/>
                                        </p:tgtEl>
                                        <p:attrNameLst>
                                          <p:attrName>style.visibility</p:attrName>
                                        </p:attrNameLst>
                                      </p:cBhvr>
                                      <p:to>
                                        <p:strVal val="hidden"/>
                                      </p:to>
                                    </p:set>
                                  </p:childTnLst>
                                </p:cTn>
                              </p:par>
                              <p:par>
                                <p:cTn id="214" presetID="19" presetClass="exit" presetSubtype="5" fill="hold" nodeType="withEffect">
                                  <p:stCondLst>
                                    <p:cond delay="0"/>
                                  </p:stCondLst>
                                  <p:childTnLst>
                                    <p:anim calcmode="lin" valueType="num">
                                      <p:cBhvr>
                                        <p:cTn id="215" dur="3000"/>
                                        <p:tgtEl>
                                          <p:spTgt spid="14"/>
                                        </p:tgtEl>
                                        <p:attrNameLst>
                                          <p:attrName>ppt_w</p:attrName>
                                        </p:attrNameLst>
                                      </p:cBhvr>
                                      <p:tavLst>
                                        <p:tav tm="0">
                                          <p:val>
                                            <p:strVal val="ppt_w"/>
                                          </p:val>
                                        </p:tav>
                                        <p:tav tm="100000">
                                          <p:val>
                                            <p:strVal val="ppt_w"/>
                                          </p:val>
                                        </p:tav>
                                      </p:tavLst>
                                    </p:anim>
                                    <p:anim calcmode="lin" valueType="num">
                                      <p:cBhvr>
                                        <p:cTn id="216"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4"/>
                                        </p:tgtEl>
                                        <p:attrNameLst>
                                          <p:attrName>style.visibility</p:attrName>
                                        </p:attrNameLst>
                                      </p:cBhvr>
                                      <p:to>
                                        <p:strVal val="hidden"/>
                                      </p:to>
                                    </p:set>
                                  </p:childTnLst>
                                </p:cTn>
                              </p:par>
                              <p:par>
                                <p:cTn id="218" presetID="19" presetClass="exit" presetSubtype="5" fill="hold" nodeType="withEffect">
                                  <p:stCondLst>
                                    <p:cond delay="0"/>
                                  </p:stCondLst>
                                  <p:childTnLst>
                                    <p:anim calcmode="lin" valueType="num">
                                      <p:cBhvr>
                                        <p:cTn id="219" dur="3000"/>
                                        <p:tgtEl>
                                          <p:spTgt spid="15"/>
                                        </p:tgtEl>
                                        <p:attrNameLst>
                                          <p:attrName>ppt_w</p:attrName>
                                        </p:attrNameLst>
                                      </p:cBhvr>
                                      <p:tavLst>
                                        <p:tav tm="0">
                                          <p:val>
                                            <p:strVal val="ppt_w"/>
                                          </p:val>
                                        </p:tav>
                                        <p:tav tm="100000">
                                          <p:val>
                                            <p:strVal val="ppt_w"/>
                                          </p:val>
                                        </p:tav>
                                      </p:tavLst>
                                    </p:anim>
                                    <p:anim calcmode="lin" valueType="num">
                                      <p:cBhvr>
                                        <p:cTn id="220"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5"/>
                                        </p:tgtEl>
                                        <p:attrNameLst>
                                          <p:attrName>style.visibility</p:attrName>
                                        </p:attrNameLst>
                                      </p:cBhvr>
                                      <p:to>
                                        <p:strVal val="hidden"/>
                                      </p:to>
                                    </p:set>
                                  </p:childTnLst>
                                </p:cTn>
                              </p:par>
                              <p:par>
                                <p:cTn id="222" presetID="19" presetClass="exit" presetSubtype="5" fill="hold" nodeType="withEffect">
                                  <p:stCondLst>
                                    <p:cond delay="0"/>
                                  </p:stCondLst>
                                  <p:childTnLst>
                                    <p:anim calcmode="lin" valueType="num">
                                      <p:cBhvr>
                                        <p:cTn id="223" dur="3000"/>
                                        <p:tgtEl>
                                          <p:spTgt spid="18"/>
                                        </p:tgtEl>
                                        <p:attrNameLst>
                                          <p:attrName>ppt_w</p:attrName>
                                        </p:attrNameLst>
                                      </p:cBhvr>
                                      <p:tavLst>
                                        <p:tav tm="0">
                                          <p:val>
                                            <p:strVal val="ppt_w"/>
                                          </p:val>
                                        </p:tav>
                                        <p:tav tm="100000">
                                          <p:val>
                                            <p:strVal val="ppt_w"/>
                                          </p:val>
                                        </p:tav>
                                      </p:tavLst>
                                    </p:anim>
                                    <p:anim calcmode="lin" valueType="num">
                                      <p:cBhvr>
                                        <p:cTn id="224"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8"/>
                                        </p:tgtEl>
                                        <p:attrNameLst>
                                          <p:attrName>style.visibility</p:attrName>
                                        </p:attrNameLst>
                                      </p:cBhvr>
                                      <p:to>
                                        <p:strVal val="hidden"/>
                                      </p:to>
                                    </p:set>
                                  </p:childTnLst>
                                </p:cTn>
                              </p:par>
                              <p:par>
                                <p:cTn id="226" presetID="19" presetClass="exit" presetSubtype="5" fill="hold" nodeType="withEffect">
                                  <p:stCondLst>
                                    <p:cond delay="0"/>
                                  </p:stCondLst>
                                  <p:childTnLst>
                                    <p:anim calcmode="lin" valueType="num">
                                      <p:cBhvr>
                                        <p:cTn id="227" dur="3000"/>
                                        <p:tgtEl>
                                          <p:spTgt spid="19"/>
                                        </p:tgtEl>
                                        <p:attrNameLst>
                                          <p:attrName>ppt_w</p:attrName>
                                        </p:attrNameLst>
                                      </p:cBhvr>
                                      <p:tavLst>
                                        <p:tav tm="0">
                                          <p:val>
                                            <p:strVal val="ppt_w"/>
                                          </p:val>
                                        </p:tav>
                                        <p:tav tm="100000">
                                          <p:val>
                                            <p:strVal val="ppt_w"/>
                                          </p:val>
                                        </p:tav>
                                      </p:tavLst>
                                    </p:anim>
                                    <p:anim calcmode="lin" valueType="num">
                                      <p:cBhvr>
                                        <p:cTn id="228"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9"/>
                                        </p:tgtEl>
                                        <p:attrNameLst>
                                          <p:attrName>style.visibility</p:attrName>
                                        </p:attrNameLst>
                                      </p:cBhvr>
                                      <p:to>
                                        <p:strVal val="hidden"/>
                                      </p:to>
                                    </p:set>
                                  </p:childTnLst>
                                </p:cTn>
                              </p:par>
                              <p:par>
                                <p:cTn id="230" presetID="19" presetClass="exit" presetSubtype="5" fill="hold" nodeType="withEffect">
                                  <p:stCondLst>
                                    <p:cond delay="0"/>
                                  </p:stCondLst>
                                  <p:childTnLst>
                                    <p:anim calcmode="lin" valueType="num">
                                      <p:cBhvr>
                                        <p:cTn id="231" dur="3000"/>
                                        <p:tgtEl>
                                          <p:spTgt spid="20"/>
                                        </p:tgtEl>
                                        <p:attrNameLst>
                                          <p:attrName>ppt_w</p:attrName>
                                        </p:attrNameLst>
                                      </p:cBhvr>
                                      <p:tavLst>
                                        <p:tav tm="0">
                                          <p:val>
                                            <p:strVal val="ppt_w"/>
                                          </p:val>
                                        </p:tav>
                                        <p:tav tm="100000">
                                          <p:val>
                                            <p:strVal val="ppt_w"/>
                                          </p:val>
                                        </p:tav>
                                      </p:tavLst>
                                    </p:anim>
                                    <p:anim calcmode="lin" valueType="num">
                                      <p:cBhvr>
                                        <p:cTn id="232"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3" dur="1" fill="hold">
                                          <p:stCondLst>
                                            <p:cond delay="2999"/>
                                          </p:stCondLst>
                                        </p:cTn>
                                        <p:tgtEl>
                                          <p:spTgt spid="20"/>
                                        </p:tgtEl>
                                        <p:attrNameLst>
                                          <p:attrName>style.visibility</p:attrName>
                                        </p:attrNameLst>
                                      </p:cBhvr>
                                      <p:to>
                                        <p:strVal val="hidden"/>
                                      </p:to>
                                    </p:set>
                                  </p:childTnLst>
                                </p:cTn>
                              </p:par>
                              <p:par>
                                <p:cTn id="234" presetID="19" presetClass="exit" presetSubtype="5" fill="hold" nodeType="withEffect">
                                  <p:stCondLst>
                                    <p:cond delay="0"/>
                                  </p:stCondLst>
                                  <p:childTnLst>
                                    <p:anim calcmode="lin" valueType="num">
                                      <p:cBhvr>
                                        <p:cTn id="235" dur="3000"/>
                                        <p:tgtEl>
                                          <p:spTgt spid="21"/>
                                        </p:tgtEl>
                                        <p:attrNameLst>
                                          <p:attrName>ppt_w</p:attrName>
                                        </p:attrNameLst>
                                      </p:cBhvr>
                                      <p:tavLst>
                                        <p:tav tm="0">
                                          <p:val>
                                            <p:strVal val="ppt_w"/>
                                          </p:val>
                                        </p:tav>
                                        <p:tav tm="100000">
                                          <p:val>
                                            <p:strVal val="ppt_w"/>
                                          </p:val>
                                        </p:tav>
                                      </p:tavLst>
                                    </p:anim>
                                    <p:anim calcmode="lin" valueType="num">
                                      <p:cBhvr>
                                        <p:cTn id="236"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7" dur="1" fill="hold">
                                          <p:stCondLst>
                                            <p:cond delay="2999"/>
                                          </p:stCondLst>
                                        </p:cTn>
                                        <p:tgtEl>
                                          <p:spTgt spid="21"/>
                                        </p:tgtEl>
                                        <p:attrNameLst>
                                          <p:attrName>style.visibility</p:attrName>
                                        </p:attrNameLst>
                                      </p:cBhvr>
                                      <p:to>
                                        <p:strVal val="hidden"/>
                                      </p:to>
                                    </p:set>
                                  </p:childTnLst>
                                </p:cTn>
                              </p:par>
                              <p:par>
                                <p:cTn id="238" presetID="19" presetClass="exit" presetSubtype="5" fill="hold" nodeType="withEffect">
                                  <p:stCondLst>
                                    <p:cond delay="0"/>
                                  </p:stCondLst>
                                  <p:childTnLst>
                                    <p:anim calcmode="lin" valueType="num">
                                      <p:cBhvr>
                                        <p:cTn id="239" dur="3000"/>
                                        <p:tgtEl>
                                          <p:spTgt spid="22"/>
                                        </p:tgtEl>
                                        <p:attrNameLst>
                                          <p:attrName>ppt_w</p:attrName>
                                        </p:attrNameLst>
                                      </p:cBhvr>
                                      <p:tavLst>
                                        <p:tav tm="0">
                                          <p:val>
                                            <p:strVal val="ppt_w"/>
                                          </p:val>
                                        </p:tav>
                                        <p:tav tm="100000">
                                          <p:val>
                                            <p:strVal val="ppt_w"/>
                                          </p:val>
                                        </p:tav>
                                      </p:tavLst>
                                    </p:anim>
                                    <p:anim calcmode="lin" valueType="num">
                                      <p:cBhvr>
                                        <p:cTn id="240"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1" dur="1" fill="hold">
                                          <p:stCondLst>
                                            <p:cond delay="2999"/>
                                          </p:stCondLst>
                                        </p:cTn>
                                        <p:tgtEl>
                                          <p:spTgt spid="22"/>
                                        </p:tgtEl>
                                        <p:attrNameLst>
                                          <p:attrName>style.visibility</p:attrName>
                                        </p:attrNameLst>
                                      </p:cBhvr>
                                      <p:to>
                                        <p:strVal val="hidden"/>
                                      </p:to>
                                    </p:set>
                                  </p:childTnLst>
                                </p:cTn>
                              </p:par>
                              <p:par>
                                <p:cTn id="242" presetID="19" presetClass="exit" presetSubtype="5" fill="hold" nodeType="withEffect">
                                  <p:stCondLst>
                                    <p:cond delay="0"/>
                                  </p:stCondLst>
                                  <p:childTnLst>
                                    <p:anim calcmode="lin" valueType="num">
                                      <p:cBhvr>
                                        <p:cTn id="243" dur="3000"/>
                                        <p:tgtEl>
                                          <p:spTgt spid="23"/>
                                        </p:tgtEl>
                                        <p:attrNameLst>
                                          <p:attrName>ppt_w</p:attrName>
                                        </p:attrNameLst>
                                      </p:cBhvr>
                                      <p:tavLst>
                                        <p:tav tm="0">
                                          <p:val>
                                            <p:strVal val="ppt_w"/>
                                          </p:val>
                                        </p:tav>
                                        <p:tav tm="100000">
                                          <p:val>
                                            <p:strVal val="ppt_w"/>
                                          </p:val>
                                        </p:tav>
                                      </p:tavLst>
                                    </p:anim>
                                    <p:anim calcmode="lin" valueType="num">
                                      <p:cBhvr>
                                        <p:cTn id="244"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5" dur="1" fill="hold">
                                          <p:stCondLst>
                                            <p:cond delay="2999"/>
                                          </p:stCondLst>
                                        </p:cTn>
                                        <p:tgtEl>
                                          <p:spTgt spid="23"/>
                                        </p:tgtEl>
                                        <p:attrNameLst>
                                          <p:attrName>style.visibility</p:attrName>
                                        </p:attrNameLst>
                                      </p:cBhvr>
                                      <p:to>
                                        <p:strVal val="hidden"/>
                                      </p:to>
                                    </p:set>
                                  </p:childTnLst>
                                </p:cTn>
                              </p:par>
                              <p:par>
                                <p:cTn id="246" presetID="2" presetClass="exit" presetSubtype="6" fill="hold" nodeType="withEffect">
                                  <p:stCondLst>
                                    <p:cond delay="0"/>
                                  </p:stCondLst>
                                  <p:childTnLst>
                                    <p:anim calcmode="lin" valueType="num">
                                      <p:cBhvr additive="base">
                                        <p:cTn id="247" dur="3000"/>
                                        <p:tgtEl>
                                          <p:spTgt spid="6"/>
                                        </p:tgtEl>
                                        <p:attrNameLst>
                                          <p:attrName>ppt_x</p:attrName>
                                        </p:attrNameLst>
                                      </p:cBhvr>
                                      <p:tavLst>
                                        <p:tav tm="0">
                                          <p:val>
                                            <p:strVal val="ppt_x"/>
                                          </p:val>
                                        </p:tav>
                                        <p:tav tm="100000">
                                          <p:val>
                                            <p:strVal val="1+ppt_w/2"/>
                                          </p:val>
                                        </p:tav>
                                      </p:tavLst>
                                    </p:anim>
                                    <p:anim calcmode="lin" valueType="num">
                                      <p:cBhvr additive="base">
                                        <p:cTn id="248" dur="3000"/>
                                        <p:tgtEl>
                                          <p:spTgt spid="6"/>
                                        </p:tgtEl>
                                        <p:attrNameLst>
                                          <p:attrName>ppt_y</p:attrName>
                                        </p:attrNameLst>
                                      </p:cBhvr>
                                      <p:tavLst>
                                        <p:tav tm="0">
                                          <p:val>
                                            <p:strVal val="ppt_y"/>
                                          </p:val>
                                        </p:tav>
                                        <p:tav tm="100000">
                                          <p:val>
                                            <p:strVal val="1+ppt_h/2"/>
                                          </p:val>
                                        </p:tav>
                                      </p:tavLst>
                                    </p:anim>
                                    <p:set>
                                      <p:cBhvr>
                                        <p:cTn id="249" dur="1" fill="hold">
                                          <p:stCondLst>
                                            <p:cond delay="2999"/>
                                          </p:stCondLst>
                                        </p:cTn>
                                        <p:tgtEl>
                                          <p:spTgt spid="6"/>
                                        </p:tgtEl>
                                        <p:attrNameLst>
                                          <p:attrName>style.visibility</p:attrName>
                                        </p:attrNameLst>
                                      </p:cBhvr>
                                      <p:to>
                                        <p:strVal val="hidden"/>
                                      </p:to>
                                    </p:set>
                                  </p:childTnLst>
                                </p:cTn>
                              </p:par>
                              <p:par>
                                <p:cTn id="250" presetID="2" presetClass="exit" presetSubtype="6" fill="hold" nodeType="withEffect">
                                  <p:stCondLst>
                                    <p:cond delay="0"/>
                                  </p:stCondLst>
                                  <p:childTnLst>
                                    <p:anim calcmode="lin" valueType="num">
                                      <p:cBhvr additive="base">
                                        <p:cTn id="251" dur="3000"/>
                                        <p:tgtEl>
                                          <p:spTgt spid="8"/>
                                        </p:tgtEl>
                                        <p:attrNameLst>
                                          <p:attrName>ppt_x</p:attrName>
                                        </p:attrNameLst>
                                      </p:cBhvr>
                                      <p:tavLst>
                                        <p:tav tm="0">
                                          <p:val>
                                            <p:strVal val="ppt_x"/>
                                          </p:val>
                                        </p:tav>
                                        <p:tav tm="100000">
                                          <p:val>
                                            <p:strVal val="1+ppt_w/2"/>
                                          </p:val>
                                        </p:tav>
                                      </p:tavLst>
                                    </p:anim>
                                    <p:anim calcmode="lin" valueType="num">
                                      <p:cBhvr additive="base">
                                        <p:cTn id="252" dur="3000"/>
                                        <p:tgtEl>
                                          <p:spTgt spid="8"/>
                                        </p:tgtEl>
                                        <p:attrNameLst>
                                          <p:attrName>ppt_y</p:attrName>
                                        </p:attrNameLst>
                                      </p:cBhvr>
                                      <p:tavLst>
                                        <p:tav tm="0">
                                          <p:val>
                                            <p:strVal val="ppt_y"/>
                                          </p:val>
                                        </p:tav>
                                        <p:tav tm="100000">
                                          <p:val>
                                            <p:strVal val="1+ppt_h/2"/>
                                          </p:val>
                                        </p:tav>
                                      </p:tavLst>
                                    </p:anim>
                                    <p:set>
                                      <p:cBhvr>
                                        <p:cTn id="253" dur="1" fill="hold">
                                          <p:stCondLst>
                                            <p:cond delay="2999"/>
                                          </p:stCondLst>
                                        </p:cTn>
                                        <p:tgtEl>
                                          <p:spTgt spid="8"/>
                                        </p:tgtEl>
                                        <p:attrNameLst>
                                          <p:attrName>style.visibility</p:attrName>
                                        </p:attrNameLst>
                                      </p:cBhvr>
                                      <p:to>
                                        <p:strVal val="hidden"/>
                                      </p:to>
                                    </p:set>
                                  </p:childTnLst>
                                </p:cTn>
                              </p:par>
                              <p:par>
                                <p:cTn id="254" presetID="2" presetClass="exit" presetSubtype="6" fill="hold" nodeType="withEffect">
                                  <p:stCondLst>
                                    <p:cond delay="0"/>
                                  </p:stCondLst>
                                  <p:childTnLst>
                                    <p:anim calcmode="lin" valueType="num">
                                      <p:cBhvr additive="base">
                                        <p:cTn id="255" dur="3000"/>
                                        <p:tgtEl>
                                          <p:spTgt spid="10"/>
                                        </p:tgtEl>
                                        <p:attrNameLst>
                                          <p:attrName>ppt_x</p:attrName>
                                        </p:attrNameLst>
                                      </p:cBhvr>
                                      <p:tavLst>
                                        <p:tav tm="0">
                                          <p:val>
                                            <p:strVal val="ppt_x"/>
                                          </p:val>
                                        </p:tav>
                                        <p:tav tm="100000">
                                          <p:val>
                                            <p:strVal val="1+ppt_w/2"/>
                                          </p:val>
                                        </p:tav>
                                      </p:tavLst>
                                    </p:anim>
                                    <p:anim calcmode="lin" valueType="num">
                                      <p:cBhvr additive="base">
                                        <p:cTn id="256" dur="3000"/>
                                        <p:tgtEl>
                                          <p:spTgt spid="10"/>
                                        </p:tgtEl>
                                        <p:attrNameLst>
                                          <p:attrName>ppt_y</p:attrName>
                                        </p:attrNameLst>
                                      </p:cBhvr>
                                      <p:tavLst>
                                        <p:tav tm="0">
                                          <p:val>
                                            <p:strVal val="ppt_y"/>
                                          </p:val>
                                        </p:tav>
                                        <p:tav tm="100000">
                                          <p:val>
                                            <p:strVal val="1+ppt_h/2"/>
                                          </p:val>
                                        </p:tav>
                                      </p:tavLst>
                                    </p:anim>
                                    <p:set>
                                      <p:cBhvr>
                                        <p:cTn id="257" dur="1" fill="hold">
                                          <p:stCondLst>
                                            <p:cond delay="2999"/>
                                          </p:stCondLst>
                                        </p:cTn>
                                        <p:tgtEl>
                                          <p:spTgt spid="10"/>
                                        </p:tgtEl>
                                        <p:attrNameLst>
                                          <p:attrName>style.visibility</p:attrName>
                                        </p:attrNameLst>
                                      </p:cBhvr>
                                      <p:to>
                                        <p:strVal val="hidden"/>
                                      </p:to>
                                    </p:set>
                                  </p:childTnLst>
                                </p:cTn>
                              </p:par>
                              <p:par>
                                <p:cTn id="258" presetID="2" presetClass="exit" presetSubtype="6" fill="hold" nodeType="withEffect">
                                  <p:stCondLst>
                                    <p:cond delay="0"/>
                                  </p:stCondLst>
                                  <p:childTnLst>
                                    <p:anim calcmode="lin" valueType="num">
                                      <p:cBhvr additive="base">
                                        <p:cTn id="259" dur="3000"/>
                                        <p:tgtEl>
                                          <p:spTgt spid="11"/>
                                        </p:tgtEl>
                                        <p:attrNameLst>
                                          <p:attrName>ppt_x</p:attrName>
                                        </p:attrNameLst>
                                      </p:cBhvr>
                                      <p:tavLst>
                                        <p:tav tm="0">
                                          <p:val>
                                            <p:strVal val="ppt_x"/>
                                          </p:val>
                                        </p:tav>
                                        <p:tav tm="100000">
                                          <p:val>
                                            <p:strVal val="1+ppt_w/2"/>
                                          </p:val>
                                        </p:tav>
                                      </p:tavLst>
                                    </p:anim>
                                    <p:anim calcmode="lin" valueType="num">
                                      <p:cBhvr additive="base">
                                        <p:cTn id="260" dur="3000"/>
                                        <p:tgtEl>
                                          <p:spTgt spid="11"/>
                                        </p:tgtEl>
                                        <p:attrNameLst>
                                          <p:attrName>ppt_y</p:attrName>
                                        </p:attrNameLst>
                                      </p:cBhvr>
                                      <p:tavLst>
                                        <p:tav tm="0">
                                          <p:val>
                                            <p:strVal val="ppt_y"/>
                                          </p:val>
                                        </p:tav>
                                        <p:tav tm="100000">
                                          <p:val>
                                            <p:strVal val="1+ppt_h/2"/>
                                          </p:val>
                                        </p:tav>
                                      </p:tavLst>
                                    </p:anim>
                                    <p:set>
                                      <p:cBhvr>
                                        <p:cTn id="261" dur="1" fill="hold">
                                          <p:stCondLst>
                                            <p:cond delay="2999"/>
                                          </p:stCondLst>
                                        </p:cTn>
                                        <p:tgtEl>
                                          <p:spTgt spid="11"/>
                                        </p:tgtEl>
                                        <p:attrNameLst>
                                          <p:attrName>style.visibility</p:attrName>
                                        </p:attrNameLst>
                                      </p:cBhvr>
                                      <p:to>
                                        <p:strVal val="hidden"/>
                                      </p:to>
                                    </p:set>
                                  </p:childTnLst>
                                </p:cTn>
                              </p:par>
                              <p:par>
                                <p:cTn id="262" presetID="2" presetClass="exit" presetSubtype="6" fill="hold" nodeType="withEffect">
                                  <p:stCondLst>
                                    <p:cond delay="0"/>
                                  </p:stCondLst>
                                  <p:childTnLst>
                                    <p:anim calcmode="lin" valueType="num">
                                      <p:cBhvr additive="base">
                                        <p:cTn id="263" dur="3000"/>
                                        <p:tgtEl>
                                          <p:spTgt spid="16"/>
                                        </p:tgtEl>
                                        <p:attrNameLst>
                                          <p:attrName>ppt_x</p:attrName>
                                        </p:attrNameLst>
                                      </p:cBhvr>
                                      <p:tavLst>
                                        <p:tav tm="0">
                                          <p:val>
                                            <p:strVal val="ppt_x"/>
                                          </p:val>
                                        </p:tav>
                                        <p:tav tm="100000">
                                          <p:val>
                                            <p:strVal val="1+ppt_w/2"/>
                                          </p:val>
                                        </p:tav>
                                      </p:tavLst>
                                    </p:anim>
                                    <p:anim calcmode="lin" valueType="num">
                                      <p:cBhvr additive="base">
                                        <p:cTn id="264" dur="3000"/>
                                        <p:tgtEl>
                                          <p:spTgt spid="16"/>
                                        </p:tgtEl>
                                        <p:attrNameLst>
                                          <p:attrName>ppt_y</p:attrName>
                                        </p:attrNameLst>
                                      </p:cBhvr>
                                      <p:tavLst>
                                        <p:tav tm="0">
                                          <p:val>
                                            <p:strVal val="ppt_y"/>
                                          </p:val>
                                        </p:tav>
                                        <p:tav tm="100000">
                                          <p:val>
                                            <p:strVal val="1+ppt_h/2"/>
                                          </p:val>
                                        </p:tav>
                                      </p:tavLst>
                                    </p:anim>
                                    <p:set>
                                      <p:cBhvr>
                                        <p:cTn id="265" dur="1" fill="hold">
                                          <p:stCondLst>
                                            <p:cond delay="2999"/>
                                          </p:stCondLst>
                                        </p:cTn>
                                        <p:tgtEl>
                                          <p:spTgt spid="16"/>
                                        </p:tgtEl>
                                        <p:attrNameLst>
                                          <p:attrName>style.visibility</p:attrName>
                                        </p:attrNameLst>
                                      </p:cBhvr>
                                      <p:to>
                                        <p:strVal val="hidden"/>
                                      </p:to>
                                    </p:set>
                                  </p:childTnLst>
                                </p:cTn>
                              </p:par>
                              <p:par>
                                <p:cTn id="266" presetID="2" presetClass="exit" presetSubtype="6" fill="hold" nodeType="withEffect">
                                  <p:stCondLst>
                                    <p:cond delay="0"/>
                                  </p:stCondLst>
                                  <p:childTnLst>
                                    <p:anim calcmode="lin" valueType="num">
                                      <p:cBhvr additive="base">
                                        <p:cTn id="267" dur="3000"/>
                                        <p:tgtEl>
                                          <p:spTgt spid="17"/>
                                        </p:tgtEl>
                                        <p:attrNameLst>
                                          <p:attrName>ppt_x</p:attrName>
                                        </p:attrNameLst>
                                      </p:cBhvr>
                                      <p:tavLst>
                                        <p:tav tm="0">
                                          <p:val>
                                            <p:strVal val="ppt_x"/>
                                          </p:val>
                                        </p:tav>
                                        <p:tav tm="100000">
                                          <p:val>
                                            <p:strVal val="1+ppt_w/2"/>
                                          </p:val>
                                        </p:tav>
                                      </p:tavLst>
                                    </p:anim>
                                    <p:anim calcmode="lin" valueType="num">
                                      <p:cBhvr additive="base">
                                        <p:cTn id="268" dur="3000"/>
                                        <p:tgtEl>
                                          <p:spTgt spid="17"/>
                                        </p:tgtEl>
                                        <p:attrNameLst>
                                          <p:attrName>ppt_y</p:attrName>
                                        </p:attrNameLst>
                                      </p:cBhvr>
                                      <p:tavLst>
                                        <p:tav tm="0">
                                          <p:val>
                                            <p:strVal val="ppt_y"/>
                                          </p:val>
                                        </p:tav>
                                        <p:tav tm="100000">
                                          <p:val>
                                            <p:strVal val="1+ppt_h/2"/>
                                          </p:val>
                                        </p:tav>
                                      </p:tavLst>
                                    </p:anim>
                                    <p:set>
                                      <p:cBhvr>
                                        <p:cTn id="269" dur="1" fill="hold">
                                          <p:stCondLst>
                                            <p:cond delay="2999"/>
                                          </p:stCondLst>
                                        </p:cTn>
                                        <p:tgtEl>
                                          <p:spTgt spid="17"/>
                                        </p:tgtEl>
                                        <p:attrNameLst>
                                          <p:attrName>style.visibility</p:attrName>
                                        </p:attrNameLst>
                                      </p:cBhvr>
                                      <p:to>
                                        <p:strVal val="hidden"/>
                                      </p:to>
                                    </p:set>
                                  </p:childTnLst>
                                </p:cTn>
                              </p:par>
                              <p:par>
                                <p:cTn id="270" presetID="2" presetClass="exit" presetSubtype="6" fill="hold" nodeType="withEffect">
                                  <p:stCondLst>
                                    <p:cond delay="0"/>
                                  </p:stCondLst>
                                  <p:childTnLst>
                                    <p:anim calcmode="lin" valueType="num">
                                      <p:cBhvr additive="base">
                                        <p:cTn id="271" dur="3000"/>
                                        <p:tgtEl>
                                          <p:spTgt spid="24"/>
                                        </p:tgtEl>
                                        <p:attrNameLst>
                                          <p:attrName>ppt_x</p:attrName>
                                        </p:attrNameLst>
                                      </p:cBhvr>
                                      <p:tavLst>
                                        <p:tav tm="0">
                                          <p:val>
                                            <p:strVal val="ppt_x"/>
                                          </p:val>
                                        </p:tav>
                                        <p:tav tm="100000">
                                          <p:val>
                                            <p:strVal val="1+ppt_w/2"/>
                                          </p:val>
                                        </p:tav>
                                      </p:tavLst>
                                    </p:anim>
                                    <p:anim calcmode="lin" valueType="num">
                                      <p:cBhvr additive="base">
                                        <p:cTn id="272" dur="3000"/>
                                        <p:tgtEl>
                                          <p:spTgt spid="24"/>
                                        </p:tgtEl>
                                        <p:attrNameLst>
                                          <p:attrName>ppt_y</p:attrName>
                                        </p:attrNameLst>
                                      </p:cBhvr>
                                      <p:tavLst>
                                        <p:tav tm="0">
                                          <p:val>
                                            <p:strVal val="ppt_y"/>
                                          </p:val>
                                        </p:tav>
                                        <p:tav tm="100000">
                                          <p:val>
                                            <p:strVal val="1+ppt_h/2"/>
                                          </p:val>
                                        </p:tav>
                                      </p:tavLst>
                                    </p:anim>
                                    <p:set>
                                      <p:cBhvr>
                                        <p:cTn id="273" dur="1" fill="hold">
                                          <p:stCondLst>
                                            <p:cond delay="2999"/>
                                          </p:stCondLst>
                                        </p:cTn>
                                        <p:tgtEl>
                                          <p:spTgt spid="24"/>
                                        </p:tgtEl>
                                        <p:attrNameLst>
                                          <p:attrName>style.visibility</p:attrName>
                                        </p:attrNameLst>
                                      </p:cBhvr>
                                      <p:to>
                                        <p:strVal val="hidden"/>
                                      </p:to>
                                    </p:set>
                                  </p:childTnLst>
                                </p:cTn>
                              </p:par>
                              <p:par>
                                <p:cTn id="274" presetID="2" presetClass="exit" presetSubtype="6" fill="hold" nodeType="withEffect">
                                  <p:stCondLst>
                                    <p:cond delay="0"/>
                                  </p:stCondLst>
                                  <p:childTnLst>
                                    <p:anim calcmode="lin" valueType="num">
                                      <p:cBhvr additive="base">
                                        <p:cTn id="275" dur="3000"/>
                                        <p:tgtEl>
                                          <p:spTgt spid="25"/>
                                        </p:tgtEl>
                                        <p:attrNameLst>
                                          <p:attrName>ppt_x</p:attrName>
                                        </p:attrNameLst>
                                      </p:cBhvr>
                                      <p:tavLst>
                                        <p:tav tm="0">
                                          <p:val>
                                            <p:strVal val="ppt_x"/>
                                          </p:val>
                                        </p:tav>
                                        <p:tav tm="100000">
                                          <p:val>
                                            <p:strVal val="1+ppt_w/2"/>
                                          </p:val>
                                        </p:tav>
                                      </p:tavLst>
                                    </p:anim>
                                    <p:anim calcmode="lin" valueType="num">
                                      <p:cBhvr additive="base">
                                        <p:cTn id="276" dur="3000"/>
                                        <p:tgtEl>
                                          <p:spTgt spid="25"/>
                                        </p:tgtEl>
                                        <p:attrNameLst>
                                          <p:attrName>ppt_y</p:attrName>
                                        </p:attrNameLst>
                                      </p:cBhvr>
                                      <p:tavLst>
                                        <p:tav tm="0">
                                          <p:val>
                                            <p:strVal val="ppt_y"/>
                                          </p:val>
                                        </p:tav>
                                        <p:tav tm="100000">
                                          <p:val>
                                            <p:strVal val="1+ppt_h/2"/>
                                          </p:val>
                                        </p:tav>
                                      </p:tavLst>
                                    </p:anim>
                                    <p:set>
                                      <p:cBhvr>
                                        <p:cTn id="277" dur="1" fill="hold">
                                          <p:stCondLst>
                                            <p:cond delay="2999"/>
                                          </p:stCondLst>
                                        </p:cTn>
                                        <p:tgtEl>
                                          <p:spTgt spid="25"/>
                                        </p:tgtEl>
                                        <p:attrNameLst>
                                          <p:attrName>style.visibility</p:attrName>
                                        </p:attrNameLst>
                                      </p:cBhvr>
                                      <p:to>
                                        <p:strVal val="hidden"/>
                                      </p:to>
                                    </p:set>
                                  </p:childTnLst>
                                </p:cTn>
                              </p:par>
                              <p:par>
                                <p:cTn id="278" presetID="2" presetClass="exit" presetSubtype="6" fill="hold" nodeType="withEffect">
                                  <p:stCondLst>
                                    <p:cond delay="0"/>
                                  </p:stCondLst>
                                  <p:childTnLst>
                                    <p:anim calcmode="lin" valueType="num">
                                      <p:cBhvr additive="base">
                                        <p:cTn id="279" dur="3000"/>
                                        <p:tgtEl>
                                          <p:spTgt spid="26"/>
                                        </p:tgtEl>
                                        <p:attrNameLst>
                                          <p:attrName>ppt_x</p:attrName>
                                        </p:attrNameLst>
                                      </p:cBhvr>
                                      <p:tavLst>
                                        <p:tav tm="0">
                                          <p:val>
                                            <p:strVal val="ppt_x"/>
                                          </p:val>
                                        </p:tav>
                                        <p:tav tm="100000">
                                          <p:val>
                                            <p:strVal val="1+ppt_w/2"/>
                                          </p:val>
                                        </p:tav>
                                      </p:tavLst>
                                    </p:anim>
                                    <p:anim calcmode="lin" valueType="num">
                                      <p:cBhvr additive="base">
                                        <p:cTn id="280" dur="3000"/>
                                        <p:tgtEl>
                                          <p:spTgt spid="26"/>
                                        </p:tgtEl>
                                        <p:attrNameLst>
                                          <p:attrName>ppt_y</p:attrName>
                                        </p:attrNameLst>
                                      </p:cBhvr>
                                      <p:tavLst>
                                        <p:tav tm="0">
                                          <p:val>
                                            <p:strVal val="ppt_y"/>
                                          </p:val>
                                        </p:tav>
                                        <p:tav tm="100000">
                                          <p:val>
                                            <p:strVal val="1+ppt_h/2"/>
                                          </p:val>
                                        </p:tav>
                                      </p:tavLst>
                                    </p:anim>
                                    <p:set>
                                      <p:cBhvr>
                                        <p:cTn id="281" dur="1" fill="hold">
                                          <p:stCondLst>
                                            <p:cond delay="2999"/>
                                          </p:stCondLst>
                                        </p:cTn>
                                        <p:tgtEl>
                                          <p:spTgt spid="26"/>
                                        </p:tgtEl>
                                        <p:attrNameLst>
                                          <p:attrName>style.visibility</p:attrName>
                                        </p:attrNameLst>
                                      </p:cBhvr>
                                      <p:to>
                                        <p:strVal val="hidden"/>
                                      </p:to>
                                    </p:set>
                                  </p:childTnLst>
                                </p:cTn>
                              </p:par>
                              <p:par>
                                <p:cTn id="282" presetID="2" presetClass="exit" presetSubtype="6" fill="hold" nodeType="withEffect">
                                  <p:stCondLst>
                                    <p:cond delay="0"/>
                                  </p:stCondLst>
                                  <p:childTnLst>
                                    <p:anim calcmode="lin" valueType="num">
                                      <p:cBhvr additive="base">
                                        <p:cTn id="283" dur="3000"/>
                                        <p:tgtEl>
                                          <p:spTgt spid="27"/>
                                        </p:tgtEl>
                                        <p:attrNameLst>
                                          <p:attrName>ppt_x</p:attrName>
                                        </p:attrNameLst>
                                      </p:cBhvr>
                                      <p:tavLst>
                                        <p:tav tm="0">
                                          <p:val>
                                            <p:strVal val="ppt_x"/>
                                          </p:val>
                                        </p:tav>
                                        <p:tav tm="100000">
                                          <p:val>
                                            <p:strVal val="1+ppt_w/2"/>
                                          </p:val>
                                        </p:tav>
                                      </p:tavLst>
                                    </p:anim>
                                    <p:anim calcmode="lin" valueType="num">
                                      <p:cBhvr additive="base">
                                        <p:cTn id="284" dur="3000"/>
                                        <p:tgtEl>
                                          <p:spTgt spid="27"/>
                                        </p:tgtEl>
                                        <p:attrNameLst>
                                          <p:attrName>ppt_y</p:attrName>
                                        </p:attrNameLst>
                                      </p:cBhvr>
                                      <p:tavLst>
                                        <p:tav tm="0">
                                          <p:val>
                                            <p:strVal val="ppt_y"/>
                                          </p:val>
                                        </p:tav>
                                        <p:tav tm="100000">
                                          <p:val>
                                            <p:strVal val="1+ppt_h/2"/>
                                          </p:val>
                                        </p:tav>
                                      </p:tavLst>
                                    </p:anim>
                                    <p:set>
                                      <p:cBhvr>
                                        <p:cTn id="285" dur="1" fill="hold">
                                          <p:stCondLst>
                                            <p:cond delay="2999"/>
                                          </p:stCondLst>
                                        </p:cTn>
                                        <p:tgtEl>
                                          <p:spTgt spid="27"/>
                                        </p:tgtEl>
                                        <p:attrNameLst>
                                          <p:attrName>style.visibility</p:attrName>
                                        </p:attrNameLst>
                                      </p:cBhvr>
                                      <p:to>
                                        <p:strVal val="hidden"/>
                                      </p:to>
                                    </p:set>
                                  </p:childTnLst>
                                </p:cTn>
                              </p:par>
                              <p:par>
                                <p:cTn id="286" presetID="2" presetClass="exit" presetSubtype="6" fill="hold" nodeType="withEffect">
                                  <p:stCondLst>
                                    <p:cond delay="0"/>
                                  </p:stCondLst>
                                  <p:childTnLst>
                                    <p:anim calcmode="lin" valueType="num">
                                      <p:cBhvr additive="base">
                                        <p:cTn id="287" dur="3000"/>
                                        <p:tgtEl>
                                          <p:spTgt spid="28"/>
                                        </p:tgtEl>
                                        <p:attrNameLst>
                                          <p:attrName>ppt_x</p:attrName>
                                        </p:attrNameLst>
                                      </p:cBhvr>
                                      <p:tavLst>
                                        <p:tav tm="0">
                                          <p:val>
                                            <p:strVal val="ppt_x"/>
                                          </p:val>
                                        </p:tav>
                                        <p:tav tm="100000">
                                          <p:val>
                                            <p:strVal val="1+ppt_w/2"/>
                                          </p:val>
                                        </p:tav>
                                      </p:tavLst>
                                    </p:anim>
                                    <p:anim calcmode="lin" valueType="num">
                                      <p:cBhvr additive="base">
                                        <p:cTn id="288" dur="3000"/>
                                        <p:tgtEl>
                                          <p:spTgt spid="28"/>
                                        </p:tgtEl>
                                        <p:attrNameLst>
                                          <p:attrName>ppt_y</p:attrName>
                                        </p:attrNameLst>
                                      </p:cBhvr>
                                      <p:tavLst>
                                        <p:tav tm="0">
                                          <p:val>
                                            <p:strVal val="ppt_y"/>
                                          </p:val>
                                        </p:tav>
                                        <p:tav tm="100000">
                                          <p:val>
                                            <p:strVal val="1+ppt_h/2"/>
                                          </p:val>
                                        </p:tav>
                                      </p:tavLst>
                                    </p:anim>
                                    <p:set>
                                      <p:cBhvr>
                                        <p:cTn id="289" dur="1" fill="hold">
                                          <p:stCondLst>
                                            <p:cond delay="2999"/>
                                          </p:stCondLst>
                                        </p:cTn>
                                        <p:tgtEl>
                                          <p:spTgt spid="28"/>
                                        </p:tgtEl>
                                        <p:attrNameLst>
                                          <p:attrName>style.visibility</p:attrName>
                                        </p:attrNameLst>
                                      </p:cBhvr>
                                      <p:to>
                                        <p:strVal val="hidden"/>
                                      </p:to>
                                    </p:set>
                                  </p:childTnLst>
                                </p:cTn>
                              </p:par>
                              <p:par>
                                <p:cTn id="290" presetID="2" presetClass="exit" presetSubtype="6" fill="hold" nodeType="withEffect">
                                  <p:stCondLst>
                                    <p:cond delay="0"/>
                                  </p:stCondLst>
                                  <p:childTnLst>
                                    <p:anim calcmode="lin" valueType="num">
                                      <p:cBhvr additive="base">
                                        <p:cTn id="291" dur="3000"/>
                                        <p:tgtEl>
                                          <p:spTgt spid="29"/>
                                        </p:tgtEl>
                                        <p:attrNameLst>
                                          <p:attrName>ppt_x</p:attrName>
                                        </p:attrNameLst>
                                      </p:cBhvr>
                                      <p:tavLst>
                                        <p:tav tm="0">
                                          <p:val>
                                            <p:strVal val="ppt_x"/>
                                          </p:val>
                                        </p:tav>
                                        <p:tav tm="100000">
                                          <p:val>
                                            <p:strVal val="1+ppt_w/2"/>
                                          </p:val>
                                        </p:tav>
                                      </p:tavLst>
                                    </p:anim>
                                    <p:anim calcmode="lin" valueType="num">
                                      <p:cBhvr additive="base">
                                        <p:cTn id="292" dur="3000"/>
                                        <p:tgtEl>
                                          <p:spTgt spid="29"/>
                                        </p:tgtEl>
                                        <p:attrNameLst>
                                          <p:attrName>ppt_y</p:attrName>
                                        </p:attrNameLst>
                                      </p:cBhvr>
                                      <p:tavLst>
                                        <p:tav tm="0">
                                          <p:val>
                                            <p:strVal val="ppt_y"/>
                                          </p:val>
                                        </p:tav>
                                        <p:tav tm="100000">
                                          <p:val>
                                            <p:strVal val="1+ppt_h/2"/>
                                          </p:val>
                                        </p:tav>
                                      </p:tavLst>
                                    </p:anim>
                                    <p:set>
                                      <p:cBhvr>
                                        <p:cTn id="293" dur="1" fill="hold">
                                          <p:stCondLst>
                                            <p:cond delay="2999"/>
                                          </p:stCondLst>
                                        </p:cTn>
                                        <p:tgtEl>
                                          <p:spTgt spid="29"/>
                                        </p:tgtEl>
                                        <p:attrNameLst>
                                          <p:attrName>style.visibility</p:attrName>
                                        </p:attrNameLst>
                                      </p:cBhvr>
                                      <p:to>
                                        <p:strVal val="hidden"/>
                                      </p:to>
                                    </p:set>
                                  </p:childTnLst>
                                </p:cTn>
                              </p:par>
                              <p:par>
                                <p:cTn id="294" presetID="2" presetClass="exit" presetSubtype="12" fill="hold" nodeType="withEffect">
                                  <p:stCondLst>
                                    <p:cond delay="0"/>
                                  </p:stCondLst>
                                  <p:childTnLst>
                                    <p:anim calcmode="lin" valueType="num">
                                      <p:cBhvr additive="base">
                                        <p:cTn id="295" dur="3000"/>
                                        <p:tgtEl>
                                          <p:spTgt spid="7"/>
                                        </p:tgtEl>
                                        <p:attrNameLst>
                                          <p:attrName>ppt_x</p:attrName>
                                        </p:attrNameLst>
                                      </p:cBhvr>
                                      <p:tavLst>
                                        <p:tav tm="0">
                                          <p:val>
                                            <p:strVal val="ppt_x"/>
                                          </p:val>
                                        </p:tav>
                                        <p:tav tm="100000">
                                          <p:val>
                                            <p:strVal val="0-ppt_w/2"/>
                                          </p:val>
                                        </p:tav>
                                      </p:tavLst>
                                    </p:anim>
                                    <p:anim calcmode="lin" valueType="num">
                                      <p:cBhvr additive="base">
                                        <p:cTn id="296" dur="3000"/>
                                        <p:tgtEl>
                                          <p:spTgt spid="7"/>
                                        </p:tgtEl>
                                        <p:attrNameLst>
                                          <p:attrName>ppt_y</p:attrName>
                                        </p:attrNameLst>
                                      </p:cBhvr>
                                      <p:tavLst>
                                        <p:tav tm="0">
                                          <p:val>
                                            <p:strVal val="ppt_y"/>
                                          </p:val>
                                        </p:tav>
                                        <p:tav tm="100000">
                                          <p:val>
                                            <p:strVal val="1+ppt_h/2"/>
                                          </p:val>
                                        </p:tav>
                                      </p:tavLst>
                                    </p:anim>
                                    <p:set>
                                      <p:cBhvr>
                                        <p:cTn id="297" dur="1" fill="hold">
                                          <p:stCondLst>
                                            <p:cond delay="2999"/>
                                          </p:stCondLst>
                                        </p:cTn>
                                        <p:tgtEl>
                                          <p:spTgt spid="7"/>
                                        </p:tgtEl>
                                        <p:attrNameLst>
                                          <p:attrName>style.visibility</p:attrName>
                                        </p:attrNameLst>
                                      </p:cBhvr>
                                      <p:to>
                                        <p:strVal val="hidden"/>
                                      </p:to>
                                    </p:set>
                                  </p:childTnLst>
                                </p:cTn>
                              </p:par>
                              <p:par>
                                <p:cTn id="298" presetID="2" presetClass="exit" presetSubtype="12" fill="hold" nodeType="withEffect">
                                  <p:stCondLst>
                                    <p:cond delay="0"/>
                                  </p:stCondLst>
                                  <p:childTnLst>
                                    <p:anim calcmode="lin" valueType="num">
                                      <p:cBhvr additive="base">
                                        <p:cTn id="299" dur="3000"/>
                                        <p:tgtEl>
                                          <p:spTgt spid="9"/>
                                        </p:tgtEl>
                                        <p:attrNameLst>
                                          <p:attrName>ppt_x</p:attrName>
                                        </p:attrNameLst>
                                      </p:cBhvr>
                                      <p:tavLst>
                                        <p:tav tm="0">
                                          <p:val>
                                            <p:strVal val="ppt_x"/>
                                          </p:val>
                                        </p:tav>
                                        <p:tav tm="100000">
                                          <p:val>
                                            <p:strVal val="0-ppt_w/2"/>
                                          </p:val>
                                        </p:tav>
                                      </p:tavLst>
                                    </p:anim>
                                    <p:anim calcmode="lin" valueType="num">
                                      <p:cBhvr additive="base">
                                        <p:cTn id="300" dur="3000"/>
                                        <p:tgtEl>
                                          <p:spTgt spid="9"/>
                                        </p:tgtEl>
                                        <p:attrNameLst>
                                          <p:attrName>ppt_y</p:attrName>
                                        </p:attrNameLst>
                                      </p:cBhvr>
                                      <p:tavLst>
                                        <p:tav tm="0">
                                          <p:val>
                                            <p:strVal val="ppt_y"/>
                                          </p:val>
                                        </p:tav>
                                        <p:tav tm="100000">
                                          <p:val>
                                            <p:strVal val="1+ppt_h/2"/>
                                          </p:val>
                                        </p:tav>
                                      </p:tavLst>
                                    </p:anim>
                                    <p:set>
                                      <p:cBhvr>
                                        <p:cTn id="301" dur="1" fill="hold">
                                          <p:stCondLst>
                                            <p:cond delay="2999"/>
                                          </p:stCondLst>
                                        </p:cTn>
                                        <p:tgtEl>
                                          <p:spTgt spid="9"/>
                                        </p:tgtEl>
                                        <p:attrNameLst>
                                          <p:attrName>style.visibility</p:attrName>
                                        </p:attrNameLst>
                                      </p:cBhvr>
                                      <p:to>
                                        <p:strVal val="hidden"/>
                                      </p:to>
                                    </p:set>
                                  </p:childTnLst>
                                </p:cTn>
                              </p:par>
                              <p:par>
                                <p:cTn id="302" presetID="2" presetClass="exit" presetSubtype="12" fill="hold" nodeType="withEffect">
                                  <p:stCondLst>
                                    <p:cond delay="0"/>
                                  </p:stCondLst>
                                  <p:childTnLst>
                                    <p:anim calcmode="lin" valueType="num">
                                      <p:cBhvr additive="base">
                                        <p:cTn id="303" dur="3000"/>
                                        <p:tgtEl>
                                          <p:spTgt spid="12"/>
                                        </p:tgtEl>
                                        <p:attrNameLst>
                                          <p:attrName>ppt_x</p:attrName>
                                        </p:attrNameLst>
                                      </p:cBhvr>
                                      <p:tavLst>
                                        <p:tav tm="0">
                                          <p:val>
                                            <p:strVal val="ppt_x"/>
                                          </p:val>
                                        </p:tav>
                                        <p:tav tm="100000">
                                          <p:val>
                                            <p:strVal val="0-ppt_w/2"/>
                                          </p:val>
                                        </p:tav>
                                      </p:tavLst>
                                    </p:anim>
                                    <p:anim calcmode="lin" valueType="num">
                                      <p:cBhvr additive="base">
                                        <p:cTn id="304" dur="3000"/>
                                        <p:tgtEl>
                                          <p:spTgt spid="12"/>
                                        </p:tgtEl>
                                        <p:attrNameLst>
                                          <p:attrName>ppt_y</p:attrName>
                                        </p:attrNameLst>
                                      </p:cBhvr>
                                      <p:tavLst>
                                        <p:tav tm="0">
                                          <p:val>
                                            <p:strVal val="ppt_y"/>
                                          </p:val>
                                        </p:tav>
                                        <p:tav tm="100000">
                                          <p:val>
                                            <p:strVal val="1+ppt_h/2"/>
                                          </p:val>
                                        </p:tav>
                                      </p:tavLst>
                                    </p:anim>
                                    <p:set>
                                      <p:cBhvr>
                                        <p:cTn id="305" dur="1" fill="hold">
                                          <p:stCondLst>
                                            <p:cond delay="2999"/>
                                          </p:stCondLst>
                                        </p:cTn>
                                        <p:tgtEl>
                                          <p:spTgt spid="12"/>
                                        </p:tgtEl>
                                        <p:attrNameLst>
                                          <p:attrName>style.visibility</p:attrName>
                                        </p:attrNameLst>
                                      </p:cBhvr>
                                      <p:to>
                                        <p:strVal val="hidden"/>
                                      </p:to>
                                    </p:set>
                                  </p:childTnLst>
                                </p:cTn>
                              </p:par>
                              <p:par>
                                <p:cTn id="306" presetID="2" presetClass="exit" presetSubtype="12" fill="hold" nodeType="withEffect">
                                  <p:stCondLst>
                                    <p:cond delay="0"/>
                                  </p:stCondLst>
                                  <p:childTnLst>
                                    <p:anim calcmode="lin" valueType="num">
                                      <p:cBhvr additive="base">
                                        <p:cTn id="307" dur="3000"/>
                                        <p:tgtEl>
                                          <p:spTgt spid="13"/>
                                        </p:tgtEl>
                                        <p:attrNameLst>
                                          <p:attrName>ppt_x</p:attrName>
                                        </p:attrNameLst>
                                      </p:cBhvr>
                                      <p:tavLst>
                                        <p:tav tm="0">
                                          <p:val>
                                            <p:strVal val="ppt_x"/>
                                          </p:val>
                                        </p:tav>
                                        <p:tav tm="100000">
                                          <p:val>
                                            <p:strVal val="0-ppt_w/2"/>
                                          </p:val>
                                        </p:tav>
                                      </p:tavLst>
                                    </p:anim>
                                    <p:anim calcmode="lin" valueType="num">
                                      <p:cBhvr additive="base">
                                        <p:cTn id="308" dur="3000"/>
                                        <p:tgtEl>
                                          <p:spTgt spid="13"/>
                                        </p:tgtEl>
                                        <p:attrNameLst>
                                          <p:attrName>ppt_y</p:attrName>
                                        </p:attrNameLst>
                                      </p:cBhvr>
                                      <p:tavLst>
                                        <p:tav tm="0">
                                          <p:val>
                                            <p:strVal val="ppt_y"/>
                                          </p:val>
                                        </p:tav>
                                        <p:tav tm="100000">
                                          <p:val>
                                            <p:strVal val="1+ppt_h/2"/>
                                          </p:val>
                                        </p:tav>
                                      </p:tavLst>
                                    </p:anim>
                                    <p:set>
                                      <p:cBhvr>
                                        <p:cTn id="309" dur="1" fill="hold">
                                          <p:stCondLst>
                                            <p:cond delay="2999"/>
                                          </p:stCondLst>
                                        </p:cTn>
                                        <p:tgtEl>
                                          <p:spTgt spid="13"/>
                                        </p:tgtEl>
                                        <p:attrNameLst>
                                          <p:attrName>style.visibility</p:attrName>
                                        </p:attrNameLst>
                                      </p:cBhvr>
                                      <p:to>
                                        <p:strVal val="hidden"/>
                                      </p:to>
                                    </p:set>
                                  </p:childTnLst>
                                </p:cTn>
                              </p:par>
                              <p:par>
                                <p:cTn id="310" presetID="2" presetClass="exit" presetSubtype="12" fill="hold" nodeType="withEffect">
                                  <p:stCondLst>
                                    <p:cond delay="0"/>
                                  </p:stCondLst>
                                  <p:childTnLst>
                                    <p:anim calcmode="lin" valueType="num">
                                      <p:cBhvr additive="base">
                                        <p:cTn id="311" dur="3000"/>
                                        <p:tgtEl>
                                          <p:spTgt spid="14"/>
                                        </p:tgtEl>
                                        <p:attrNameLst>
                                          <p:attrName>ppt_x</p:attrName>
                                        </p:attrNameLst>
                                      </p:cBhvr>
                                      <p:tavLst>
                                        <p:tav tm="0">
                                          <p:val>
                                            <p:strVal val="ppt_x"/>
                                          </p:val>
                                        </p:tav>
                                        <p:tav tm="100000">
                                          <p:val>
                                            <p:strVal val="0-ppt_w/2"/>
                                          </p:val>
                                        </p:tav>
                                      </p:tavLst>
                                    </p:anim>
                                    <p:anim calcmode="lin" valueType="num">
                                      <p:cBhvr additive="base">
                                        <p:cTn id="312" dur="3000"/>
                                        <p:tgtEl>
                                          <p:spTgt spid="14"/>
                                        </p:tgtEl>
                                        <p:attrNameLst>
                                          <p:attrName>ppt_y</p:attrName>
                                        </p:attrNameLst>
                                      </p:cBhvr>
                                      <p:tavLst>
                                        <p:tav tm="0">
                                          <p:val>
                                            <p:strVal val="ppt_y"/>
                                          </p:val>
                                        </p:tav>
                                        <p:tav tm="100000">
                                          <p:val>
                                            <p:strVal val="1+ppt_h/2"/>
                                          </p:val>
                                        </p:tav>
                                      </p:tavLst>
                                    </p:anim>
                                    <p:set>
                                      <p:cBhvr>
                                        <p:cTn id="313" dur="1" fill="hold">
                                          <p:stCondLst>
                                            <p:cond delay="2999"/>
                                          </p:stCondLst>
                                        </p:cTn>
                                        <p:tgtEl>
                                          <p:spTgt spid="14"/>
                                        </p:tgtEl>
                                        <p:attrNameLst>
                                          <p:attrName>style.visibility</p:attrName>
                                        </p:attrNameLst>
                                      </p:cBhvr>
                                      <p:to>
                                        <p:strVal val="hidden"/>
                                      </p:to>
                                    </p:set>
                                  </p:childTnLst>
                                </p:cTn>
                              </p:par>
                              <p:par>
                                <p:cTn id="314" presetID="2" presetClass="exit" presetSubtype="12" fill="hold" nodeType="withEffect">
                                  <p:stCondLst>
                                    <p:cond delay="0"/>
                                  </p:stCondLst>
                                  <p:childTnLst>
                                    <p:anim calcmode="lin" valueType="num">
                                      <p:cBhvr additive="base">
                                        <p:cTn id="315" dur="3000"/>
                                        <p:tgtEl>
                                          <p:spTgt spid="15"/>
                                        </p:tgtEl>
                                        <p:attrNameLst>
                                          <p:attrName>ppt_x</p:attrName>
                                        </p:attrNameLst>
                                      </p:cBhvr>
                                      <p:tavLst>
                                        <p:tav tm="0">
                                          <p:val>
                                            <p:strVal val="ppt_x"/>
                                          </p:val>
                                        </p:tav>
                                        <p:tav tm="100000">
                                          <p:val>
                                            <p:strVal val="0-ppt_w/2"/>
                                          </p:val>
                                        </p:tav>
                                      </p:tavLst>
                                    </p:anim>
                                    <p:anim calcmode="lin" valueType="num">
                                      <p:cBhvr additive="base">
                                        <p:cTn id="316" dur="3000"/>
                                        <p:tgtEl>
                                          <p:spTgt spid="15"/>
                                        </p:tgtEl>
                                        <p:attrNameLst>
                                          <p:attrName>ppt_y</p:attrName>
                                        </p:attrNameLst>
                                      </p:cBhvr>
                                      <p:tavLst>
                                        <p:tav tm="0">
                                          <p:val>
                                            <p:strVal val="ppt_y"/>
                                          </p:val>
                                        </p:tav>
                                        <p:tav tm="100000">
                                          <p:val>
                                            <p:strVal val="1+ppt_h/2"/>
                                          </p:val>
                                        </p:tav>
                                      </p:tavLst>
                                    </p:anim>
                                    <p:set>
                                      <p:cBhvr>
                                        <p:cTn id="317" dur="1" fill="hold">
                                          <p:stCondLst>
                                            <p:cond delay="2999"/>
                                          </p:stCondLst>
                                        </p:cTn>
                                        <p:tgtEl>
                                          <p:spTgt spid="15"/>
                                        </p:tgtEl>
                                        <p:attrNameLst>
                                          <p:attrName>style.visibility</p:attrName>
                                        </p:attrNameLst>
                                      </p:cBhvr>
                                      <p:to>
                                        <p:strVal val="hidden"/>
                                      </p:to>
                                    </p:set>
                                  </p:childTnLst>
                                </p:cTn>
                              </p:par>
                              <p:par>
                                <p:cTn id="318" presetID="2" presetClass="exit" presetSubtype="12" fill="hold" nodeType="withEffect">
                                  <p:stCondLst>
                                    <p:cond delay="0"/>
                                  </p:stCondLst>
                                  <p:childTnLst>
                                    <p:anim calcmode="lin" valueType="num">
                                      <p:cBhvr additive="base">
                                        <p:cTn id="319" dur="3000"/>
                                        <p:tgtEl>
                                          <p:spTgt spid="18"/>
                                        </p:tgtEl>
                                        <p:attrNameLst>
                                          <p:attrName>ppt_x</p:attrName>
                                        </p:attrNameLst>
                                      </p:cBhvr>
                                      <p:tavLst>
                                        <p:tav tm="0">
                                          <p:val>
                                            <p:strVal val="ppt_x"/>
                                          </p:val>
                                        </p:tav>
                                        <p:tav tm="100000">
                                          <p:val>
                                            <p:strVal val="0-ppt_w/2"/>
                                          </p:val>
                                        </p:tav>
                                      </p:tavLst>
                                    </p:anim>
                                    <p:anim calcmode="lin" valueType="num">
                                      <p:cBhvr additive="base">
                                        <p:cTn id="320" dur="3000"/>
                                        <p:tgtEl>
                                          <p:spTgt spid="18"/>
                                        </p:tgtEl>
                                        <p:attrNameLst>
                                          <p:attrName>ppt_y</p:attrName>
                                        </p:attrNameLst>
                                      </p:cBhvr>
                                      <p:tavLst>
                                        <p:tav tm="0">
                                          <p:val>
                                            <p:strVal val="ppt_y"/>
                                          </p:val>
                                        </p:tav>
                                        <p:tav tm="100000">
                                          <p:val>
                                            <p:strVal val="1+ppt_h/2"/>
                                          </p:val>
                                        </p:tav>
                                      </p:tavLst>
                                    </p:anim>
                                    <p:set>
                                      <p:cBhvr>
                                        <p:cTn id="321" dur="1" fill="hold">
                                          <p:stCondLst>
                                            <p:cond delay="2999"/>
                                          </p:stCondLst>
                                        </p:cTn>
                                        <p:tgtEl>
                                          <p:spTgt spid="18"/>
                                        </p:tgtEl>
                                        <p:attrNameLst>
                                          <p:attrName>style.visibility</p:attrName>
                                        </p:attrNameLst>
                                      </p:cBhvr>
                                      <p:to>
                                        <p:strVal val="hidden"/>
                                      </p:to>
                                    </p:set>
                                  </p:childTnLst>
                                </p:cTn>
                              </p:par>
                              <p:par>
                                <p:cTn id="322" presetID="2" presetClass="exit" presetSubtype="12" fill="hold" nodeType="withEffect">
                                  <p:stCondLst>
                                    <p:cond delay="0"/>
                                  </p:stCondLst>
                                  <p:childTnLst>
                                    <p:anim calcmode="lin" valueType="num">
                                      <p:cBhvr additive="base">
                                        <p:cTn id="323" dur="3000"/>
                                        <p:tgtEl>
                                          <p:spTgt spid="19"/>
                                        </p:tgtEl>
                                        <p:attrNameLst>
                                          <p:attrName>ppt_x</p:attrName>
                                        </p:attrNameLst>
                                      </p:cBhvr>
                                      <p:tavLst>
                                        <p:tav tm="0">
                                          <p:val>
                                            <p:strVal val="ppt_x"/>
                                          </p:val>
                                        </p:tav>
                                        <p:tav tm="100000">
                                          <p:val>
                                            <p:strVal val="0-ppt_w/2"/>
                                          </p:val>
                                        </p:tav>
                                      </p:tavLst>
                                    </p:anim>
                                    <p:anim calcmode="lin" valueType="num">
                                      <p:cBhvr additive="base">
                                        <p:cTn id="324" dur="3000"/>
                                        <p:tgtEl>
                                          <p:spTgt spid="19"/>
                                        </p:tgtEl>
                                        <p:attrNameLst>
                                          <p:attrName>ppt_y</p:attrName>
                                        </p:attrNameLst>
                                      </p:cBhvr>
                                      <p:tavLst>
                                        <p:tav tm="0">
                                          <p:val>
                                            <p:strVal val="ppt_y"/>
                                          </p:val>
                                        </p:tav>
                                        <p:tav tm="100000">
                                          <p:val>
                                            <p:strVal val="1+ppt_h/2"/>
                                          </p:val>
                                        </p:tav>
                                      </p:tavLst>
                                    </p:anim>
                                    <p:set>
                                      <p:cBhvr>
                                        <p:cTn id="325" dur="1" fill="hold">
                                          <p:stCondLst>
                                            <p:cond delay="2999"/>
                                          </p:stCondLst>
                                        </p:cTn>
                                        <p:tgtEl>
                                          <p:spTgt spid="19"/>
                                        </p:tgtEl>
                                        <p:attrNameLst>
                                          <p:attrName>style.visibility</p:attrName>
                                        </p:attrNameLst>
                                      </p:cBhvr>
                                      <p:to>
                                        <p:strVal val="hidden"/>
                                      </p:to>
                                    </p:set>
                                  </p:childTnLst>
                                </p:cTn>
                              </p:par>
                              <p:par>
                                <p:cTn id="326" presetID="2" presetClass="exit" presetSubtype="12" fill="hold" nodeType="withEffect">
                                  <p:stCondLst>
                                    <p:cond delay="0"/>
                                  </p:stCondLst>
                                  <p:childTnLst>
                                    <p:anim calcmode="lin" valueType="num">
                                      <p:cBhvr additive="base">
                                        <p:cTn id="327" dur="3000"/>
                                        <p:tgtEl>
                                          <p:spTgt spid="20"/>
                                        </p:tgtEl>
                                        <p:attrNameLst>
                                          <p:attrName>ppt_x</p:attrName>
                                        </p:attrNameLst>
                                      </p:cBhvr>
                                      <p:tavLst>
                                        <p:tav tm="0">
                                          <p:val>
                                            <p:strVal val="ppt_x"/>
                                          </p:val>
                                        </p:tav>
                                        <p:tav tm="100000">
                                          <p:val>
                                            <p:strVal val="0-ppt_w/2"/>
                                          </p:val>
                                        </p:tav>
                                      </p:tavLst>
                                    </p:anim>
                                    <p:anim calcmode="lin" valueType="num">
                                      <p:cBhvr additive="base">
                                        <p:cTn id="328" dur="3000"/>
                                        <p:tgtEl>
                                          <p:spTgt spid="20"/>
                                        </p:tgtEl>
                                        <p:attrNameLst>
                                          <p:attrName>ppt_y</p:attrName>
                                        </p:attrNameLst>
                                      </p:cBhvr>
                                      <p:tavLst>
                                        <p:tav tm="0">
                                          <p:val>
                                            <p:strVal val="ppt_y"/>
                                          </p:val>
                                        </p:tav>
                                        <p:tav tm="100000">
                                          <p:val>
                                            <p:strVal val="1+ppt_h/2"/>
                                          </p:val>
                                        </p:tav>
                                      </p:tavLst>
                                    </p:anim>
                                    <p:set>
                                      <p:cBhvr>
                                        <p:cTn id="329" dur="1" fill="hold">
                                          <p:stCondLst>
                                            <p:cond delay="2999"/>
                                          </p:stCondLst>
                                        </p:cTn>
                                        <p:tgtEl>
                                          <p:spTgt spid="20"/>
                                        </p:tgtEl>
                                        <p:attrNameLst>
                                          <p:attrName>style.visibility</p:attrName>
                                        </p:attrNameLst>
                                      </p:cBhvr>
                                      <p:to>
                                        <p:strVal val="hidden"/>
                                      </p:to>
                                    </p:set>
                                  </p:childTnLst>
                                </p:cTn>
                              </p:par>
                              <p:par>
                                <p:cTn id="330" presetID="2" presetClass="exit" presetSubtype="12" fill="hold" nodeType="withEffect">
                                  <p:stCondLst>
                                    <p:cond delay="0"/>
                                  </p:stCondLst>
                                  <p:childTnLst>
                                    <p:anim calcmode="lin" valueType="num">
                                      <p:cBhvr additive="base">
                                        <p:cTn id="331" dur="3000"/>
                                        <p:tgtEl>
                                          <p:spTgt spid="21"/>
                                        </p:tgtEl>
                                        <p:attrNameLst>
                                          <p:attrName>ppt_x</p:attrName>
                                        </p:attrNameLst>
                                      </p:cBhvr>
                                      <p:tavLst>
                                        <p:tav tm="0">
                                          <p:val>
                                            <p:strVal val="ppt_x"/>
                                          </p:val>
                                        </p:tav>
                                        <p:tav tm="100000">
                                          <p:val>
                                            <p:strVal val="0-ppt_w/2"/>
                                          </p:val>
                                        </p:tav>
                                      </p:tavLst>
                                    </p:anim>
                                    <p:anim calcmode="lin" valueType="num">
                                      <p:cBhvr additive="base">
                                        <p:cTn id="332" dur="3000"/>
                                        <p:tgtEl>
                                          <p:spTgt spid="21"/>
                                        </p:tgtEl>
                                        <p:attrNameLst>
                                          <p:attrName>ppt_y</p:attrName>
                                        </p:attrNameLst>
                                      </p:cBhvr>
                                      <p:tavLst>
                                        <p:tav tm="0">
                                          <p:val>
                                            <p:strVal val="ppt_y"/>
                                          </p:val>
                                        </p:tav>
                                        <p:tav tm="100000">
                                          <p:val>
                                            <p:strVal val="1+ppt_h/2"/>
                                          </p:val>
                                        </p:tav>
                                      </p:tavLst>
                                    </p:anim>
                                    <p:set>
                                      <p:cBhvr>
                                        <p:cTn id="333" dur="1" fill="hold">
                                          <p:stCondLst>
                                            <p:cond delay="2999"/>
                                          </p:stCondLst>
                                        </p:cTn>
                                        <p:tgtEl>
                                          <p:spTgt spid="21"/>
                                        </p:tgtEl>
                                        <p:attrNameLst>
                                          <p:attrName>style.visibility</p:attrName>
                                        </p:attrNameLst>
                                      </p:cBhvr>
                                      <p:to>
                                        <p:strVal val="hidden"/>
                                      </p:to>
                                    </p:set>
                                  </p:childTnLst>
                                </p:cTn>
                              </p:par>
                              <p:par>
                                <p:cTn id="334" presetID="2" presetClass="exit" presetSubtype="12" fill="hold" nodeType="withEffect">
                                  <p:stCondLst>
                                    <p:cond delay="0"/>
                                  </p:stCondLst>
                                  <p:childTnLst>
                                    <p:anim calcmode="lin" valueType="num">
                                      <p:cBhvr additive="base">
                                        <p:cTn id="335" dur="3000"/>
                                        <p:tgtEl>
                                          <p:spTgt spid="22"/>
                                        </p:tgtEl>
                                        <p:attrNameLst>
                                          <p:attrName>ppt_x</p:attrName>
                                        </p:attrNameLst>
                                      </p:cBhvr>
                                      <p:tavLst>
                                        <p:tav tm="0">
                                          <p:val>
                                            <p:strVal val="ppt_x"/>
                                          </p:val>
                                        </p:tav>
                                        <p:tav tm="100000">
                                          <p:val>
                                            <p:strVal val="0-ppt_w/2"/>
                                          </p:val>
                                        </p:tav>
                                      </p:tavLst>
                                    </p:anim>
                                    <p:anim calcmode="lin" valueType="num">
                                      <p:cBhvr additive="base">
                                        <p:cTn id="336" dur="3000"/>
                                        <p:tgtEl>
                                          <p:spTgt spid="22"/>
                                        </p:tgtEl>
                                        <p:attrNameLst>
                                          <p:attrName>ppt_y</p:attrName>
                                        </p:attrNameLst>
                                      </p:cBhvr>
                                      <p:tavLst>
                                        <p:tav tm="0">
                                          <p:val>
                                            <p:strVal val="ppt_y"/>
                                          </p:val>
                                        </p:tav>
                                        <p:tav tm="100000">
                                          <p:val>
                                            <p:strVal val="1+ppt_h/2"/>
                                          </p:val>
                                        </p:tav>
                                      </p:tavLst>
                                    </p:anim>
                                    <p:set>
                                      <p:cBhvr>
                                        <p:cTn id="337" dur="1" fill="hold">
                                          <p:stCondLst>
                                            <p:cond delay="2999"/>
                                          </p:stCondLst>
                                        </p:cTn>
                                        <p:tgtEl>
                                          <p:spTgt spid="22"/>
                                        </p:tgtEl>
                                        <p:attrNameLst>
                                          <p:attrName>style.visibility</p:attrName>
                                        </p:attrNameLst>
                                      </p:cBhvr>
                                      <p:to>
                                        <p:strVal val="hidden"/>
                                      </p:to>
                                    </p:set>
                                  </p:childTnLst>
                                </p:cTn>
                              </p:par>
                              <p:par>
                                <p:cTn id="338" presetID="2" presetClass="exit" presetSubtype="12" fill="hold" nodeType="withEffect">
                                  <p:stCondLst>
                                    <p:cond delay="0"/>
                                  </p:stCondLst>
                                  <p:childTnLst>
                                    <p:anim calcmode="lin" valueType="num">
                                      <p:cBhvr additive="base">
                                        <p:cTn id="339" dur="3000"/>
                                        <p:tgtEl>
                                          <p:spTgt spid="23"/>
                                        </p:tgtEl>
                                        <p:attrNameLst>
                                          <p:attrName>ppt_x</p:attrName>
                                        </p:attrNameLst>
                                      </p:cBhvr>
                                      <p:tavLst>
                                        <p:tav tm="0">
                                          <p:val>
                                            <p:strVal val="ppt_x"/>
                                          </p:val>
                                        </p:tav>
                                        <p:tav tm="100000">
                                          <p:val>
                                            <p:strVal val="0-ppt_w/2"/>
                                          </p:val>
                                        </p:tav>
                                      </p:tavLst>
                                    </p:anim>
                                    <p:anim calcmode="lin" valueType="num">
                                      <p:cBhvr additive="base">
                                        <p:cTn id="340" dur="3000"/>
                                        <p:tgtEl>
                                          <p:spTgt spid="23"/>
                                        </p:tgtEl>
                                        <p:attrNameLst>
                                          <p:attrName>ppt_y</p:attrName>
                                        </p:attrNameLst>
                                      </p:cBhvr>
                                      <p:tavLst>
                                        <p:tav tm="0">
                                          <p:val>
                                            <p:strVal val="ppt_y"/>
                                          </p:val>
                                        </p:tav>
                                        <p:tav tm="100000">
                                          <p:val>
                                            <p:strVal val="1+ppt_h/2"/>
                                          </p:val>
                                        </p:tav>
                                      </p:tavLst>
                                    </p:anim>
                                    <p:set>
                                      <p:cBhvr>
                                        <p:cTn id="341" dur="1" fill="hold">
                                          <p:stCondLst>
                                            <p:cond delay="2999"/>
                                          </p:stCondLst>
                                        </p:cTn>
                                        <p:tgtEl>
                                          <p:spTgt spid="23"/>
                                        </p:tgtEl>
                                        <p:attrNameLst>
                                          <p:attrName>style.visibility</p:attrName>
                                        </p:attrNameLst>
                                      </p:cBhvr>
                                      <p:to>
                                        <p:strVal val="hidden"/>
                                      </p:to>
                                    </p:set>
                                  </p:childTnLst>
                                </p:cTn>
                              </p:par>
                              <p:par>
                                <p:cTn id="342" presetID="2" presetClass="entr" presetSubtype="1" fill="hold" nodeType="withEffect">
                                  <p:stCondLst>
                                    <p:cond delay="0"/>
                                  </p:stCondLst>
                                  <p:childTnLst>
                                    <p:set>
                                      <p:cBhvr>
                                        <p:cTn id="343" dur="1" fill="hold">
                                          <p:stCondLst>
                                            <p:cond delay="0"/>
                                          </p:stCondLst>
                                        </p:cTn>
                                        <p:tgtEl>
                                          <p:spTgt spid="4"/>
                                        </p:tgtEl>
                                        <p:attrNameLst>
                                          <p:attrName>style.visibility</p:attrName>
                                        </p:attrNameLst>
                                      </p:cBhvr>
                                      <p:to>
                                        <p:strVal val="visible"/>
                                      </p:to>
                                    </p:set>
                                    <p:anim calcmode="lin" valueType="num">
                                      <p:cBhvr additive="base">
                                        <p:cTn id="344" dur="3000" fill="hold"/>
                                        <p:tgtEl>
                                          <p:spTgt spid="4"/>
                                        </p:tgtEl>
                                        <p:attrNameLst>
                                          <p:attrName>ppt_x</p:attrName>
                                        </p:attrNameLst>
                                      </p:cBhvr>
                                      <p:tavLst>
                                        <p:tav tm="0">
                                          <p:val>
                                            <p:strVal val="#ppt_x"/>
                                          </p:val>
                                        </p:tav>
                                        <p:tav tm="100000">
                                          <p:val>
                                            <p:strVal val="#ppt_x"/>
                                          </p:val>
                                        </p:tav>
                                      </p:tavLst>
                                    </p:anim>
                                    <p:anim calcmode="lin" valueType="num">
                                      <p:cBhvr additive="base">
                                        <p:cTn id="345" dur="3000" fill="hold"/>
                                        <p:tgtEl>
                                          <p:spTgt spid="4"/>
                                        </p:tgtEl>
                                        <p:attrNameLst>
                                          <p:attrName>ppt_y</p:attrName>
                                        </p:attrNameLst>
                                      </p:cBhvr>
                                      <p:tavLst>
                                        <p:tav tm="0">
                                          <p:val>
                                            <p:strVal val="0-#ppt_h/2"/>
                                          </p:val>
                                        </p:tav>
                                        <p:tav tm="100000">
                                          <p:val>
                                            <p:strVal val="#ppt_y"/>
                                          </p:val>
                                        </p:tav>
                                      </p:tavLst>
                                    </p:anim>
                                  </p:childTnLst>
                                </p:cTn>
                              </p:par>
                              <p:par>
                                <p:cTn id="346" presetID="16" presetClass="entr" presetSubtype="21" fill="hold" nodeType="withEffect">
                                  <p:stCondLst>
                                    <p:cond delay="0"/>
                                  </p:stCondLst>
                                  <p:childTnLst>
                                    <p:set>
                                      <p:cBhvr>
                                        <p:cTn id="347" dur="1" fill="hold">
                                          <p:stCondLst>
                                            <p:cond delay="0"/>
                                          </p:stCondLst>
                                        </p:cTn>
                                        <p:tgtEl>
                                          <p:spTgt spid="4"/>
                                        </p:tgtEl>
                                        <p:attrNameLst>
                                          <p:attrName>style.visibility</p:attrName>
                                        </p:attrNameLst>
                                      </p:cBhvr>
                                      <p:to>
                                        <p:strVal val="visible"/>
                                      </p:to>
                                    </p:set>
                                    <p:animEffect transition="in" filter="barn(inVertical)">
                                      <p:cBhvr>
                                        <p:cTn id="348" dur="3000"/>
                                        <p:tgtEl>
                                          <p:spTgt spid="4"/>
                                        </p:tgtEl>
                                      </p:cBhvr>
                                    </p:animEffect>
                                  </p:childTnLst>
                                </p:cTn>
                              </p:par>
                            </p:childTnLst>
                          </p:cTn>
                        </p:par>
                        <p:par>
                          <p:cTn id="349" fill="hold">
                            <p:stCondLst>
                              <p:cond delay="6000"/>
                            </p:stCondLst>
                            <p:childTnLst>
                              <p:par>
                                <p:cTn id="350" presetID="40" presetClass="entr" presetSubtype="0" fill="hold" grpId="0" nodeType="afterEffect">
                                  <p:stCondLst>
                                    <p:cond delay="0"/>
                                  </p:stCondLst>
                                  <p:iterate type="lt">
                                    <p:tmPct val="10000"/>
                                  </p:iterate>
                                  <p:childTnLst>
                                    <p:set>
                                      <p:cBhvr>
                                        <p:cTn id="351" dur="1" fill="hold">
                                          <p:stCondLst>
                                            <p:cond delay="0"/>
                                          </p:stCondLst>
                                        </p:cTn>
                                        <p:tgtEl>
                                          <p:spTgt spid="30"/>
                                        </p:tgtEl>
                                        <p:attrNameLst>
                                          <p:attrName>style.visibility</p:attrName>
                                        </p:attrNameLst>
                                      </p:cBhvr>
                                      <p:to>
                                        <p:strVal val="visible"/>
                                      </p:to>
                                    </p:set>
                                    <p:animEffect transition="in" filter="fade">
                                      <p:cBhvr>
                                        <p:cTn id="352" dur="1000"/>
                                        <p:tgtEl>
                                          <p:spTgt spid="30"/>
                                        </p:tgtEl>
                                      </p:cBhvr>
                                    </p:animEffect>
                                    <p:anim calcmode="lin" valueType="num">
                                      <p:cBhvr>
                                        <p:cTn id="353" dur="1000" fill="hold"/>
                                        <p:tgtEl>
                                          <p:spTgt spid="30"/>
                                        </p:tgtEl>
                                        <p:attrNameLst>
                                          <p:attrName>ppt_x</p:attrName>
                                        </p:attrNameLst>
                                      </p:cBhvr>
                                      <p:tavLst>
                                        <p:tav tm="0">
                                          <p:val>
                                            <p:strVal val="#ppt_x-.1"/>
                                          </p:val>
                                        </p:tav>
                                        <p:tav tm="100000">
                                          <p:val>
                                            <p:strVal val="#ppt_x"/>
                                          </p:val>
                                        </p:tav>
                                      </p:tavLst>
                                    </p:anim>
                                    <p:anim calcmode="lin" valueType="num">
                                      <p:cBhvr>
                                        <p:cTn id="354"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449 [Desktop Resolution].jpg"/>
          <p:cNvPicPr>
            <a:picLocks noChangeAspect="1"/>
          </p:cNvPicPr>
          <p:nvPr/>
        </p:nvPicPr>
        <p:blipFill>
          <a:blip r:embed="rId2"/>
          <a:stretch>
            <a:fillRect/>
          </a:stretch>
        </p:blipFill>
        <p:spPr bwMode="auto">
          <a:xfrm>
            <a:off x="0" y="-428646"/>
            <a:ext cx="9144000" cy="5929354"/>
          </a:xfrm>
          <a:prstGeom prst="rect">
            <a:avLst/>
          </a:prstGeom>
          <a:noFill/>
          <a:ln w="9525">
            <a:solidFill>
              <a:schemeClr val="bg1"/>
            </a:solidFill>
            <a:miter lim="800000"/>
            <a:headEnd/>
            <a:tailEnd/>
          </a:ln>
        </p:spPr>
      </p:pic>
      <p:sp>
        <p:nvSpPr>
          <p:cNvPr id="8" name="7 Rectángulo"/>
          <p:cNvSpPr/>
          <p:nvPr/>
        </p:nvSpPr>
        <p:spPr>
          <a:xfrm>
            <a:off x="357188" y="0"/>
            <a:ext cx="857250" cy="5143500"/>
          </a:xfrm>
          <a:prstGeom prst="rect">
            <a:avLst/>
          </a:prstGeom>
          <a:solidFill>
            <a:srgbClr val="E79425">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357313" y="0"/>
            <a:ext cx="857250" cy="5143500"/>
          </a:xfrm>
          <a:prstGeom prst="rect">
            <a:avLst/>
          </a:prstGeom>
          <a:solidFill>
            <a:srgbClr val="FFC000">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286000" y="0"/>
            <a:ext cx="857250" cy="5143500"/>
          </a:xfrm>
          <a:prstGeom prst="rect">
            <a:avLst/>
          </a:prstGeom>
          <a:solidFill>
            <a:srgbClr val="E79425">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214688" y="0"/>
            <a:ext cx="857250" cy="5143500"/>
          </a:xfrm>
          <a:prstGeom prst="rect">
            <a:avLst/>
          </a:prstGeom>
          <a:solidFill>
            <a:srgbClr val="FFC000">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143375" y="0"/>
            <a:ext cx="857250" cy="5143500"/>
          </a:xfrm>
          <a:prstGeom prst="rect">
            <a:avLst/>
          </a:prstGeom>
          <a:solidFill>
            <a:srgbClr val="E79425">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072063" y="0"/>
            <a:ext cx="785812" cy="5143500"/>
          </a:xfrm>
          <a:prstGeom prst="rect">
            <a:avLst/>
          </a:prstGeom>
          <a:solidFill>
            <a:srgbClr val="FFC000">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929313" y="0"/>
            <a:ext cx="857250" cy="5143500"/>
          </a:xfrm>
          <a:prstGeom prst="rect">
            <a:avLst/>
          </a:prstGeom>
          <a:solidFill>
            <a:srgbClr val="E79425">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0"/>
            <a:ext cx="1000125" cy="5143500"/>
          </a:xfrm>
          <a:prstGeom prst="rect">
            <a:avLst/>
          </a:prstGeom>
          <a:solidFill>
            <a:srgbClr val="FFC000">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7929563" y="0"/>
            <a:ext cx="890587" cy="5143500"/>
          </a:xfrm>
          <a:prstGeom prst="rect">
            <a:avLst/>
          </a:prstGeom>
          <a:solidFill>
            <a:srgbClr val="E79425">
              <a:alpha val="60000"/>
            </a:srgb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214282" y="3786196"/>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luces de Navidad tienen un impacto real en nosotros. Un estudio publicado en el </a:t>
            </a:r>
            <a:r>
              <a:rPr lang="es-ES" i="1" dirty="0" err="1" smtClean="0">
                <a:effectLst>
                  <a:glow rad="101600">
                    <a:srgbClr val="C00000">
                      <a:alpha val="60000"/>
                    </a:srgbClr>
                  </a:glow>
                  <a:outerShdw blurRad="38100" dist="38100" dir="2700000" algn="tl">
                    <a:srgbClr val="000000">
                      <a:alpha val="43137"/>
                    </a:srgbClr>
                  </a:outerShdw>
                </a:effectLst>
              </a:rPr>
              <a:t>Journal</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Environmental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Psychology</a:t>
            </a:r>
            <a:r>
              <a:rPr lang="es-ES" i="1" dirty="0" smtClean="0">
                <a:effectLst>
                  <a:glow rad="101600">
                    <a:srgbClr val="C00000">
                      <a:alpha val="60000"/>
                    </a:srgbClr>
                  </a:glow>
                  <a:outerShdw blurRad="38100" dist="38100" dir="2700000" algn="tl">
                    <a:srgbClr val="000000">
                      <a:alpha val="43137"/>
                    </a:srgbClr>
                  </a:outerShdw>
                </a:effectLst>
              </a:rPr>
              <a:t> en 2020 sugiere que las decoraciones navideñas, incluidas las luces, pueden tener un impacto positivo en el estado de ánimo y el bienestar de las personas durante los meses de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4000"/>
                                        <p:tgtEl>
                                          <p:spTgt spid="16"/>
                                        </p:tgtEl>
                                      </p:cBhvr>
                                    </p:animEffect>
                                    <p:set>
                                      <p:cBhvr>
                                        <p:cTn id="31" dur="1" fill="hold">
                                          <p:stCondLst>
                                            <p:cond delay="3999"/>
                                          </p:stCondLst>
                                        </p:cTn>
                                        <p:tgtEl>
                                          <p:spTgt spid="16"/>
                                        </p:tgtEl>
                                        <p:attrNameLst>
                                          <p:attrName>style.visibility</p:attrName>
                                        </p:attrNameLst>
                                      </p:cBhvr>
                                      <p:to>
                                        <p:strVal val="hidden"/>
                                      </p:to>
                                    </p:set>
                                  </p:childTnLst>
                                </p:cTn>
                              </p:par>
                              <p:par>
                                <p:cTn id="32" presetID="16" presetClass="entr" presetSubtype="4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outHorizontal)">
                                      <p:cBhvr>
                                        <p:cTn id="34" dur="4000"/>
                                        <p:tgtEl>
                                          <p:spTgt spid="7"/>
                                        </p:tgtEl>
                                      </p:cBhvr>
                                    </p:animEffect>
                                  </p:childTnLst>
                                </p:cTn>
                              </p:par>
                              <p:par>
                                <p:cTn id="35" presetID="23" presetClass="entr" presetSubtype="28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strVal val="4/3*#ppt_w"/>
                                          </p:val>
                                        </p:tav>
                                        <p:tav tm="100000">
                                          <p:val>
                                            <p:strVal val="#ppt_w"/>
                                          </p:val>
                                        </p:tav>
                                      </p:tavLst>
                                    </p:anim>
                                    <p:anim calcmode="lin" valueType="num">
                                      <p:cBhvr>
                                        <p:cTn id="38" dur="4000" fill="hold"/>
                                        <p:tgtEl>
                                          <p:spTgt spid="7"/>
                                        </p:tgtEl>
                                        <p:attrNameLst>
                                          <p:attrName>ppt_h</p:attrName>
                                        </p:attrNameLst>
                                      </p:cBhvr>
                                      <p:tavLst>
                                        <p:tav tm="0">
                                          <p:val>
                                            <p:strVal val="4/3*#ppt_h"/>
                                          </p:val>
                                        </p:tav>
                                        <p:tav tm="100000">
                                          <p:val>
                                            <p:strVal val="#ppt_h"/>
                                          </p:val>
                                        </p:tav>
                                      </p:tavLst>
                                    </p:anim>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1"/>
                                          </p:val>
                                        </p:tav>
                                        <p:tav tm="100000">
                                          <p:val>
                                            <p:strVal val="#ppt_x"/>
                                          </p:val>
                                        </p:tav>
                                      </p:tavLst>
                                    </p:anim>
                                    <p:anim calcmode="lin" valueType="num">
                                      <p:cBhvr>
                                        <p:cTn id="4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6357_krasivaya_devushka_shokolad_devushki_1920x1200_(www.GdeFon.ru).jpg"/>
          <p:cNvPicPr>
            <a:picLocks noChangeAspect="1"/>
          </p:cNvPicPr>
          <p:nvPr/>
        </p:nvPicPr>
        <p:blipFill>
          <a:blip r:embed="rId2"/>
          <a:stretch>
            <a:fillRect/>
          </a:stretch>
        </p:blipFill>
        <p:spPr bwMode="auto">
          <a:xfrm>
            <a:off x="0" y="-8202"/>
            <a:ext cx="9144000" cy="5151702"/>
          </a:xfrm>
          <a:prstGeom prst="rect">
            <a:avLst/>
          </a:prstGeom>
          <a:noFill/>
          <a:ln w="9525">
            <a:noFill/>
            <a:miter lim="800000"/>
            <a:headEnd/>
            <a:tailEnd/>
          </a:ln>
        </p:spPr>
      </p:pic>
      <p:sp>
        <p:nvSpPr>
          <p:cNvPr id="5" name="4 Rectángulo"/>
          <p:cNvSpPr/>
          <p:nvPr/>
        </p:nvSpPr>
        <p:spPr>
          <a:xfrm>
            <a:off x="0" y="896938"/>
            <a:ext cx="928688" cy="1406525"/>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00125" y="896938"/>
            <a:ext cx="928688" cy="1406525"/>
          </a:xfrm>
          <a:prstGeom prst="rect">
            <a:avLst/>
          </a:prstGeom>
          <a:solidFill>
            <a:srgbClr val="7030A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000375" y="896938"/>
            <a:ext cx="928688" cy="1406525"/>
          </a:xfrm>
          <a:prstGeom prst="rect">
            <a:avLst/>
          </a:prstGeom>
          <a:solidFill>
            <a:schemeClr val="accent3">
              <a:lumMod val="5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00250" y="896938"/>
            <a:ext cx="928688" cy="1406525"/>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000500" y="896938"/>
            <a:ext cx="928688" cy="1406525"/>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072063" y="896938"/>
            <a:ext cx="928687" cy="1406525"/>
          </a:xfrm>
          <a:prstGeom prst="rect">
            <a:avLst/>
          </a:prstGeom>
          <a:solidFill>
            <a:srgbClr val="7030A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084888" y="896938"/>
            <a:ext cx="928687" cy="1406525"/>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143750" y="896938"/>
            <a:ext cx="928688" cy="1406525"/>
          </a:xfrm>
          <a:prstGeom prst="rect">
            <a:avLst/>
          </a:prstGeom>
          <a:solidFill>
            <a:schemeClr val="accent3">
              <a:lumMod val="5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8215313" y="896938"/>
            <a:ext cx="928687" cy="1406525"/>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2625725"/>
            <a:ext cx="928688" cy="1511300"/>
          </a:xfrm>
          <a:prstGeom prst="rect">
            <a:avLst/>
          </a:prstGeom>
          <a:solidFill>
            <a:srgbClr val="7030A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000125" y="2625725"/>
            <a:ext cx="928688" cy="1511300"/>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3000375" y="2625725"/>
            <a:ext cx="928688" cy="1566863"/>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000250" y="2625725"/>
            <a:ext cx="928688" cy="1511300"/>
          </a:xfrm>
          <a:prstGeom prst="rect">
            <a:avLst/>
          </a:prstGeom>
          <a:solidFill>
            <a:schemeClr val="accent3">
              <a:lumMod val="5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4000500" y="2625725"/>
            <a:ext cx="928688" cy="1566863"/>
          </a:xfrm>
          <a:prstGeom prst="rect">
            <a:avLst/>
          </a:prstGeom>
          <a:solidFill>
            <a:srgbClr val="7030A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5072063" y="2625725"/>
            <a:ext cx="928687" cy="1566863"/>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56325" y="2625725"/>
            <a:ext cx="928688" cy="1566863"/>
          </a:xfrm>
          <a:prstGeom prst="rect">
            <a:avLst/>
          </a:prstGeom>
          <a:solidFill>
            <a:schemeClr val="accent3">
              <a:lumMod val="5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7215188" y="2625725"/>
            <a:ext cx="928687" cy="1566863"/>
          </a:xfrm>
          <a:prstGeom prst="rect">
            <a:avLst/>
          </a:prstGeom>
          <a:solidFill>
            <a:srgbClr val="C0920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8215313" y="2625725"/>
            <a:ext cx="928687" cy="1566863"/>
          </a:xfrm>
          <a:prstGeom prst="rect">
            <a:avLst/>
          </a:prstGeom>
          <a:solidFill>
            <a:srgbClr val="7030A0">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357158" y="3786196"/>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luces brillantes y los colores de las decoraciones navideñas pueden desencadenar la liberación de dopamina, una hormona asociada con la sensación de bienestar, lo que contribuye a la alegría que muchas personas experimentan durante la temporada festiva, según la psicóloga </a:t>
            </a:r>
            <a:r>
              <a:rPr lang="es-ES" i="1" dirty="0" err="1" smtClean="0">
                <a:effectLst>
                  <a:glow rad="101600">
                    <a:srgbClr val="C00000">
                      <a:alpha val="60000"/>
                    </a:srgbClr>
                  </a:glow>
                  <a:outerShdw blurRad="38100" dist="38100" dir="2700000" algn="tl">
                    <a:srgbClr val="000000">
                      <a:alpha val="43137"/>
                    </a:srgbClr>
                  </a:outerShdw>
                </a:effectLst>
              </a:rPr>
              <a:t>Déborah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Serani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prism/>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216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216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216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216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216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216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216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216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4" fill="hold" nodeType="afterEffect">
                                  <p:stCondLst>
                                    <p:cond delay="0"/>
                                  </p:stCondLst>
                                  <p:childTnLst>
                                    <p:anim calcmode="lin" valueType="num">
                                      <p:cBhvr additive="base">
                                        <p:cTn id="97" dur="4000"/>
                                        <p:tgtEl>
                                          <p:spTgt spid="5"/>
                                        </p:tgtEl>
                                        <p:attrNameLst>
                                          <p:attrName>ppt_x</p:attrName>
                                        </p:attrNameLst>
                                      </p:cBhvr>
                                      <p:tavLst>
                                        <p:tav tm="0">
                                          <p:val>
                                            <p:strVal val="ppt_x"/>
                                          </p:val>
                                        </p:tav>
                                        <p:tav tm="100000">
                                          <p:val>
                                            <p:strVal val="ppt_x"/>
                                          </p:val>
                                        </p:tav>
                                      </p:tavLst>
                                    </p:anim>
                                    <p:anim calcmode="lin" valueType="num">
                                      <p:cBhvr additive="base">
                                        <p:cTn id="98" dur="4000"/>
                                        <p:tgtEl>
                                          <p:spTgt spid="5"/>
                                        </p:tgtEl>
                                        <p:attrNameLst>
                                          <p:attrName>ppt_y</p:attrName>
                                        </p:attrNameLst>
                                      </p:cBhvr>
                                      <p:tavLst>
                                        <p:tav tm="0">
                                          <p:val>
                                            <p:strVal val="ppt_y"/>
                                          </p:val>
                                        </p:tav>
                                        <p:tav tm="100000">
                                          <p:val>
                                            <p:strVal val="1+ppt_h/2"/>
                                          </p:val>
                                        </p:tav>
                                      </p:tavLst>
                                    </p:anim>
                                    <p:set>
                                      <p:cBhvr>
                                        <p:cTn id="99" dur="1" fill="hold">
                                          <p:stCondLst>
                                            <p:cond delay="3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4000"/>
                                        <p:tgtEl>
                                          <p:spTgt spid="6"/>
                                        </p:tgtEl>
                                        <p:attrNameLst>
                                          <p:attrName>ppt_x</p:attrName>
                                        </p:attrNameLst>
                                      </p:cBhvr>
                                      <p:tavLst>
                                        <p:tav tm="0">
                                          <p:val>
                                            <p:strVal val="ppt_x"/>
                                          </p:val>
                                        </p:tav>
                                        <p:tav tm="100000">
                                          <p:val>
                                            <p:strVal val="ppt_x"/>
                                          </p:val>
                                        </p:tav>
                                      </p:tavLst>
                                    </p:anim>
                                    <p:anim calcmode="lin" valueType="num">
                                      <p:cBhvr additive="base">
                                        <p:cTn id="102" dur="4000"/>
                                        <p:tgtEl>
                                          <p:spTgt spid="6"/>
                                        </p:tgtEl>
                                        <p:attrNameLst>
                                          <p:attrName>ppt_y</p:attrName>
                                        </p:attrNameLst>
                                      </p:cBhvr>
                                      <p:tavLst>
                                        <p:tav tm="0">
                                          <p:val>
                                            <p:strVal val="ppt_y"/>
                                          </p:val>
                                        </p:tav>
                                        <p:tav tm="100000">
                                          <p:val>
                                            <p:strVal val="1+ppt_h/2"/>
                                          </p:val>
                                        </p:tav>
                                      </p:tavLst>
                                    </p:anim>
                                    <p:set>
                                      <p:cBhvr>
                                        <p:cTn id="103" dur="1" fill="hold">
                                          <p:stCondLst>
                                            <p:cond delay="3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4000"/>
                                        <p:tgtEl>
                                          <p:spTgt spid="7"/>
                                        </p:tgtEl>
                                        <p:attrNameLst>
                                          <p:attrName>ppt_x</p:attrName>
                                        </p:attrNameLst>
                                      </p:cBhvr>
                                      <p:tavLst>
                                        <p:tav tm="0">
                                          <p:val>
                                            <p:strVal val="ppt_x"/>
                                          </p:val>
                                        </p:tav>
                                        <p:tav tm="100000">
                                          <p:val>
                                            <p:strVal val="ppt_x"/>
                                          </p:val>
                                        </p:tav>
                                      </p:tavLst>
                                    </p:anim>
                                    <p:anim calcmode="lin" valueType="num">
                                      <p:cBhvr additive="base">
                                        <p:cTn id="106" dur="4000"/>
                                        <p:tgtEl>
                                          <p:spTgt spid="7"/>
                                        </p:tgtEl>
                                        <p:attrNameLst>
                                          <p:attrName>ppt_y</p:attrName>
                                        </p:attrNameLst>
                                      </p:cBhvr>
                                      <p:tavLst>
                                        <p:tav tm="0">
                                          <p:val>
                                            <p:strVal val="ppt_y"/>
                                          </p:val>
                                        </p:tav>
                                        <p:tav tm="100000">
                                          <p:val>
                                            <p:strVal val="1+ppt_h/2"/>
                                          </p:val>
                                        </p:tav>
                                      </p:tavLst>
                                    </p:anim>
                                    <p:set>
                                      <p:cBhvr>
                                        <p:cTn id="107" dur="1" fill="hold">
                                          <p:stCondLst>
                                            <p:cond delay="3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4000"/>
                                        <p:tgtEl>
                                          <p:spTgt spid="8"/>
                                        </p:tgtEl>
                                        <p:attrNameLst>
                                          <p:attrName>ppt_x</p:attrName>
                                        </p:attrNameLst>
                                      </p:cBhvr>
                                      <p:tavLst>
                                        <p:tav tm="0">
                                          <p:val>
                                            <p:strVal val="ppt_x"/>
                                          </p:val>
                                        </p:tav>
                                        <p:tav tm="100000">
                                          <p:val>
                                            <p:strVal val="ppt_x"/>
                                          </p:val>
                                        </p:tav>
                                      </p:tavLst>
                                    </p:anim>
                                    <p:anim calcmode="lin" valueType="num">
                                      <p:cBhvr additive="base">
                                        <p:cTn id="110" dur="4000"/>
                                        <p:tgtEl>
                                          <p:spTgt spid="8"/>
                                        </p:tgtEl>
                                        <p:attrNameLst>
                                          <p:attrName>ppt_y</p:attrName>
                                        </p:attrNameLst>
                                      </p:cBhvr>
                                      <p:tavLst>
                                        <p:tav tm="0">
                                          <p:val>
                                            <p:strVal val="ppt_y"/>
                                          </p:val>
                                        </p:tav>
                                        <p:tav tm="100000">
                                          <p:val>
                                            <p:strVal val="1+ppt_h/2"/>
                                          </p:val>
                                        </p:tav>
                                      </p:tavLst>
                                    </p:anim>
                                    <p:set>
                                      <p:cBhvr>
                                        <p:cTn id="111" dur="1" fill="hold">
                                          <p:stCondLst>
                                            <p:cond delay="3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4000"/>
                                        <p:tgtEl>
                                          <p:spTgt spid="9"/>
                                        </p:tgtEl>
                                        <p:attrNameLst>
                                          <p:attrName>ppt_x</p:attrName>
                                        </p:attrNameLst>
                                      </p:cBhvr>
                                      <p:tavLst>
                                        <p:tav tm="0">
                                          <p:val>
                                            <p:strVal val="ppt_x"/>
                                          </p:val>
                                        </p:tav>
                                        <p:tav tm="100000">
                                          <p:val>
                                            <p:strVal val="ppt_x"/>
                                          </p:val>
                                        </p:tav>
                                      </p:tavLst>
                                    </p:anim>
                                    <p:anim calcmode="lin" valueType="num">
                                      <p:cBhvr additive="base">
                                        <p:cTn id="114" dur="4000"/>
                                        <p:tgtEl>
                                          <p:spTgt spid="9"/>
                                        </p:tgtEl>
                                        <p:attrNameLst>
                                          <p:attrName>ppt_y</p:attrName>
                                        </p:attrNameLst>
                                      </p:cBhvr>
                                      <p:tavLst>
                                        <p:tav tm="0">
                                          <p:val>
                                            <p:strVal val="ppt_y"/>
                                          </p:val>
                                        </p:tav>
                                        <p:tav tm="100000">
                                          <p:val>
                                            <p:strVal val="1+ppt_h/2"/>
                                          </p:val>
                                        </p:tav>
                                      </p:tavLst>
                                    </p:anim>
                                    <p:set>
                                      <p:cBhvr>
                                        <p:cTn id="115" dur="1" fill="hold">
                                          <p:stCondLst>
                                            <p:cond delay="3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4000"/>
                                        <p:tgtEl>
                                          <p:spTgt spid="10"/>
                                        </p:tgtEl>
                                        <p:attrNameLst>
                                          <p:attrName>ppt_x</p:attrName>
                                        </p:attrNameLst>
                                      </p:cBhvr>
                                      <p:tavLst>
                                        <p:tav tm="0">
                                          <p:val>
                                            <p:strVal val="ppt_x"/>
                                          </p:val>
                                        </p:tav>
                                        <p:tav tm="100000">
                                          <p:val>
                                            <p:strVal val="ppt_x"/>
                                          </p:val>
                                        </p:tav>
                                      </p:tavLst>
                                    </p:anim>
                                    <p:anim calcmode="lin" valueType="num">
                                      <p:cBhvr additive="base">
                                        <p:cTn id="118" dur="4000"/>
                                        <p:tgtEl>
                                          <p:spTgt spid="10"/>
                                        </p:tgtEl>
                                        <p:attrNameLst>
                                          <p:attrName>ppt_y</p:attrName>
                                        </p:attrNameLst>
                                      </p:cBhvr>
                                      <p:tavLst>
                                        <p:tav tm="0">
                                          <p:val>
                                            <p:strVal val="ppt_y"/>
                                          </p:val>
                                        </p:tav>
                                        <p:tav tm="100000">
                                          <p:val>
                                            <p:strVal val="1+ppt_h/2"/>
                                          </p:val>
                                        </p:tav>
                                      </p:tavLst>
                                    </p:anim>
                                    <p:set>
                                      <p:cBhvr>
                                        <p:cTn id="119" dur="1" fill="hold">
                                          <p:stCondLst>
                                            <p:cond delay="3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4000"/>
                                        <p:tgtEl>
                                          <p:spTgt spid="11"/>
                                        </p:tgtEl>
                                        <p:attrNameLst>
                                          <p:attrName>ppt_x</p:attrName>
                                        </p:attrNameLst>
                                      </p:cBhvr>
                                      <p:tavLst>
                                        <p:tav tm="0">
                                          <p:val>
                                            <p:strVal val="ppt_x"/>
                                          </p:val>
                                        </p:tav>
                                        <p:tav tm="100000">
                                          <p:val>
                                            <p:strVal val="ppt_x"/>
                                          </p:val>
                                        </p:tav>
                                      </p:tavLst>
                                    </p:anim>
                                    <p:anim calcmode="lin" valueType="num">
                                      <p:cBhvr additive="base">
                                        <p:cTn id="122" dur="4000"/>
                                        <p:tgtEl>
                                          <p:spTgt spid="11"/>
                                        </p:tgtEl>
                                        <p:attrNameLst>
                                          <p:attrName>ppt_y</p:attrName>
                                        </p:attrNameLst>
                                      </p:cBhvr>
                                      <p:tavLst>
                                        <p:tav tm="0">
                                          <p:val>
                                            <p:strVal val="ppt_y"/>
                                          </p:val>
                                        </p:tav>
                                        <p:tav tm="100000">
                                          <p:val>
                                            <p:strVal val="1+ppt_h/2"/>
                                          </p:val>
                                        </p:tav>
                                      </p:tavLst>
                                    </p:anim>
                                    <p:set>
                                      <p:cBhvr>
                                        <p:cTn id="123" dur="1" fill="hold">
                                          <p:stCondLst>
                                            <p:cond delay="3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4000"/>
                                        <p:tgtEl>
                                          <p:spTgt spid="12"/>
                                        </p:tgtEl>
                                        <p:attrNameLst>
                                          <p:attrName>ppt_x</p:attrName>
                                        </p:attrNameLst>
                                      </p:cBhvr>
                                      <p:tavLst>
                                        <p:tav tm="0">
                                          <p:val>
                                            <p:strVal val="ppt_x"/>
                                          </p:val>
                                        </p:tav>
                                        <p:tav tm="100000">
                                          <p:val>
                                            <p:strVal val="ppt_x"/>
                                          </p:val>
                                        </p:tav>
                                      </p:tavLst>
                                    </p:anim>
                                    <p:anim calcmode="lin" valueType="num">
                                      <p:cBhvr additive="base">
                                        <p:cTn id="126" dur="4000"/>
                                        <p:tgtEl>
                                          <p:spTgt spid="12"/>
                                        </p:tgtEl>
                                        <p:attrNameLst>
                                          <p:attrName>ppt_y</p:attrName>
                                        </p:attrNameLst>
                                      </p:cBhvr>
                                      <p:tavLst>
                                        <p:tav tm="0">
                                          <p:val>
                                            <p:strVal val="ppt_y"/>
                                          </p:val>
                                        </p:tav>
                                        <p:tav tm="100000">
                                          <p:val>
                                            <p:strVal val="1+ppt_h/2"/>
                                          </p:val>
                                        </p:tav>
                                      </p:tavLst>
                                    </p:anim>
                                    <p:set>
                                      <p:cBhvr>
                                        <p:cTn id="127" dur="1" fill="hold">
                                          <p:stCondLst>
                                            <p:cond delay="3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4000"/>
                                        <p:tgtEl>
                                          <p:spTgt spid="13"/>
                                        </p:tgtEl>
                                        <p:attrNameLst>
                                          <p:attrName>ppt_x</p:attrName>
                                        </p:attrNameLst>
                                      </p:cBhvr>
                                      <p:tavLst>
                                        <p:tav tm="0">
                                          <p:val>
                                            <p:strVal val="ppt_x"/>
                                          </p:val>
                                        </p:tav>
                                        <p:tav tm="100000">
                                          <p:val>
                                            <p:strVal val="ppt_x"/>
                                          </p:val>
                                        </p:tav>
                                      </p:tavLst>
                                    </p:anim>
                                    <p:anim calcmode="lin" valueType="num">
                                      <p:cBhvr additive="base">
                                        <p:cTn id="130" dur="4000"/>
                                        <p:tgtEl>
                                          <p:spTgt spid="13"/>
                                        </p:tgtEl>
                                        <p:attrNameLst>
                                          <p:attrName>ppt_y</p:attrName>
                                        </p:attrNameLst>
                                      </p:cBhvr>
                                      <p:tavLst>
                                        <p:tav tm="0">
                                          <p:val>
                                            <p:strVal val="ppt_y"/>
                                          </p:val>
                                        </p:tav>
                                        <p:tav tm="100000">
                                          <p:val>
                                            <p:strVal val="1+ppt_h/2"/>
                                          </p:val>
                                        </p:tav>
                                      </p:tavLst>
                                    </p:anim>
                                    <p:set>
                                      <p:cBhvr>
                                        <p:cTn id="131" dur="1" fill="hold">
                                          <p:stCondLst>
                                            <p:cond delay="3999"/>
                                          </p:stCondLst>
                                        </p:cTn>
                                        <p:tgtEl>
                                          <p:spTgt spid="13"/>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4000"/>
                                        <p:tgtEl>
                                          <p:spTgt spid="14"/>
                                        </p:tgtEl>
                                        <p:attrNameLst>
                                          <p:attrName>ppt_x</p:attrName>
                                        </p:attrNameLst>
                                      </p:cBhvr>
                                      <p:tavLst>
                                        <p:tav tm="0">
                                          <p:val>
                                            <p:strVal val="ppt_x"/>
                                          </p:val>
                                        </p:tav>
                                        <p:tav tm="100000">
                                          <p:val>
                                            <p:strVal val="ppt_x"/>
                                          </p:val>
                                        </p:tav>
                                      </p:tavLst>
                                    </p:anim>
                                    <p:anim calcmode="lin" valueType="num">
                                      <p:cBhvr additive="base">
                                        <p:cTn id="134" dur="4000"/>
                                        <p:tgtEl>
                                          <p:spTgt spid="14"/>
                                        </p:tgtEl>
                                        <p:attrNameLst>
                                          <p:attrName>ppt_y</p:attrName>
                                        </p:attrNameLst>
                                      </p:cBhvr>
                                      <p:tavLst>
                                        <p:tav tm="0">
                                          <p:val>
                                            <p:strVal val="ppt_y"/>
                                          </p:val>
                                        </p:tav>
                                        <p:tav tm="100000">
                                          <p:val>
                                            <p:strVal val="0-ppt_h/2"/>
                                          </p:val>
                                        </p:tav>
                                      </p:tavLst>
                                    </p:anim>
                                    <p:set>
                                      <p:cBhvr>
                                        <p:cTn id="135" dur="1" fill="hold">
                                          <p:stCondLst>
                                            <p:cond delay="3999"/>
                                          </p:stCondLst>
                                        </p:cTn>
                                        <p:tgtEl>
                                          <p:spTgt spid="14"/>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4000"/>
                                        <p:tgtEl>
                                          <p:spTgt spid="15"/>
                                        </p:tgtEl>
                                        <p:attrNameLst>
                                          <p:attrName>ppt_x</p:attrName>
                                        </p:attrNameLst>
                                      </p:cBhvr>
                                      <p:tavLst>
                                        <p:tav tm="0">
                                          <p:val>
                                            <p:strVal val="ppt_x"/>
                                          </p:val>
                                        </p:tav>
                                        <p:tav tm="100000">
                                          <p:val>
                                            <p:strVal val="ppt_x"/>
                                          </p:val>
                                        </p:tav>
                                      </p:tavLst>
                                    </p:anim>
                                    <p:anim calcmode="lin" valueType="num">
                                      <p:cBhvr additive="base">
                                        <p:cTn id="138" dur="4000"/>
                                        <p:tgtEl>
                                          <p:spTgt spid="15"/>
                                        </p:tgtEl>
                                        <p:attrNameLst>
                                          <p:attrName>ppt_y</p:attrName>
                                        </p:attrNameLst>
                                      </p:cBhvr>
                                      <p:tavLst>
                                        <p:tav tm="0">
                                          <p:val>
                                            <p:strVal val="ppt_y"/>
                                          </p:val>
                                        </p:tav>
                                        <p:tav tm="100000">
                                          <p:val>
                                            <p:strVal val="0-ppt_h/2"/>
                                          </p:val>
                                        </p:tav>
                                      </p:tavLst>
                                    </p:anim>
                                    <p:set>
                                      <p:cBhvr>
                                        <p:cTn id="139" dur="1" fill="hold">
                                          <p:stCondLst>
                                            <p:cond delay="3999"/>
                                          </p:stCondLst>
                                        </p:cTn>
                                        <p:tgtEl>
                                          <p:spTgt spid="1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4000"/>
                                        <p:tgtEl>
                                          <p:spTgt spid="16"/>
                                        </p:tgtEl>
                                        <p:attrNameLst>
                                          <p:attrName>ppt_x</p:attrName>
                                        </p:attrNameLst>
                                      </p:cBhvr>
                                      <p:tavLst>
                                        <p:tav tm="0">
                                          <p:val>
                                            <p:strVal val="ppt_x"/>
                                          </p:val>
                                        </p:tav>
                                        <p:tav tm="100000">
                                          <p:val>
                                            <p:strVal val="ppt_x"/>
                                          </p:val>
                                        </p:tav>
                                      </p:tavLst>
                                    </p:anim>
                                    <p:anim calcmode="lin" valueType="num">
                                      <p:cBhvr additive="base">
                                        <p:cTn id="142" dur="4000"/>
                                        <p:tgtEl>
                                          <p:spTgt spid="16"/>
                                        </p:tgtEl>
                                        <p:attrNameLst>
                                          <p:attrName>ppt_y</p:attrName>
                                        </p:attrNameLst>
                                      </p:cBhvr>
                                      <p:tavLst>
                                        <p:tav tm="0">
                                          <p:val>
                                            <p:strVal val="ppt_y"/>
                                          </p:val>
                                        </p:tav>
                                        <p:tav tm="100000">
                                          <p:val>
                                            <p:strVal val="0-ppt_h/2"/>
                                          </p:val>
                                        </p:tav>
                                      </p:tavLst>
                                    </p:anim>
                                    <p:set>
                                      <p:cBhvr>
                                        <p:cTn id="143" dur="1" fill="hold">
                                          <p:stCondLst>
                                            <p:cond delay="3999"/>
                                          </p:stCondLst>
                                        </p:cTn>
                                        <p:tgtEl>
                                          <p:spTgt spid="1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4000"/>
                                        <p:tgtEl>
                                          <p:spTgt spid="17"/>
                                        </p:tgtEl>
                                        <p:attrNameLst>
                                          <p:attrName>ppt_x</p:attrName>
                                        </p:attrNameLst>
                                      </p:cBhvr>
                                      <p:tavLst>
                                        <p:tav tm="0">
                                          <p:val>
                                            <p:strVal val="ppt_x"/>
                                          </p:val>
                                        </p:tav>
                                        <p:tav tm="100000">
                                          <p:val>
                                            <p:strVal val="ppt_x"/>
                                          </p:val>
                                        </p:tav>
                                      </p:tavLst>
                                    </p:anim>
                                    <p:anim calcmode="lin" valueType="num">
                                      <p:cBhvr additive="base">
                                        <p:cTn id="146" dur="4000"/>
                                        <p:tgtEl>
                                          <p:spTgt spid="17"/>
                                        </p:tgtEl>
                                        <p:attrNameLst>
                                          <p:attrName>ppt_y</p:attrName>
                                        </p:attrNameLst>
                                      </p:cBhvr>
                                      <p:tavLst>
                                        <p:tav tm="0">
                                          <p:val>
                                            <p:strVal val="ppt_y"/>
                                          </p:val>
                                        </p:tav>
                                        <p:tav tm="100000">
                                          <p:val>
                                            <p:strVal val="0-ppt_h/2"/>
                                          </p:val>
                                        </p:tav>
                                      </p:tavLst>
                                    </p:anim>
                                    <p:set>
                                      <p:cBhvr>
                                        <p:cTn id="147" dur="1" fill="hold">
                                          <p:stCondLst>
                                            <p:cond delay="3999"/>
                                          </p:stCondLst>
                                        </p:cTn>
                                        <p:tgtEl>
                                          <p:spTgt spid="17"/>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4000"/>
                                        <p:tgtEl>
                                          <p:spTgt spid="18"/>
                                        </p:tgtEl>
                                        <p:attrNameLst>
                                          <p:attrName>ppt_x</p:attrName>
                                        </p:attrNameLst>
                                      </p:cBhvr>
                                      <p:tavLst>
                                        <p:tav tm="0">
                                          <p:val>
                                            <p:strVal val="ppt_x"/>
                                          </p:val>
                                        </p:tav>
                                        <p:tav tm="100000">
                                          <p:val>
                                            <p:strVal val="ppt_x"/>
                                          </p:val>
                                        </p:tav>
                                      </p:tavLst>
                                    </p:anim>
                                    <p:anim calcmode="lin" valueType="num">
                                      <p:cBhvr additive="base">
                                        <p:cTn id="150" dur="4000"/>
                                        <p:tgtEl>
                                          <p:spTgt spid="18"/>
                                        </p:tgtEl>
                                        <p:attrNameLst>
                                          <p:attrName>ppt_y</p:attrName>
                                        </p:attrNameLst>
                                      </p:cBhvr>
                                      <p:tavLst>
                                        <p:tav tm="0">
                                          <p:val>
                                            <p:strVal val="ppt_y"/>
                                          </p:val>
                                        </p:tav>
                                        <p:tav tm="100000">
                                          <p:val>
                                            <p:strVal val="0-ppt_h/2"/>
                                          </p:val>
                                        </p:tav>
                                      </p:tavLst>
                                    </p:anim>
                                    <p:set>
                                      <p:cBhvr>
                                        <p:cTn id="151" dur="1" fill="hold">
                                          <p:stCondLst>
                                            <p:cond delay="3999"/>
                                          </p:stCondLst>
                                        </p:cTn>
                                        <p:tgtEl>
                                          <p:spTgt spid="1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4000"/>
                                        <p:tgtEl>
                                          <p:spTgt spid="19"/>
                                        </p:tgtEl>
                                        <p:attrNameLst>
                                          <p:attrName>ppt_x</p:attrName>
                                        </p:attrNameLst>
                                      </p:cBhvr>
                                      <p:tavLst>
                                        <p:tav tm="0">
                                          <p:val>
                                            <p:strVal val="ppt_x"/>
                                          </p:val>
                                        </p:tav>
                                        <p:tav tm="100000">
                                          <p:val>
                                            <p:strVal val="ppt_x"/>
                                          </p:val>
                                        </p:tav>
                                      </p:tavLst>
                                    </p:anim>
                                    <p:anim calcmode="lin" valueType="num">
                                      <p:cBhvr additive="base">
                                        <p:cTn id="154" dur="4000"/>
                                        <p:tgtEl>
                                          <p:spTgt spid="19"/>
                                        </p:tgtEl>
                                        <p:attrNameLst>
                                          <p:attrName>ppt_y</p:attrName>
                                        </p:attrNameLst>
                                      </p:cBhvr>
                                      <p:tavLst>
                                        <p:tav tm="0">
                                          <p:val>
                                            <p:strVal val="ppt_y"/>
                                          </p:val>
                                        </p:tav>
                                        <p:tav tm="100000">
                                          <p:val>
                                            <p:strVal val="0-ppt_h/2"/>
                                          </p:val>
                                        </p:tav>
                                      </p:tavLst>
                                    </p:anim>
                                    <p:set>
                                      <p:cBhvr>
                                        <p:cTn id="155" dur="1" fill="hold">
                                          <p:stCondLst>
                                            <p:cond delay="3999"/>
                                          </p:stCondLst>
                                        </p:cTn>
                                        <p:tgtEl>
                                          <p:spTgt spid="19"/>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4000"/>
                                        <p:tgtEl>
                                          <p:spTgt spid="20"/>
                                        </p:tgtEl>
                                        <p:attrNameLst>
                                          <p:attrName>ppt_x</p:attrName>
                                        </p:attrNameLst>
                                      </p:cBhvr>
                                      <p:tavLst>
                                        <p:tav tm="0">
                                          <p:val>
                                            <p:strVal val="ppt_x"/>
                                          </p:val>
                                        </p:tav>
                                        <p:tav tm="100000">
                                          <p:val>
                                            <p:strVal val="ppt_x"/>
                                          </p:val>
                                        </p:tav>
                                      </p:tavLst>
                                    </p:anim>
                                    <p:anim calcmode="lin" valueType="num">
                                      <p:cBhvr additive="base">
                                        <p:cTn id="158" dur="4000"/>
                                        <p:tgtEl>
                                          <p:spTgt spid="20"/>
                                        </p:tgtEl>
                                        <p:attrNameLst>
                                          <p:attrName>ppt_y</p:attrName>
                                        </p:attrNameLst>
                                      </p:cBhvr>
                                      <p:tavLst>
                                        <p:tav tm="0">
                                          <p:val>
                                            <p:strVal val="ppt_y"/>
                                          </p:val>
                                        </p:tav>
                                        <p:tav tm="100000">
                                          <p:val>
                                            <p:strVal val="0-ppt_h/2"/>
                                          </p:val>
                                        </p:tav>
                                      </p:tavLst>
                                    </p:anim>
                                    <p:set>
                                      <p:cBhvr>
                                        <p:cTn id="159" dur="1" fill="hold">
                                          <p:stCondLst>
                                            <p:cond delay="3999"/>
                                          </p:stCondLst>
                                        </p:cTn>
                                        <p:tgtEl>
                                          <p:spTgt spid="20"/>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4000"/>
                                        <p:tgtEl>
                                          <p:spTgt spid="21"/>
                                        </p:tgtEl>
                                        <p:attrNameLst>
                                          <p:attrName>ppt_x</p:attrName>
                                        </p:attrNameLst>
                                      </p:cBhvr>
                                      <p:tavLst>
                                        <p:tav tm="0">
                                          <p:val>
                                            <p:strVal val="ppt_x"/>
                                          </p:val>
                                        </p:tav>
                                        <p:tav tm="100000">
                                          <p:val>
                                            <p:strVal val="ppt_x"/>
                                          </p:val>
                                        </p:tav>
                                      </p:tavLst>
                                    </p:anim>
                                    <p:anim calcmode="lin" valueType="num">
                                      <p:cBhvr additive="base">
                                        <p:cTn id="162" dur="4000"/>
                                        <p:tgtEl>
                                          <p:spTgt spid="21"/>
                                        </p:tgtEl>
                                        <p:attrNameLst>
                                          <p:attrName>ppt_y</p:attrName>
                                        </p:attrNameLst>
                                      </p:cBhvr>
                                      <p:tavLst>
                                        <p:tav tm="0">
                                          <p:val>
                                            <p:strVal val="ppt_y"/>
                                          </p:val>
                                        </p:tav>
                                        <p:tav tm="100000">
                                          <p:val>
                                            <p:strVal val="0-ppt_h/2"/>
                                          </p:val>
                                        </p:tav>
                                      </p:tavLst>
                                    </p:anim>
                                    <p:set>
                                      <p:cBhvr>
                                        <p:cTn id="163" dur="1" fill="hold">
                                          <p:stCondLst>
                                            <p:cond delay="3999"/>
                                          </p:stCondLst>
                                        </p:cTn>
                                        <p:tgtEl>
                                          <p:spTgt spid="21"/>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4000"/>
                                        <p:tgtEl>
                                          <p:spTgt spid="22"/>
                                        </p:tgtEl>
                                        <p:attrNameLst>
                                          <p:attrName>ppt_x</p:attrName>
                                        </p:attrNameLst>
                                      </p:cBhvr>
                                      <p:tavLst>
                                        <p:tav tm="0">
                                          <p:val>
                                            <p:strVal val="ppt_x"/>
                                          </p:val>
                                        </p:tav>
                                        <p:tav tm="100000">
                                          <p:val>
                                            <p:strVal val="ppt_x"/>
                                          </p:val>
                                        </p:tav>
                                      </p:tavLst>
                                    </p:anim>
                                    <p:anim calcmode="lin" valueType="num">
                                      <p:cBhvr additive="base">
                                        <p:cTn id="166" dur="4000"/>
                                        <p:tgtEl>
                                          <p:spTgt spid="22"/>
                                        </p:tgtEl>
                                        <p:attrNameLst>
                                          <p:attrName>ppt_y</p:attrName>
                                        </p:attrNameLst>
                                      </p:cBhvr>
                                      <p:tavLst>
                                        <p:tav tm="0">
                                          <p:val>
                                            <p:strVal val="ppt_y"/>
                                          </p:val>
                                        </p:tav>
                                        <p:tav tm="100000">
                                          <p:val>
                                            <p:strVal val="0-ppt_h/2"/>
                                          </p:val>
                                        </p:tav>
                                      </p:tavLst>
                                    </p:anim>
                                    <p:set>
                                      <p:cBhvr>
                                        <p:cTn id="167" dur="1" fill="hold">
                                          <p:stCondLst>
                                            <p:cond delay="3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4000" fill="hold"/>
                                        <p:tgtEl>
                                          <p:spTgt spid="4"/>
                                        </p:tgtEl>
                                        <p:attrNameLst>
                                          <p:attrName>ppt_w</p:attrName>
                                        </p:attrNameLst>
                                      </p:cBhvr>
                                      <p:tavLst>
                                        <p:tav tm="0">
                                          <p:val>
                                            <p:strVal val="4/3*#ppt_w"/>
                                          </p:val>
                                        </p:tav>
                                        <p:tav tm="100000">
                                          <p:val>
                                            <p:strVal val="#ppt_w"/>
                                          </p:val>
                                        </p:tav>
                                      </p:tavLst>
                                    </p:anim>
                                    <p:anim calcmode="lin" valueType="num">
                                      <p:cBhvr>
                                        <p:cTn id="171" dur="4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Horizontal)">
                                      <p:cBhvr>
                                        <p:cTn id="174" dur="4000"/>
                                        <p:tgtEl>
                                          <p:spTgt spid="4"/>
                                        </p:tgtEl>
                                      </p:cBhvr>
                                    </p:animEffect>
                                  </p:childTnLst>
                                </p:cTn>
                              </p:par>
                            </p:childTnLst>
                          </p:cTn>
                        </p:par>
                        <p:par>
                          <p:cTn id="175" fill="hold">
                            <p:stCondLst>
                              <p:cond delay="7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nvierno-en-el-pueblo-Winter-im-Dorf-a23385154.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9" name="8 Rectángulo"/>
          <p:cNvSpPr/>
          <p:nvPr/>
        </p:nvSpPr>
        <p:spPr>
          <a:xfrm>
            <a:off x="0" y="0"/>
            <a:ext cx="9144000" cy="5143500"/>
          </a:xfrm>
          <a:prstGeom prst="rect">
            <a:avLst/>
          </a:prstGeom>
          <a:solidFill>
            <a:schemeClr val="tx2">
              <a:lumMod val="5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500034"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iluminación de las calles de Madrid ha sufrido un pequeño lavado de cara en ciertas zonas del centro, pues varios diseñadores de prestigio se unen a las propuestas navideñas de este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fltVal val="0"/>
                                          </p:val>
                                        </p:tav>
                                        <p:tav tm="100000">
                                          <p:val>
                                            <p:strVal val="#ppt_w"/>
                                          </p:val>
                                        </p:tav>
                                      </p:tavLst>
                                    </p:anim>
                                    <p:anim calcmode="lin" valueType="num">
                                      <p:cBhvr>
                                        <p:cTn id="11" dur="4000" fill="hold"/>
                                        <p:tgtEl>
                                          <p:spTgt spid="5"/>
                                        </p:tgtEl>
                                        <p:attrNameLst>
                                          <p:attrName>ppt_h</p:attrName>
                                        </p:attrNameLst>
                                      </p:cBhvr>
                                      <p:tavLst>
                                        <p:tav tm="0">
                                          <p:val>
                                            <p:fltVal val="0"/>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4000"/>
                                        <p:tgtEl>
                                          <p:spTgt spid="5"/>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4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7" name="6 Imagen" descr="IMGP2509 [Desktop Resolution].jpg"/>
          <p:cNvPicPr>
            <a:picLocks noChangeAspect="1"/>
          </p:cNvPicPr>
          <p:nvPr/>
        </p:nvPicPr>
        <p:blipFill>
          <a:blip r:embed="rId3"/>
          <a:stretch>
            <a:fillRect/>
          </a:stretch>
        </p:blipFill>
        <p:spPr bwMode="auto">
          <a:xfrm>
            <a:off x="0" y="-357208"/>
            <a:ext cx="9144000" cy="5857916"/>
          </a:xfrm>
          <a:prstGeom prst="rect">
            <a:avLst/>
          </a:prstGeom>
          <a:noFill/>
          <a:ln w="9525">
            <a:noFill/>
            <a:miter lim="800000"/>
            <a:headEnd/>
            <a:tailEnd/>
          </a:ln>
        </p:spPr>
      </p:pic>
      <p:sp>
        <p:nvSpPr>
          <p:cNvPr id="8" name="7 Rectángulo"/>
          <p:cNvSpPr/>
          <p:nvPr/>
        </p:nvSpPr>
        <p:spPr>
          <a:xfrm>
            <a:off x="0" y="0"/>
            <a:ext cx="4572000" cy="2571750"/>
          </a:xfrm>
          <a:prstGeom prst="rect">
            <a:avLst/>
          </a:prstGeom>
          <a:solidFill>
            <a:srgbClr val="F3BA3B">
              <a:alpha val="60000"/>
            </a:srgb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572000" y="0"/>
            <a:ext cx="4572000" cy="2571750"/>
          </a:xfrm>
          <a:prstGeom prst="rect">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571750"/>
            <a:ext cx="4572000" cy="2571750"/>
          </a:xfrm>
          <a:prstGeom prst="rect">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572000" y="2571750"/>
            <a:ext cx="4572000" cy="2571750"/>
          </a:xfrm>
          <a:prstGeom prst="rect">
            <a:avLst/>
          </a:prstGeom>
          <a:solidFill>
            <a:srgbClr val="F3BA3B">
              <a:alpha val="60000"/>
            </a:srgb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57158" y="4071948"/>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Estamos hablando de Pedro del Hierro, que se ha encargado de diseñar las luces de la calle Serrano; Juana Martín, a cargo de la calle Fuencarral y Ulises Mérida, que ha trabajado en el nuevo árbol de Ópera.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warp dir="i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4000" fill="hold"/>
                                        <p:tgtEl>
                                          <p:spTgt spid="7"/>
                                        </p:tgtEl>
                                        <p:attrNameLst>
                                          <p:attrName>ppt_w</p:attrName>
                                        </p:attrNameLst>
                                      </p:cBhvr>
                                      <p:tavLst>
                                        <p:tav tm="0">
                                          <p:val>
                                            <p:strVal val="4/3*#ppt_w"/>
                                          </p:val>
                                        </p:tav>
                                        <p:tav tm="100000">
                                          <p:val>
                                            <p:strVal val="#ppt_w"/>
                                          </p:val>
                                        </p:tav>
                                      </p:tavLst>
                                    </p:anim>
                                    <p:anim calcmode="lin" valueType="num">
                                      <p:cBhvr>
                                        <p:cTn id="20" dur="4000" fill="hold"/>
                                        <p:tgtEl>
                                          <p:spTgt spid="7"/>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amond(out)">
                                      <p:cBhvr>
                                        <p:cTn id="23" dur="4000"/>
                                        <p:tgtEl>
                                          <p:spTgt spid="7"/>
                                        </p:tgtEl>
                                      </p:cBhvr>
                                    </p:animEffect>
                                  </p:childTnLst>
                                </p:cTn>
                              </p:par>
                              <p:par>
                                <p:cTn id="24" presetID="4" presetClass="entr" presetSubtype="3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ox(out)">
                                      <p:cBhvr>
                                        <p:cTn id="26" dur="4000"/>
                                        <p:tgtEl>
                                          <p:spTgt spid="12"/>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1"/>
                                          </p:val>
                                        </p:tav>
                                        <p:tav tm="100000">
                                          <p:val>
                                            <p:strVal val="#ppt_x"/>
                                          </p:val>
                                        </p:tav>
                                      </p:tavLst>
                                    </p:anim>
                                    <p:anim calcmode="lin" valueType="num">
                                      <p:cBhvr>
                                        <p:cTn id="3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450 [Desktop Resolution].jpg"/>
          <p:cNvPicPr>
            <a:picLocks noChangeAspect="1"/>
          </p:cNvPicPr>
          <p:nvPr/>
        </p:nvPicPr>
        <p:blipFill>
          <a:blip r:embed="rId2"/>
          <a:stretch>
            <a:fillRect/>
          </a:stretch>
        </p:blipFill>
        <p:spPr bwMode="auto">
          <a:xfrm>
            <a:off x="0" y="-285770"/>
            <a:ext cx="9144000" cy="5929354"/>
          </a:xfrm>
          <a:prstGeom prst="rect">
            <a:avLst/>
          </a:prstGeom>
          <a:noFill/>
          <a:ln w="9525">
            <a:noFill/>
            <a:miter lim="800000"/>
            <a:headEnd/>
            <a:tailEnd/>
          </a:ln>
        </p:spPr>
      </p:pic>
      <p:sp>
        <p:nvSpPr>
          <p:cNvPr id="8" name="7 Triángulo isósceles"/>
          <p:cNvSpPr/>
          <p:nvPr/>
        </p:nvSpPr>
        <p:spPr>
          <a:xfrm rot="5400000">
            <a:off x="-285750" y="285750"/>
            <a:ext cx="5143500" cy="4572000"/>
          </a:xfrm>
          <a:prstGeom prst="triangle">
            <a:avLst>
              <a:gd name="adj" fmla="val 5096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flipV="1">
            <a:off x="4121150" y="285750"/>
            <a:ext cx="5473700" cy="4572000"/>
          </a:xfrm>
          <a:prstGeom prst="triangle">
            <a:avLst>
              <a:gd name="adj" fmla="val 5096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10800000">
            <a:off x="0" y="0"/>
            <a:ext cx="9144000" cy="2716212"/>
          </a:xfrm>
          <a:prstGeom prst="triangle">
            <a:avLst>
              <a:gd name="adj" fmla="val 5002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0800000" flipV="1">
            <a:off x="0" y="2571750"/>
            <a:ext cx="9144000" cy="2571750"/>
          </a:xfrm>
          <a:prstGeom prst="triangle">
            <a:avLst>
              <a:gd name="adj" fmla="val 499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428596" y="4071948"/>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mayores atracciones de los últimos años es la espectacular esfera lumínica, que este año esperamos que vuelva a lucir en el nuevo espacio entre la plaza de España y los Jardines de Sabatini.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warp/>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6" presetClass="exit" presetSubtype="26" fill="hold" nodeType="withEffect">
                                  <p:stCondLst>
                                    <p:cond delay="0"/>
                                  </p:stCondLst>
                                  <p:childTnLst>
                                    <p:animEffect transition="out" filter="barn(inHorizontal)">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6" presetClass="exit" presetSubtype="26" fill="hold" nodeType="withEffect">
                                  <p:stCondLst>
                                    <p:cond delay="0"/>
                                  </p:stCondLst>
                                  <p:childTnLst>
                                    <p:animEffect transition="out" filter="barn(inHorizontal)">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4000"/>
                                        <p:tgtEl>
                                          <p:spTgt spid="7"/>
                                        </p:tgtEl>
                                      </p:cBhvr>
                                    </p:animEffect>
                                  </p:childTnLst>
                                </p:cTn>
                              </p:par>
                              <p:par>
                                <p:cTn id="20" presetID="23" presetClass="entr" presetSubtype="28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000" fill="hold"/>
                                        <p:tgtEl>
                                          <p:spTgt spid="7"/>
                                        </p:tgtEl>
                                        <p:attrNameLst>
                                          <p:attrName>ppt_w</p:attrName>
                                        </p:attrNameLst>
                                      </p:cBhvr>
                                      <p:tavLst>
                                        <p:tav tm="0">
                                          <p:val>
                                            <p:strVal val="4/3*#ppt_w"/>
                                          </p:val>
                                        </p:tav>
                                        <p:tav tm="100000">
                                          <p:val>
                                            <p:strVal val="#ppt_w"/>
                                          </p:val>
                                        </p:tav>
                                      </p:tavLst>
                                    </p:anim>
                                    <p:anim calcmode="lin" valueType="num">
                                      <p:cBhvr>
                                        <p:cTn id="23" dur="4000" fill="hold"/>
                                        <p:tgtEl>
                                          <p:spTgt spid="7"/>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1"/>
                                          </p:val>
                                        </p:tav>
                                        <p:tav tm="100000">
                                          <p:val>
                                            <p:strVal val="#ppt_x"/>
                                          </p:val>
                                        </p:tav>
                                      </p:tavLst>
                                    </p:anim>
                                    <p:anim calcmode="lin" valueType="num">
                                      <p:cBhvr>
                                        <p:cTn id="2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stacion-El-Escorial-a24016532.jpg"/>
          <p:cNvPicPr>
            <a:picLocks noChangeAspect="1"/>
          </p:cNvPicPr>
          <p:nvPr/>
        </p:nvPicPr>
        <p:blipFill>
          <a:blip r:embed="rId2"/>
          <a:stretch>
            <a:fillRect/>
          </a:stretch>
        </p:blipFill>
        <p:spPr bwMode="auto">
          <a:xfrm>
            <a:off x="0" y="-428646"/>
            <a:ext cx="9144000" cy="6000792"/>
          </a:xfrm>
          <a:prstGeom prst="rect">
            <a:avLst/>
          </a:prstGeom>
          <a:noFill/>
          <a:ln w="9525">
            <a:noFill/>
            <a:miter lim="800000"/>
            <a:headEnd/>
            <a:tailEnd/>
          </a:ln>
        </p:spPr>
      </p:pic>
      <p:pic>
        <p:nvPicPr>
          <p:cNvPr id="8" name="7 Imagen" descr="Estacion-El-Escorial-a24016532.jpg"/>
          <p:cNvPicPr>
            <a:picLocks noChangeAspect="1"/>
          </p:cNvPicPr>
          <p:nvPr/>
        </p:nvPicPr>
        <p:blipFill>
          <a:blip r:embed="rId2"/>
          <a:stretch>
            <a:fillRect/>
          </a:stretch>
        </p:blipFill>
        <p:spPr bwMode="auto">
          <a:xfrm>
            <a:off x="0" y="-428646"/>
            <a:ext cx="9144000" cy="6000792"/>
          </a:xfrm>
          <a:prstGeom prst="rect">
            <a:avLst/>
          </a:prstGeom>
          <a:noFill/>
          <a:ln w="9525">
            <a:noFill/>
            <a:miter lim="800000"/>
            <a:headEnd/>
            <a:tailEnd/>
          </a:ln>
        </p:spPr>
      </p:pic>
      <p:sp>
        <p:nvSpPr>
          <p:cNvPr id="6" name="5 CuadroTexto"/>
          <p:cNvSpPr txBox="1"/>
          <p:nvPr/>
        </p:nvSpPr>
        <p:spPr>
          <a:xfrm>
            <a:off x="392877" y="3795886"/>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cerezos se mantienen en muchas ubicaciones. Es habitual verlos en lugares de mucho tránsito, como la plaza del Emperador Carlos V, Glorieta Ruiz Jiménez o Alonso Martínez</a:t>
            </a:r>
            <a:r>
              <a:rPr lang="es-ES" i="1" dirty="0" smtClean="0">
                <a:effectLst>
                  <a:glow rad="101600">
                    <a:srgbClr val="C00000">
                      <a:alpha val="60000"/>
                    </a:srgbClr>
                  </a:glow>
                  <a:outerShdw blurRad="38100" dist="38100" dir="2700000" algn="tl">
                    <a:srgbClr val="000000">
                      <a:alpha val="43137"/>
                    </a:srgbClr>
                  </a:outerShdw>
                </a:effectLst>
              </a:rPr>
              <a:t>. Esta Flor de Pascua se encuentra en Plaza del Callao junto a Gran Vía.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newsflash/>
      </p:transition>
    </mc:Choice>
    <mc:Fallback>
      <p:transition spd="slow" advTm="29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2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2000" accel="50000" fill="hold">
                                          <p:stCondLst>
                                            <p:cond delay="2000"/>
                                          </p:stCondLst>
                                        </p:cTn>
                                        <p:tgtEl>
                                          <p:spTgt spid="5"/>
                                        </p:tgtEl>
                                        <p:attrNameLst>
                                          <p:attrName>ppt_w</p:attrName>
                                        </p:attrNameLst>
                                      </p:cBhvr>
                                      <p:tavLst>
                                        <p:tav tm="0">
                                          <p:val>
                                            <p:strVal val="#ppt_w*.05"/>
                                          </p:val>
                                        </p:tav>
                                        <p:tav tm="100000">
                                          <p:val>
                                            <p:strVal val="#ppt_w"/>
                                          </p:val>
                                        </p:tav>
                                      </p:tavLst>
                                    </p:anim>
                                    <p:anim calcmode="lin" valueType="num">
                                      <p:cBhvr>
                                        <p:cTn id="13" dur="4000" fill="hold"/>
                                        <p:tgtEl>
                                          <p:spTgt spid="5"/>
                                        </p:tgtEl>
                                        <p:attrNameLst>
                                          <p:attrName>ppt_h</p:attrName>
                                        </p:attrNameLst>
                                      </p:cBhvr>
                                      <p:tavLst>
                                        <p:tav tm="0">
                                          <p:val>
                                            <p:strVal val="#ppt_h"/>
                                          </p:val>
                                        </p:tav>
                                        <p:tav tm="100000">
                                          <p:val>
                                            <p:strVal val="#ppt_h"/>
                                          </p:val>
                                        </p:tav>
                                      </p:tavLst>
                                    </p:anim>
                                    <p:anim calcmode="lin" valueType="num">
                                      <p:cBhvr>
                                        <p:cTn id="14" dur="2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2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2000" accel="50000" fill="hold">
                                          <p:stCondLst>
                                            <p:cond delay="2000"/>
                                          </p:stCondLst>
                                        </p:cTn>
                                        <p:tgtEl>
                                          <p:spTgt spid="5"/>
                                        </p:tgtEl>
                                        <p:attrNameLst>
                                          <p:attrName>ppt_y</p:attrName>
                                        </p:attrNameLst>
                                      </p:cBhvr>
                                      <p:tavLst>
                                        <p:tav tm="0">
                                          <p:val>
                                            <p:strVal val="#ppt_y+.1"/>
                                          </p:val>
                                        </p:tav>
                                        <p:tav tm="100000">
                                          <p:val>
                                            <p:strVal val="#ppt_y"/>
                                          </p:val>
                                        </p:tav>
                                      </p:tavLst>
                                    </p:anim>
                                    <p:animEffect transition="in" filter="fade">
                                      <p:cBhvr>
                                        <p:cTn id="17" dur="4000" decel="50000">
                                          <p:stCondLst>
                                            <p:cond delay="0"/>
                                          </p:stCondLst>
                                        </p:cTn>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fltVal val="0"/>
                                          </p:val>
                                        </p:tav>
                                        <p:tav tm="100000">
                                          <p:val>
                                            <p:strVal val="#ppt_w"/>
                                          </p:val>
                                        </p:tav>
                                      </p:tavLst>
                                    </p:anim>
                                    <p:anim calcmode="lin" valueType="num">
                                      <p:cBhvr>
                                        <p:cTn id="21" dur="5000" fill="hold"/>
                                        <p:tgtEl>
                                          <p:spTgt spid="5"/>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a:stretch>
            <a:fillRect/>
          </a:stretch>
        </p:blipFill>
        <p:spPr bwMode="auto">
          <a:xfrm>
            <a:off x="0" y="0"/>
            <a:ext cx="9144000" cy="5308600"/>
          </a:xfrm>
          <a:prstGeom prst="rect">
            <a:avLst/>
          </a:prstGeom>
          <a:noFill/>
          <a:ln w="9525">
            <a:noFill/>
            <a:miter lim="800000"/>
            <a:headEnd/>
            <a:tailEnd/>
          </a:ln>
        </p:spPr>
      </p:pic>
      <p:sp>
        <p:nvSpPr>
          <p:cNvPr id="5" name="4 Triángulo isósceles"/>
          <p:cNvSpPr/>
          <p:nvPr/>
        </p:nvSpPr>
        <p:spPr>
          <a:xfrm rot="5400000">
            <a:off x="1015207" y="1540668"/>
            <a:ext cx="5143500" cy="2062163"/>
          </a:xfrm>
          <a:prstGeom prst="triangle">
            <a:avLst>
              <a:gd name="adj" fmla="val 47702"/>
            </a:avLst>
          </a:prstGeom>
          <a:solidFill>
            <a:schemeClr val="accent4">
              <a:lumMod val="20000"/>
              <a:lumOff val="80000"/>
              <a:alpha val="67000"/>
            </a:schemeClr>
          </a:solidFill>
          <a:ln>
            <a:solidFill>
              <a:schemeClr val="accent4">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2927351" y="1500187"/>
            <a:ext cx="5143500" cy="2143125"/>
          </a:xfrm>
          <a:prstGeom prst="triangle">
            <a:avLst>
              <a:gd name="adj" fmla="val 47702"/>
            </a:avLst>
          </a:prstGeom>
          <a:solidFill>
            <a:schemeClr val="accent4">
              <a:lumMod val="20000"/>
              <a:lumOff val="80000"/>
              <a:alpha val="67000"/>
            </a:schemeClr>
          </a:solidFill>
          <a:ln>
            <a:solidFill>
              <a:schemeClr val="accent4">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397668" y="1540668"/>
            <a:ext cx="5143500" cy="2062163"/>
          </a:xfrm>
          <a:prstGeom prst="triangle">
            <a:avLst>
              <a:gd name="adj" fmla="val 47702"/>
            </a:avLst>
          </a:prstGeom>
          <a:solidFill>
            <a:schemeClr val="accent4">
              <a:lumMod val="60000"/>
              <a:lumOff val="40000"/>
              <a:alpha val="67000"/>
            </a:schemeClr>
          </a:solidFill>
          <a:ln>
            <a:solidFill>
              <a:schemeClr val="accent4">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357688" y="1500187"/>
            <a:ext cx="5143500" cy="2143125"/>
          </a:xfrm>
          <a:prstGeom prst="triangle">
            <a:avLst>
              <a:gd name="adj" fmla="val 47702"/>
            </a:avLst>
          </a:prstGeom>
          <a:solidFill>
            <a:schemeClr val="accent4">
              <a:lumMod val="60000"/>
              <a:lumOff val="40000"/>
              <a:alpha val="67000"/>
            </a:schemeClr>
          </a:solidFill>
          <a:ln>
            <a:solidFill>
              <a:schemeClr val="accent4">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540668" y="1540668"/>
            <a:ext cx="5143500" cy="2062163"/>
          </a:xfrm>
          <a:prstGeom prst="triangle">
            <a:avLst>
              <a:gd name="adj" fmla="val 47702"/>
            </a:avLst>
          </a:prstGeom>
          <a:solidFill>
            <a:srgbClr val="7030A0">
              <a:alpha val="67000"/>
            </a:srgbClr>
          </a:solidFill>
          <a:ln>
            <a:solidFill>
              <a:schemeClr val="accent4">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500688" y="1500187"/>
            <a:ext cx="5143500" cy="2143125"/>
          </a:xfrm>
          <a:prstGeom prst="triangle">
            <a:avLst>
              <a:gd name="adj" fmla="val 47702"/>
            </a:avLst>
          </a:prstGeom>
          <a:solidFill>
            <a:srgbClr val="7030A0">
              <a:alpha val="67000"/>
            </a:srgbClr>
          </a:solidFill>
          <a:ln>
            <a:solidFill>
              <a:schemeClr val="accent4">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28596"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nuevo elemento de proporciones gigantes ha llegado a la confluencia entre la calle Cea Bermúdez y la plaza Cristo Rey. Esta estrella de 18 metros de largo de color blanco cálido está formada por 15.700 puntos </a:t>
            </a:r>
            <a:r>
              <a:rPr lang="es-ES" i="1" dirty="0" err="1" smtClean="0">
                <a:effectLst>
                  <a:glow rad="101600">
                    <a:srgbClr val="C00000">
                      <a:alpha val="60000"/>
                    </a:srgbClr>
                  </a:glow>
                  <a:outerShdw blurRad="38100" dist="38100" dir="2700000" algn="tl">
                    <a:srgbClr val="000000">
                      <a:alpha val="43137"/>
                    </a:srgbClr>
                  </a:outerShdw>
                </a:effectLst>
              </a:rPr>
              <a:t>led</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0-ppt_w/2"/>
                                          </p:val>
                                        </p:tav>
                                      </p:tavLst>
                                    </p:anim>
                                    <p:anim calcmode="lin" valueType="num">
                                      <p:cBhvr additive="base">
                                        <p:cTn id="42" dur="3000"/>
                                        <p:tgtEl>
                                          <p:spTgt spid="7"/>
                                        </p:tgtEl>
                                        <p:attrNameLst>
                                          <p:attrName>ppt_y</p:attrName>
                                        </p:attrNameLst>
                                      </p:cBhvr>
                                      <p:tavLst>
                                        <p:tav tm="0">
                                          <p:val>
                                            <p:strVal val="ppt_y"/>
                                          </p:val>
                                        </p:tav>
                                        <p:tav tm="100000">
                                          <p:val>
                                            <p:strVal val="ppt_y"/>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0-ppt_w/2"/>
                                          </p:val>
                                        </p:tav>
                                      </p:tavLst>
                                    </p:anim>
                                    <p:anim calcmode="lin" valueType="num">
                                      <p:cBhvr additive="base">
                                        <p:cTn id="46" dur="3000"/>
                                        <p:tgtEl>
                                          <p:spTgt spid="9"/>
                                        </p:tgtEl>
                                        <p:attrNameLst>
                                          <p:attrName>ppt_y</p:attrName>
                                        </p:attrNameLst>
                                      </p:cBhvr>
                                      <p:tavLst>
                                        <p:tav tm="0">
                                          <p:val>
                                            <p:strVal val="ppt_y"/>
                                          </p:val>
                                        </p:tav>
                                        <p:tav tm="100000">
                                          <p:val>
                                            <p:strVal val="ppt_y"/>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3" presetClass="entr" presetSubtype="27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2/3*#ppt_w"/>
                                          </p:val>
                                        </p:tav>
                                        <p:tav tm="100000">
                                          <p:val>
                                            <p:strVal val="#ppt_w"/>
                                          </p:val>
                                        </p:tav>
                                      </p:tavLst>
                                    </p:anim>
                                    <p:anim calcmode="lin" valueType="num">
                                      <p:cBhvr>
                                        <p:cTn id="63" dur="3000" fill="hold"/>
                                        <p:tgtEl>
                                          <p:spTgt spid="4"/>
                                        </p:tgtEl>
                                        <p:attrNameLst>
                                          <p:attrName>ppt_h</p:attrName>
                                        </p:attrNameLst>
                                      </p:cBhvr>
                                      <p:tavLst>
                                        <p:tav tm="0">
                                          <p:val>
                                            <p:strVal val="2/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Vertic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Estacion-El-Escorial-a24016532.jpg"/>
          <p:cNvPicPr>
            <a:picLocks noChangeAspect="1"/>
          </p:cNvPicPr>
          <p:nvPr/>
        </p:nvPicPr>
        <p:blipFill>
          <a:blip r:embed="rId3"/>
          <a:stretch>
            <a:fillRect/>
          </a:stretch>
        </p:blipFill>
        <p:spPr bwMode="auto">
          <a:xfrm>
            <a:off x="0" y="0"/>
            <a:ext cx="9144000" cy="5143500"/>
          </a:xfrm>
          <a:prstGeom prst="rect">
            <a:avLst/>
          </a:prstGeom>
          <a:noFill/>
          <a:ln w="9525">
            <a:noFill/>
            <a:miter lim="800000"/>
            <a:headEnd/>
            <a:tailEnd/>
          </a:ln>
        </p:spPr>
      </p:pic>
      <p:sp>
        <p:nvSpPr>
          <p:cNvPr id="9" name="8 Triángulo rectángulo"/>
          <p:cNvSpPr/>
          <p:nvPr/>
        </p:nvSpPr>
        <p:spPr>
          <a:xfrm>
            <a:off x="0" y="857250"/>
            <a:ext cx="1143000" cy="101758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8001000" y="857250"/>
            <a:ext cx="1143000" cy="101758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a:off x="571500" y="1393825"/>
            <a:ext cx="1143000" cy="101758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a:off x="7358063" y="1392238"/>
            <a:ext cx="1143000" cy="1073150"/>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a:off x="1214438" y="1928813"/>
            <a:ext cx="1143000" cy="1017587"/>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6786563" y="1928813"/>
            <a:ext cx="1143000" cy="1071562"/>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a:off x="1785938" y="2411413"/>
            <a:ext cx="1143000" cy="1071562"/>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a:off x="2357438" y="2946400"/>
            <a:ext cx="1143000" cy="1071563"/>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a:off x="3000375" y="3536950"/>
            <a:ext cx="1143000" cy="101758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rectángulo"/>
          <p:cNvSpPr/>
          <p:nvPr/>
        </p:nvSpPr>
        <p:spPr>
          <a:xfrm flipH="1">
            <a:off x="6357938" y="2357438"/>
            <a:ext cx="1143000" cy="1017587"/>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rectángulo"/>
          <p:cNvSpPr/>
          <p:nvPr/>
        </p:nvSpPr>
        <p:spPr>
          <a:xfrm flipH="1">
            <a:off x="5715000" y="2894013"/>
            <a:ext cx="1143000" cy="1071562"/>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rectángulo"/>
          <p:cNvSpPr/>
          <p:nvPr/>
        </p:nvSpPr>
        <p:spPr>
          <a:xfrm flipH="1">
            <a:off x="5143500" y="3482975"/>
            <a:ext cx="1071563" cy="1017588"/>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rectángulo"/>
          <p:cNvSpPr/>
          <p:nvPr/>
        </p:nvSpPr>
        <p:spPr>
          <a:xfrm>
            <a:off x="3643313" y="4125913"/>
            <a:ext cx="1143000" cy="1017587"/>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rectángulo"/>
          <p:cNvSpPr/>
          <p:nvPr/>
        </p:nvSpPr>
        <p:spPr>
          <a:xfrm flipH="1">
            <a:off x="4429125" y="4125913"/>
            <a:ext cx="1071563" cy="1017587"/>
          </a:xfrm>
          <a:prstGeom prst="rtTriangle">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214282" y="3786196"/>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Enrique Tierno Galván vuelve a acoger este año el espectáculo Naturaleza Encendida en su recinto. En esta edición se llama </a:t>
            </a:r>
            <a:r>
              <a:rPr lang="es-ES" i="1" dirty="0" err="1" smtClean="0">
                <a:effectLst>
                  <a:glow rad="101600">
                    <a:srgbClr val="C00000">
                      <a:alpha val="60000"/>
                    </a:srgbClr>
                  </a:glow>
                  <a:outerShdw blurRad="38100" dist="38100" dir="2700000" algn="tl">
                    <a:srgbClr val="000000">
                      <a:alpha val="43137"/>
                    </a:srgbClr>
                  </a:outerShdw>
                </a:effectLst>
              </a:rPr>
              <a:t>Life</a:t>
            </a:r>
            <a:r>
              <a:rPr lang="es-ES" i="1" dirty="0" smtClean="0">
                <a:effectLst>
                  <a:glow rad="101600">
                    <a:srgbClr val="C00000">
                      <a:alpha val="60000"/>
                    </a:srgbClr>
                  </a:glow>
                  <a:outerShdw blurRad="38100" dist="38100" dir="2700000" algn="tl">
                    <a:srgbClr val="000000">
                      <a:alpha val="43137"/>
                    </a:srgbClr>
                  </a:outerShdw>
                </a:effectLst>
              </a:rPr>
              <a:t> y los describen en  tres grandes reinos naturales: el acuático, el terrestre y el aéreo, cada uno lleno de maravillas que revelan la naturaleza de forma sorprendente.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gallery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3000" fill="hold"/>
                                        <p:tgtEl>
                                          <p:spTgt spid="12"/>
                                        </p:tgtEl>
                                        <p:attrNameLst>
                                          <p:attrName>ppt_x</p:attrName>
                                        </p:attrNameLst>
                                      </p:cBhvr>
                                      <p:tavLst>
                                        <p:tav tm="0">
                                          <p:val>
                                            <p:strVal val="0-#ppt_w/2"/>
                                          </p:val>
                                        </p:tav>
                                        <p:tav tm="100000">
                                          <p:val>
                                            <p:strVal val="#ppt_x"/>
                                          </p:val>
                                        </p:tav>
                                      </p:tavLst>
                                    </p:anim>
                                    <p:anim calcmode="lin" valueType="num">
                                      <p:cBhvr additive="base">
                                        <p:cTn id="12" dur="30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0-#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0-#ppt_w/2"/>
                                          </p:val>
                                        </p:tav>
                                        <p:tav tm="100000">
                                          <p:val>
                                            <p:strVal val="#ppt_x"/>
                                          </p:val>
                                        </p:tav>
                                      </p:tavLst>
                                    </p:anim>
                                    <p:anim calcmode="lin" valueType="num">
                                      <p:cBhvr additive="base">
                                        <p:cTn id="20" dur="3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0-#ppt_w/2"/>
                                          </p:val>
                                        </p:tav>
                                        <p:tav tm="100000">
                                          <p:val>
                                            <p:strVal val="#ppt_x"/>
                                          </p:val>
                                        </p:tav>
                                      </p:tavLst>
                                    </p:anim>
                                    <p:anim calcmode="lin" valueType="num">
                                      <p:cBhvr additive="base">
                                        <p:cTn id="24" dur="3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0-#ppt_w/2"/>
                                          </p:val>
                                        </p:tav>
                                        <p:tav tm="100000">
                                          <p:val>
                                            <p:strVal val="#ppt_x"/>
                                          </p:val>
                                        </p:tav>
                                      </p:tavLst>
                                    </p:anim>
                                    <p:anim calcmode="lin" valueType="num">
                                      <p:cBhvr additive="base">
                                        <p:cTn id="28" dur="300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3000" fill="hold"/>
                                        <p:tgtEl>
                                          <p:spTgt spid="22"/>
                                        </p:tgtEl>
                                        <p:attrNameLst>
                                          <p:attrName>ppt_x</p:attrName>
                                        </p:attrNameLst>
                                      </p:cBhvr>
                                      <p:tavLst>
                                        <p:tav tm="0">
                                          <p:val>
                                            <p:strVal val="0-#ppt_w/2"/>
                                          </p:val>
                                        </p:tav>
                                        <p:tav tm="100000">
                                          <p:val>
                                            <p:strVal val="#ppt_x"/>
                                          </p:val>
                                        </p:tav>
                                      </p:tavLst>
                                    </p:anim>
                                    <p:anim calcmode="lin" valueType="num">
                                      <p:cBhvr additive="base">
                                        <p:cTn id="32" dur="3000" fill="hold"/>
                                        <p:tgtEl>
                                          <p:spTgt spid="22"/>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3000" fill="hold"/>
                                        <p:tgtEl>
                                          <p:spTgt spid="19"/>
                                        </p:tgtEl>
                                        <p:attrNameLst>
                                          <p:attrName>ppt_x</p:attrName>
                                        </p:attrNameLst>
                                      </p:cBhvr>
                                      <p:tavLst>
                                        <p:tav tm="0">
                                          <p:val>
                                            <p:strVal val="1+#ppt_w/2"/>
                                          </p:val>
                                        </p:tav>
                                        <p:tav tm="100000">
                                          <p:val>
                                            <p:strVal val="#ppt_x"/>
                                          </p:val>
                                        </p:tav>
                                      </p:tavLst>
                                    </p:anim>
                                    <p:anim calcmode="lin" valueType="num">
                                      <p:cBhvr additive="base">
                                        <p:cTn id="48" dur="3000" fill="hold"/>
                                        <p:tgtEl>
                                          <p:spTgt spid="1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3000" fill="hold"/>
                                        <p:tgtEl>
                                          <p:spTgt spid="20"/>
                                        </p:tgtEl>
                                        <p:attrNameLst>
                                          <p:attrName>ppt_x</p:attrName>
                                        </p:attrNameLst>
                                      </p:cBhvr>
                                      <p:tavLst>
                                        <p:tav tm="0">
                                          <p:val>
                                            <p:strVal val="1+#ppt_w/2"/>
                                          </p:val>
                                        </p:tav>
                                        <p:tav tm="100000">
                                          <p:val>
                                            <p:strVal val="#ppt_x"/>
                                          </p:val>
                                        </p:tav>
                                      </p:tavLst>
                                    </p:anim>
                                    <p:anim calcmode="lin" valueType="num">
                                      <p:cBhvr additive="base">
                                        <p:cTn id="52" dur="3000" fill="hold"/>
                                        <p:tgtEl>
                                          <p:spTgt spid="20"/>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3000" fill="hold"/>
                                        <p:tgtEl>
                                          <p:spTgt spid="21"/>
                                        </p:tgtEl>
                                        <p:attrNameLst>
                                          <p:attrName>ppt_x</p:attrName>
                                        </p:attrNameLst>
                                      </p:cBhvr>
                                      <p:tavLst>
                                        <p:tav tm="0">
                                          <p:val>
                                            <p:strVal val="1+#ppt_w/2"/>
                                          </p:val>
                                        </p:tav>
                                        <p:tav tm="100000">
                                          <p:val>
                                            <p:strVal val="#ppt_x"/>
                                          </p:val>
                                        </p:tav>
                                      </p:tavLst>
                                    </p:anim>
                                    <p:anim calcmode="lin" valueType="num">
                                      <p:cBhvr additive="base">
                                        <p:cTn id="56" dur="3000" fill="hold"/>
                                        <p:tgtEl>
                                          <p:spTgt spid="21"/>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3000" fill="hold"/>
                                        <p:tgtEl>
                                          <p:spTgt spid="24"/>
                                        </p:tgtEl>
                                        <p:attrNameLst>
                                          <p:attrName>ppt_x</p:attrName>
                                        </p:attrNameLst>
                                      </p:cBhvr>
                                      <p:tavLst>
                                        <p:tav tm="0">
                                          <p:val>
                                            <p:strVal val="1+#ppt_w/2"/>
                                          </p:val>
                                        </p:tav>
                                        <p:tav tm="100000">
                                          <p:val>
                                            <p:strVal val="#ppt_x"/>
                                          </p:val>
                                        </p:tav>
                                      </p:tavLst>
                                    </p:anim>
                                    <p:anim calcmode="lin" valueType="num">
                                      <p:cBhvr additive="base">
                                        <p:cTn id="60" dur="3000" fill="hold"/>
                                        <p:tgtEl>
                                          <p:spTgt spid="24"/>
                                        </p:tgtEl>
                                        <p:attrNameLst>
                                          <p:attrName>ppt_y</p:attrName>
                                        </p:attrNameLst>
                                      </p:cBhvr>
                                      <p:tavLst>
                                        <p:tav tm="0">
                                          <p:val>
                                            <p:strVal val="0-#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3000" fill="hold"/>
                                        <p:tgtEl>
                                          <p:spTgt spid="9"/>
                                        </p:tgtEl>
                                        <p:attrNameLst>
                                          <p:attrName>ppt_x</p:attrName>
                                        </p:attrNameLst>
                                      </p:cBhvr>
                                      <p:tavLst>
                                        <p:tav tm="0">
                                          <p:val>
                                            <p:strVal val="1+#ppt_w/2"/>
                                          </p:val>
                                        </p:tav>
                                        <p:tav tm="100000">
                                          <p:val>
                                            <p:strVal val="#ppt_x"/>
                                          </p:val>
                                        </p:tav>
                                      </p:tavLst>
                                    </p:anim>
                                    <p:anim calcmode="lin" valueType="num">
                                      <p:cBhvr additive="base">
                                        <p:cTn id="64" dur="3000" fill="hold"/>
                                        <p:tgtEl>
                                          <p:spTgt spid="9"/>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1+#ppt_w/2"/>
                                          </p:val>
                                        </p:tav>
                                        <p:tav tm="100000">
                                          <p:val>
                                            <p:strVal val="#ppt_x"/>
                                          </p:val>
                                        </p:tav>
                                      </p:tavLst>
                                    </p:anim>
                                    <p:anim calcmode="lin" valueType="num">
                                      <p:cBhvr additive="base">
                                        <p:cTn id="68" dur="3000" fill="hold"/>
                                        <p:tgtEl>
                                          <p:spTgt spid="12"/>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1+#ppt_w/2"/>
                                          </p:val>
                                        </p:tav>
                                        <p:tav tm="100000">
                                          <p:val>
                                            <p:strVal val="#ppt_x"/>
                                          </p:val>
                                        </p:tav>
                                      </p:tavLst>
                                    </p:anim>
                                    <p:anim calcmode="lin" valueType="num">
                                      <p:cBhvr additive="base">
                                        <p:cTn id="72" dur="3000" fill="hold"/>
                                        <p:tgtEl>
                                          <p:spTgt spid="14"/>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1+#ppt_w/2"/>
                                          </p:val>
                                        </p:tav>
                                        <p:tav tm="100000">
                                          <p:val>
                                            <p:strVal val="#ppt_x"/>
                                          </p:val>
                                        </p:tav>
                                      </p:tavLst>
                                    </p:anim>
                                    <p:anim calcmode="lin" valueType="num">
                                      <p:cBhvr additive="base">
                                        <p:cTn id="76" dur="3000" fill="hold"/>
                                        <p:tgtEl>
                                          <p:spTgt spid="16"/>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3000" fill="hold"/>
                                        <p:tgtEl>
                                          <p:spTgt spid="17"/>
                                        </p:tgtEl>
                                        <p:attrNameLst>
                                          <p:attrName>ppt_x</p:attrName>
                                        </p:attrNameLst>
                                      </p:cBhvr>
                                      <p:tavLst>
                                        <p:tav tm="0">
                                          <p:val>
                                            <p:strVal val="1+#ppt_w/2"/>
                                          </p:val>
                                        </p:tav>
                                        <p:tav tm="100000">
                                          <p:val>
                                            <p:strVal val="#ppt_x"/>
                                          </p:val>
                                        </p:tav>
                                      </p:tavLst>
                                    </p:anim>
                                    <p:anim calcmode="lin" valueType="num">
                                      <p:cBhvr additive="base">
                                        <p:cTn id="80" dur="3000" fill="hold"/>
                                        <p:tgtEl>
                                          <p:spTgt spid="17"/>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3000" fill="hold"/>
                                        <p:tgtEl>
                                          <p:spTgt spid="18"/>
                                        </p:tgtEl>
                                        <p:attrNameLst>
                                          <p:attrName>ppt_x</p:attrName>
                                        </p:attrNameLst>
                                      </p:cBhvr>
                                      <p:tavLst>
                                        <p:tav tm="0">
                                          <p:val>
                                            <p:strVal val="1+#ppt_w/2"/>
                                          </p:val>
                                        </p:tav>
                                        <p:tav tm="100000">
                                          <p:val>
                                            <p:strVal val="#ppt_x"/>
                                          </p:val>
                                        </p:tav>
                                      </p:tavLst>
                                    </p:anim>
                                    <p:anim calcmode="lin" valueType="num">
                                      <p:cBhvr additive="base">
                                        <p:cTn id="84" dur="3000" fill="hold"/>
                                        <p:tgtEl>
                                          <p:spTgt spid="18"/>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3000" fill="hold"/>
                                        <p:tgtEl>
                                          <p:spTgt spid="22"/>
                                        </p:tgtEl>
                                        <p:attrNameLst>
                                          <p:attrName>ppt_x</p:attrName>
                                        </p:attrNameLst>
                                      </p:cBhvr>
                                      <p:tavLst>
                                        <p:tav tm="0">
                                          <p:val>
                                            <p:strVal val="1+#ppt_w/2"/>
                                          </p:val>
                                        </p:tav>
                                        <p:tav tm="100000">
                                          <p:val>
                                            <p:strVal val="#ppt_x"/>
                                          </p:val>
                                        </p:tav>
                                      </p:tavLst>
                                    </p:anim>
                                    <p:anim calcmode="lin" valueType="num">
                                      <p:cBhvr additive="base">
                                        <p:cTn id="88" dur="3000" fill="hold"/>
                                        <p:tgtEl>
                                          <p:spTgt spid="22"/>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0-#ppt_w/2"/>
                                          </p:val>
                                        </p:tav>
                                        <p:tav tm="100000">
                                          <p:val>
                                            <p:strVal val="#ppt_x"/>
                                          </p:val>
                                        </p:tav>
                                      </p:tavLst>
                                    </p:anim>
                                    <p:anim calcmode="lin" valueType="num">
                                      <p:cBhvr additive="base">
                                        <p:cTn id="92" dur="3000" fill="hold"/>
                                        <p:tgtEl>
                                          <p:spTgt spid="11"/>
                                        </p:tgtEl>
                                        <p:attrNameLst>
                                          <p:attrName>ppt_y</p:attrName>
                                        </p:attrNameLst>
                                      </p:cBhvr>
                                      <p:tavLst>
                                        <p:tav tm="0">
                                          <p:val>
                                            <p:strVal val="#ppt_y"/>
                                          </p:val>
                                        </p:tav>
                                        <p:tav tm="100000">
                                          <p:val>
                                            <p:strVal val="#ppt_y"/>
                                          </p:val>
                                        </p:tav>
                                      </p:tavLst>
                                    </p:anim>
                                  </p:childTnLst>
                                </p:cTn>
                              </p:par>
                              <p:par>
                                <p:cTn id="93" presetID="2" presetClass="entr" presetSubtype="8"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additive="base">
                                        <p:cTn id="95" dur="3000" fill="hold"/>
                                        <p:tgtEl>
                                          <p:spTgt spid="13"/>
                                        </p:tgtEl>
                                        <p:attrNameLst>
                                          <p:attrName>ppt_x</p:attrName>
                                        </p:attrNameLst>
                                      </p:cBhvr>
                                      <p:tavLst>
                                        <p:tav tm="0">
                                          <p:val>
                                            <p:strVal val="0-#ppt_w/2"/>
                                          </p:val>
                                        </p:tav>
                                        <p:tav tm="100000">
                                          <p:val>
                                            <p:strVal val="#ppt_x"/>
                                          </p:val>
                                        </p:tav>
                                      </p:tavLst>
                                    </p:anim>
                                    <p:anim calcmode="lin" valueType="num">
                                      <p:cBhvr additive="base">
                                        <p:cTn id="96" dur="3000" fill="hold"/>
                                        <p:tgtEl>
                                          <p:spTgt spid="13"/>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ppt_y"/>
                                          </p:val>
                                        </p:tav>
                                        <p:tav tm="100000">
                                          <p:val>
                                            <p:strVal val="#ppt_y"/>
                                          </p:val>
                                        </p:tav>
                                      </p:tavLst>
                                    </p:anim>
                                  </p:childTnLst>
                                </p:cTn>
                              </p:par>
                              <p:par>
                                <p:cTn id="101" presetID="2" presetClass="entr" presetSubtype="8" fill="hold"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3000" fill="hold"/>
                                        <p:tgtEl>
                                          <p:spTgt spid="19"/>
                                        </p:tgtEl>
                                        <p:attrNameLst>
                                          <p:attrName>ppt_x</p:attrName>
                                        </p:attrNameLst>
                                      </p:cBhvr>
                                      <p:tavLst>
                                        <p:tav tm="0">
                                          <p:val>
                                            <p:strVal val="0-#ppt_w/2"/>
                                          </p:val>
                                        </p:tav>
                                        <p:tav tm="100000">
                                          <p:val>
                                            <p:strVal val="#ppt_x"/>
                                          </p:val>
                                        </p:tav>
                                      </p:tavLst>
                                    </p:anim>
                                    <p:anim calcmode="lin" valueType="num">
                                      <p:cBhvr additive="base">
                                        <p:cTn id="104" dur="3000" fill="hold"/>
                                        <p:tgtEl>
                                          <p:spTgt spid="1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3000" fill="hold"/>
                                        <p:tgtEl>
                                          <p:spTgt spid="20"/>
                                        </p:tgtEl>
                                        <p:attrNameLst>
                                          <p:attrName>ppt_x</p:attrName>
                                        </p:attrNameLst>
                                      </p:cBhvr>
                                      <p:tavLst>
                                        <p:tav tm="0">
                                          <p:val>
                                            <p:strVal val="0-#ppt_w/2"/>
                                          </p:val>
                                        </p:tav>
                                        <p:tav tm="100000">
                                          <p:val>
                                            <p:strVal val="#ppt_x"/>
                                          </p:val>
                                        </p:tav>
                                      </p:tavLst>
                                    </p:anim>
                                    <p:anim calcmode="lin" valueType="num">
                                      <p:cBhvr additive="base">
                                        <p:cTn id="108" dur="3000" fill="hold"/>
                                        <p:tgtEl>
                                          <p:spTgt spid="20"/>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3000" fill="hold"/>
                                        <p:tgtEl>
                                          <p:spTgt spid="21"/>
                                        </p:tgtEl>
                                        <p:attrNameLst>
                                          <p:attrName>ppt_x</p:attrName>
                                        </p:attrNameLst>
                                      </p:cBhvr>
                                      <p:tavLst>
                                        <p:tav tm="0">
                                          <p:val>
                                            <p:strVal val="0-#ppt_w/2"/>
                                          </p:val>
                                        </p:tav>
                                        <p:tav tm="100000">
                                          <p:val>
                                            <p:strVal val="#ppt_x"/>
                                          </p:val>
                                        </p:tav>
                                      </p:tavLst>
                                    </p:anim>
                                    <p:anim calcmode="lin" valueType="num">
                                      <p:cBhvr additive="base">
                                        <p:cTn id="112" dur="3000" fill="hold"/>
                                        <p:tgtEl>
                                          <p:spTgt spid="21"/>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24"/>
                                        </p:tgtEl>
                                        <p:attrNameLst>
                                          <p:attrName>style.visibility</p:attrName>
                                        </p:attrNameLst>
                                      </p:cBhvr>
                                      <p:to>
                                        <p:strVal val="visible"/>
                                      </p:to>
                                    </p:set>
                                    <p:anim calcmode="lin" valueType="num">
                                      <p:cBhvr additive="base">
                                        <p:cTn id="115" dur="3000" fill="hold"/>
                                        <p:tgtEl>
                                          <p:spTgt spid="24"/>
                                        </p:tgtEl>
                                        <p:attrNameLst>
                                          <p:attrName>ppt_x</p:attrName>
                                        </p:attrNameLst>
                                      </p:cBhvr>
                                      <p:tavLst>
                                        <p:tav tm="0">
                                          <p:val>
                                            <p:strVal val="0-#ppt_w/2"/>
                                          </p:val>
                                        </p:tav>
                                        <p:tav tm="100000">
                                          <p:val>
                                            <p:strVal val="#ppt_x"/>
                                          </p:val>
                                        </p:tav>
                                      </p:tavLst>
                                    </p:anim>
                                    <p:anim calcmode="lin" valueType="num">
                                      <p:cBhvr additive="base">
                                        <p:cTn id="116" dur="3000" fill="hold"/>
                                        <p:tgtEl>
                                          <p:spTgt spid="24"/>
                                        </p:tgtEl>
                                        <p:attrNameLst>
                                          <p:attrName>ppt_y</p:attrName>
                                        </p:attrNameLst>
                                      </p:cBhvr>
                                      <p:tavLst>
                                        <p:tav tm="0">
                                          <p:val>
                                            <p:strVal val="#ppt_y"/>
                                          </p:val>
                                        </p:tav>
                                        <p:tav tm="100000">
                                          <p:val>
                                            <p:strVal val="#ppt_y"/>
                                          </p:val>
                                        </p:tav>
                                      </p:tavLst>
                                    </p:anim>
                                  </p:childTnLst>
                                </p:cTn>
                              </p:par>
                              <p:par>
                                <p:cTn id="117" presetID="35" presetClass="entr" presetSubtype="0" fill="hold" nodeType="withEffect">
                                  <p:stCondLst>
                                    <p:cond delay="0"/>
                                  </p:stCondLst>
                                  <p:childTnLst>
                                    <p:set>
                                      <p:cBhvr>
                                        <p:cTn id="118" dur="1" fill="hold">
                                          <p:stCondLst>
                                            <p:cond delay="0"/>
                                          </p:stCondLst>
                                        </p:cTn>
                                        <p:tgtEl>
                                          <p:spTgt spid="9"/>
                                        </p:tgtEl>
                                        <p:attrNameLst>
                                          <p:attrName>style.visibility</p:attrName>
                                        </p:attrNameLst>
                                      </p:cBhvr>
                                      <p:to>
                                        <p:strVal val="visible"/>
                                      </p:to>
                                    </p:set>
                                    <p:animEffect transition="in" filter="fade">
                                      <p:cBhvr>
                                        <p:cTn id="119" dur="3000"/>
                                        <p:tgtEl>
                                          <p:spTgt spid="9"/>
                                        </p:tgtEl>
                                      </p:cBhvr>
                                    </p:animEffect>
                                    <p:anim calcmode="lin" valueType="num">
                                      <p:cBhvr>
                                        <p:cTn id="120" dur="3000" fill="hold"/>
                                        <p:tgtEl>
                                          <p:spTgt spid="9"/>
                                        </p:tgtEl>
                                        <p:attrNameLst>
                                          <p:attrName>style.rotation</p:attrName>
                                        </p:attrNameLst>
                                      </p:cBhvr>
                                      <p:tavLst>
                                        <p:tav tm="0">
                                          <p:val>
                                            <p:fltVal val="720"/>
                                          </p:val>
                                        </p:tav>
                                        <p:tav tm="100000">
                                          <p:val>
                                            <p:fltVal val="0"/>
                                          </p:val>
                                        </p:tav>
                                      </p:tavLst>
                                    </p:anim>
                                    <p:anim calcmode="lin" valueType="num">
                                      <p:cBhvr>
                                        <p:cTn id="121" dur="3000" fill="hold"/>
                                        <p:tgtEl>
                                          <p:spTgt spid="9"/>
                                        </p:tgtEl>
                                        <p:attrNameLst>
                                          <p:attrName>ppt_h</p:attrName>
                                        </p:attrNameLst>
                                      </p:cBhvr>
                                      <p:tavLst>
                                        <p:tav tm="0">
                                          <p:val>
                                            <p:fltVal val="0"/>
                                          </p:val>
                                        </p:tav>
                                        <p:tav tm="100000">
                                          <p:val>
                                            <p:strVal val="#ppt_h"/>
                                          </p:val>
                                        </p:tav>
                                      </p:tavLst>
                                    </p:anim>
                                    <p:anim calcmode="lin" valueType="num">
                                      <p:cBhvr>
                                        <p:cTn id="122" dur="3000" fill="hold"/>
                                        <p:tgtEl>
                                          <p:spTgt spid="9"/>
                                        </p:tgtEl>
                                        <p:attrNameLst>
                                          <p:attrName>ppt_w</p:attrName>
                                        </p:attrNameLst>
                                      </p:cBhvr>
                                      <p:tavLst>
                                        <p:tav tm="0">
                                          <p:val>
                                            <p:fltVal val="0"/>
                                          </p:val>
                                        </p:tav>
                                        <p:tav tm="100000">
                                          <p:val>
                                            <p:strVal val="#ppt_w"/>
                                          </p:val>
                                        </p:tav>
                                      </p:tavLst>
                                    </p:anim>
                                  </p:childTnLst>
                                </p:cTn>
                              </p:par>
                              <p:par>
                                <p:cTn id="123" presetID="35" presetClass="entr" presetSubtype="0" fill="hold"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fade">
                                      <p:cBhvr>
                                        <p:cTn id="125" dur="3000"/>
                                        <p:tgtEl>
                                          <p:spTgt spid="11"/>
                                        </p:tgtEl>
                                      </p:cBhvr>
                                    </p:animEffect>
                                    <p:anim calcmode="lin" valueType="num">
                                      <p:cBhvr>
                                        <p:cTn id="126" dur="3000" fill="hold"/>
                                        <p:tgtEl>
                                          <p:spTgt spid="11"/>
                                        </p:tgtEl>
                                        <p:attrNameLst>
                                          <p:attrName>style.rotation</p:attrName>
                                        </p:attrNameLst>
                                      </p:cBhvr>
                                      <p:tavLst>
                                        <p:tav tm="0">
                                          <p:val>
                                            <p:fltVal val="720"/>
                                          </p:val>
                                        </p:tav>
                                        <p:tav tm="100000">
                                          <p:val>
                                            <p:fltVal val="0"/>
                                          </p:val>
                                        </p:tav>
                                      </p:tavLst>
                                    </p:anim>
                                    <p:anim calcmode="lin" valueType="num">
                                      <p:cBhvr>
                                        <p:cTn id="127" dur="3000" fill="hold"/>
                                        <p:tgtEl>
                                          <p:spTgt spid="11"/>
                                        </p:tgtEl>
                                        <p:attrNameLst>
                                          <p:attrName>ppt_h</p:attrName>
                                        </p:attrNameLst>
                                      </p:cBhvr>
                                      <p:tavLst>
                                        <p:tav tm="0">
                                          <p:val>
                                            <p:fltVal val="0"/>
                                          </p:val>
                                        </p:tav>
                                        <p:tav tm="100000">
                                          <p:val>
                                            <p:strVal val="#ppt_h"/>
                                          </p:val>
                                        </p:tav>
                                      </p:tavLst>
                                    </p:anim>
                                    <p:anim calcmode="lin" valueType="num">
                                      <p:cBhvr>
                                        <p:cTn id="128" dur="3000" fill="hold"/>
                                        <p:tgtEl>
                                          <p:spTgt spid="11"/>
                                        </p:tgtEl>
                                        <p:attrNameLst>
                                          <p:attrName>ppt_w</p:attrName>
                                        </p:attrNameLst>
                                      </p:cBhvr>
                                      <p:tavLst>
                                        <p:tav tm="0">
                                          <p:val>
                                            <p:fltVal val="0"/>
                                          </p:val>
                                        </p:tav>
                                        <p:tav tm="100000">
                                          <p:val>
                                            <p:strVal val="#ppt_w"/>
                                          </p:val>
                                        </p:tav>
                                      </p:tavLst>
                                    </p:anim>
                                  </p:childTnLst>
                                </p:cTn>
                              </p:par>
                              <p:par>
                                <p:cTn id="129" presetID="35" presetClass="entr" presetSubtype="0" fill="hold" nodeType="with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fade">
                                      <p:cBhvr>
                                        <p:cTn id="131" dur="3000"/>
                                        <p:tgtEl>
                                          <p:spTgt spid="12"/>
                                        </p:tgtEl>
                                      </p:cBhvr>
                                    </p:animEffect>
                                    <p:anim calcmode="lin" valueType="num">
                                      <p:cBhvr>
                                        <p:cTn id="132" dur="3000" fill="hold"/>
                                        <p:tgtEl>
                                          <p:spTgt spid="12"/>
                                        </p:tgtEl>
                                        <p:attrNameLst>
                                          <p:attrName>style.rotation</p:attrName>
                                        </p:attrNameLst>
                                      </p:cBhvr>
                                      <p:tavLst>
                                        <p:tav tm="0">
                                          <p:val>
                                            <p:fltVal val="720"/>
                                          </p:val>
                                        </p:tav>
                                        <p:tav tm="100000">
                                          <p:val>
                                            <p:fltVal val="0"/>
                                          </p:val>
                                        </p:tav>
                                      </p:tavLst>
                                    </p:anim>
                                    <p:anim calcmode="lin" valueType="num">
                                      <p:cBhvr>
                                        <p:cTn id="133" dur="3000" fill="hold"/>
                                        <p:tgtEl>
                                          <p:spTgt spid="12"/>
                                        </p:tgtEl>
                                        <p:attrNameLst>
                                          <p:attrName>ppt_h</p:attrName>
                                        </p:attrNameLst>
                                      </p:cBhvr>
                                      <p:tavLst>
                                        <p:tav tm="0">
                                          <p:val>
                                            <p:fltVal val="0"/>
                                          </p:val>
                                        </p:tav>
                                        <p:tav tm="100000">
                                          <p:val>
                                            <p:strVal val="#ppt_h"/>
                                          </p:val>
                                        </p:tav>
                                      </p:tavLst>
                                    </p:anim>
                                    <p:anim calcmode="lin" valueType="num">
                                      <p:cBhvr>
                                        <p:cTn id="134" dur="3000" fill="hold"/>
                                        <p:tgtEl>
                                          <p:spTgt spid="12"/>
                                        </p:tgtEl>
                                        <p:attrNameLst>
                                          <p:attrName>ppt_w</p:attrName>
                                        </p:attrNameLst>
                                      </p:cBhvr>
                                      <p:tavLst>
                                        <p:tav tm="0">
                                          <p:val>
                                            <p:fltVal val="0"/>
                                          </p:val>
                                        </p:tav>
                                        <p:tav tm="100000">
                                          <p:val>
                                            <p:strVal val="#ppt_w"/>
                                          </p:val>
                                        </p:tav>
                                      </p:tavLst>
                                    </p:anim>
                                  </p:childTnLst>
                                </p:cTn>
                              </p:par>
                              <p:par>
                                <p:cTn id="135" presetID="35" presetClass="entr" presetSubtype="0"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Effect transition="in" filter="fade">
                                      <p:cBhvr>
                                        <p:cTn id="137" dur="3000"/>
                                        <p:tgtEl>
                                          <p:spTgt spid="13"/>
                                        </p:tgtEl>
                                      </p:cBhvr>
                                    </p:animEffect>
                                    <p:anim calcmode="lin" valueType="num">
                                      <p:cBhvr>
                                        <p:cTn id="138" dur="3000" fill="hold"/>
                                        <p:tgtEl>
                                          <p:spTgt spid="13"/>
                                        </p:tgtEl>
                                        <p:attrNameLst>
                                          <p:attrName>style.rotation</p:attrName>
                                        </p:attrNameLst>
                                      </p:cBhvr>
                                      <p:tavLst>
                                        <p:tav tm="0">
                                          <p:val>
                                            <p:fltVal val="720"/>
                                          </p:val>
                                        </p:tav>
                                        <p:tav tm="100000">
                                          <p:val>
                                            <p:fltVal val="0"/>
                                          </p:val>
                                        </p:tav>
                                      </p:tavLst>
                                    </p:anim>
                                    <p:anim calcmode="lin" valueType="num">
                                      <p:cBhvr>
                                        <p:cTn id="139" dur="3000" fill="hold"/>
                                        <p:tgtEl>
                                          <p:spTgt spid="13"/>
                                        </p:tgtEl>
                                        <p:attrNameLst>
                                          <p:attrName>ppt_h</p:attrName>
                                        </p:attrNameLst>
                                      </p:cBhvr>
                                      <p:tavLst>
                                        <p:tav tm="0">
                                          <p:val>
                                            <p:fltVal val="0"/>
                                          </p:val>
                                        </p:tav>
                                        <p:tav tm="100000">
                                          <p:val>
                                            <p:strVal val="#ppt_h"/>
                                          </p:val>
                                        </p:tav>
                                      </p:tavLst>
                                    </p:anim>
                                    <p:anim calcmode="lin" valueType="num">
                                      <p:cBhvr>
                                        <p:cTn id="140" dur="3000" fill="hold"/>
                                        <p:tgtEl>
                                          <p:spTgt spid="13"/>
                                        </p:tgtEl>
                                        <p:attrNameLst>
                                          <p:attrName>ppt_w</p:attrName>
                                        </p:attrNameLst>
                                      </p:cBhvr>
                                      <p:tavLst>
                                        <p:tav tm="0">
                                          <p:val>
                                            <p:fltVal val="0"/>
                                          </p:val>
                                        </p:tav>
                                        <p:tav tm="100000">
                                          <p:val>
                                            <p:strVal val="#ppt_w"/>
                                          </p:val>
                                        </p:tav>
                                      </p:tavLst>
                                    </p:anim>
                                  </p:childTnLst>
                                </p:cTn>
                              </p:par>
                              <p:par>
                                <p:cTn id="141" presetID="35" presetClass="entr" presetSubtype="0"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Effect transition="in" filter="fade">
                                      <p:cBhvr>
                                        <p:cTn id="143" dur="3000"/>
                                        <p:tgtEl>
                                          <p:spTgt spid="14"/>
                                        </p:tgtEl>
                                      </p:cBhvr>
                                    </p:animEffect>
                                    <p:anim calcmode="lin" valueType="num">
                                      <p:cBhvr>
                                        <p:cTn id="144" dur="3000" fill="hold"/>
                                        <p:tgtEl>
                                          <p:spTgt spid="14"/>
                                        </p:tgtEl>
                                        <p:attrNameLst>
                                          <p:attrName>style.rotation</p:attrName>
                                        </p:attrNameLst>
                                      </p:cBhvr>
                                      <p:tavLst>
                                        <p:tav tm="0">
                                          <p:val>
                                            <p:fltVal val="720"/>
                                          </p:val>
                                        </p:tav>
                                        <p:tav tm="100000">
                                          <p:val>
                                            <p:fltVal val="0"/>
                                          </p:val>
                                        </p:tav>
                                      </p:tavLst>
                                    </p:anim>
                                    <p:anim calcmode="lin" valueType="num">
                                      <p:cBhvr>
                                        <p:cTn id="145" dur="3000" fill="hold"/>
                                        <p:tgtEl>
                                          <p:spTgt spid="14"/>
                                        </p:tgtEl>
                                        <p:attrNameLst>
                                          <p:attrName>ppt_h</p:attrName>
                                        </p:attrNameLst>
                                      </p:cBhvr>
                                      <p:tavLst>
                                        <p:tav tm="0">
                                          <p:val>
                                            <p:fltVal val="0"/>
                                          </p:val>
                                        </p:tav>
                                        <p:tav tm="100000">
                                          <p:val>
                                            <p:strVal val="#ppt_h"/>
                                          </p:val>
                                        </p:tav>
                                      </p:tavLst>
                                    </p:anim>
                                    <p:anim calcmode="lin" valueType="num">
                                      <p:cBhvr>
                                        <p:cTn id="146" dur="3000" fill="hold"/>
                                        <p:tgtEl>
                                          <p:spTgt spid="14"/>
                                        </p:tgtEl>
                                        <p:attrNameLst>
                                          <p:attrName>ppt_w</p:attrName>
                                        </p:attrNameLst>
                                      </p:cBhvr>
                                      <p:tavLst>
                                        <p:tav tm="0">
                                          <p:val>
                                            <p:fltVal val="0"/>
                                          </p:val>
                                        </p:tav>
                                        <p:tav tm="100000">
                                          <p:val>
                                            <p:strVal val="#ppt_w"/>
                                          </p:val>
                                        </p:tav>
                                      </p:tavLst>
                                    </p:anim>
                                  </p:childTnLst>
                                </p:cTn>
                              </p:par>
                              <p:par>
                                <p:cTn id="147" presetID="35" presetClass="entr" presetSubtype="0"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Effect transition="in" filter="fade">
                                      <p:cBhvr>
                                        <p:cTn id="149" dur="3000"/>
                                        <p:tgtEl>
                                          <p:spTgt spid="15"/>
                                        </p:tgtEl>
                                      </p:cBhvr>
                                    </p:animEffect>
                                    <p:anim calcmode="lin" valueType="num">
                                      <p:cBhvr>
                                        <p:cTn id="150" dur="3000" fill="hold"/>
                                        <p:tgtEl>
                                          <p:spTgt spid="15"/>
                                        </p:tgtEl>
                                        <p:attrNameLst>
                                          <p:attrName>style.rotation</p:attrName>
                                        </p:attrNameLst>
                                      </p:cBhvr>
                                      <p:tavLst>
                                        <p:tav tm="0">
                                          <p:val>
                                            <p:fltVal val="720"/>
                                          </p:val>
                                        </p:tav>
                                        <p:tav tm="100000">
                                          <p:val>
                                            <p:fltVal val="0"/>
                                          </p:val>
                                        </p:tav>
                                      </p:tavLst>
                                    </p:anim>
                                    <p:anim calcmode="lin" valueType="num">
                                      <p:cBhvr>
                                        <p:cTn id="151" dur="3000" fill="hold"/>
                                        <p:tgtEl>
                                          <p:spTgt spid="15"/>
                                        </p:tgtEl>
                                        <p:attrNameLst>
                                          <p:attrName>ppt_h</p:attrName>
                                        </p:attrNameLst>
                                      </p:cBhvr>
                                      <p:tavLst>
                                        <p:tav tm="0">
                                          <p:val>
                                            <p:fltVal val="0"/>
                                          </p:val>
                                        </p:tav>
                                        <p:tav tm="100000">
                                          <p:val>
                                            <p:strVal val="#ppt_h"/>
                                          </p:val>
                                        </p:tav>
                                      </p:tavLst>
                                    </p:anim>
                                    <p:anim calcmode="lin" valueType="num">
                                      <p:cBhvr>
                                        <p:cTn id="152" dur="3000" fill="hold"/>
                                        <p:tgtEl>
                                          <p:spTgt spid="15"/>
                                        </p:tgtEl>
                                        <p:attrNameLst>
                                          <p:attrName>ppt_w</p:attrName>
                                        </p:attrNameLst>
                                      </p:cBhvr>
                                      <p:tavLst>
                                        <p:tav tm="0">
                                          <p:val>
                                            <p:fltVal val="0"/>
                                          </p:val>
                                        </p:tav>
                                        <p:tav tm="100000">
                                          <p:val>
                                            <p:strVal val="#ppt_w"/>
                                          </p:val>
                                        </p:tav>
                                      </p:tavLst>
                                    </p:anim>
                                  </p:childTnLst>
                                </p:cTn>
                              </p:par>
                              <p:par>
                                <p:cTn id="153" presetID="35" presetClass="entr" presetSubtype="0" fill="hold"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fade">
                                      <p:cBhvr>
                                        <p:cTn id="155" dur="3000"/>
                                        <p:tgtEl>
                                          <p:spTgt spid="16"/>
                                        </p:tgtEl>
                                      </p:cBhvr>
                                    </p:animEffect>
                                    <p:anim calcmode="lin" valueType="num">
                                      <p:cBhvr>
                                        <p:cTn id="156" dur="3000" fill="hold"/>
                                        <p:tgtEl>
                                          <p:spTgt spid="16"/>
                                        </p:tgtEl>
                                        <p:attrNameLst>
                                          <p:attrName>style.rotation</p:attrName>
                                        </p:attrNameLst>
                                      </p:cBhvr>
                                      <p:tavLst>
                                        <p:tav tm="0">
                                          <p:val>
                                            <p:fltVal val="720"/>
                                          </p:val>
                                        </p:tav>
                                        <p:tav tm="100000">
                                          <p:val>
                                            <p:fltVal val="0"/>
                                          </p:val>
                                        </p:tav>
                                      </p:tavLst>
                                    </p:anim>
                                    <p:anim calcmode="lin" valueType="num">
                                      <p:cBhvr>
                                        <p:cTn id="157" dur="3000" fill="hold"/>
                                        <p:tgtEl>
                                          <p:spTgt spid="16"/>
                                        </p:tgtEl>
                                        <p:attrNameLst>
                                          <p:attrName>ppt_h</p:attrName>
                                        </p:attrNameLst>
                                      </p:cBhvr>
                                      <p:tavLst>
                                        <p:tav tm="0">
                                          <p:val>
                                            <p:fltVal val="0"/>
                                          </p:val>
                                        </p:tav>
                                        <p:tav tm="100000">
                                          <p:val>
                                            <p:strVal val="#ppt_h"/>
                                          </p:val>
                                        </p:tav>
                                      </p:tavLst>
                                    </p:anim>
                                    <p:anim calcmode="lin" valueType="num">
                                      <p:cBhvr>
                                        <p:cTn id="158" dur="3000" fill="hold"/>
                                        <p:tgtEl>
                                          <p:spTgt spid="16"/>
                                        </p:tgtEl>
                                        <p:attrNameLst>
                                          <p:attrName>ppt_w</p:attrName>
                                        </p:attrNameLst>
                                      </p:cBhvr>
                                      <p:tavLst>
                                        <p:tav tm="0">
                                          <p:val>
                                            <p:fltVal val="0"/>
                                          </p:val>
                                        </p:tav>
                                        <p:tav tm="100000">
                                          <p:val>
                                            <p:strVal val="#ppt_w"/>
                                          </p:val>
                                        </p:tav>
                                      </p:tavLst>
                                    </p:anim>
                                  </p:childTnLst>
                                </p:cTn>
                              </p:par>
                              <p:par>
                                <p:cTn id="159" presetID="35" presetClass="entr" presetSubtype="0"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Effect transition="in" filter="fade">
                                      <p:cBhvr>
                                        <p:cTn id="161" dur="3000"/>
                                        <p:tgtEl>
                                          <p:spTgt spid="17"/>
                                        </p:tgtEl>
                                      </p:cBhvr>
                                    </p:animEffect>
                                    <p:anim calcmode="lin" valueType="num">
                                      <p:cBhvr>
                                        <p:cTn id="162" dur="3000" fill="hold"/>
                                        <p:tgtEl>
                                          <p:spTgt spid="17"/>
                                        </p:tgtEl>
                                        <p:attrNameLst>
                                          <p:attrName>style.rotation</p:attrName>
                                        </p:attrNameLst>
                                      </p:cBhvr>
                                      <p:tavLst>
                                        <p:tav tm="0">
                                          <p:val>
                                            <p:fltVal val="720"/>
                                          </p:val>
                                        </p:tav>
                                        <p:tav tm="100000">
                                          <p:val>
                                            <p:fltVal val="0"/>
                                          </p:val>
                                        </p:tav>
                                      </p:tavLst>
                                    </p:anim>
                                    <p:anim calcmode="lin" valueType="num">
                                      <p:cBhvr>
                                        <p:cTn id="163" dur="3000" fill="hold"/>
                                        <p:tgtEl>
                                          <p:spTgt spid="17"/>
                                        </p:tgtEl>
                                        <p:attrNameLst>
                                          <p:attrName>ppt_h</p:attrName>
                                        </p:attrNameLst>
                                      </p:cBhvr>
                                      <p:tavLst>
                                        <p:tav tm="0">
                                          <p:val>
                                            <p:fltVal val="0"/>
                                          </p:val>
                                        </p:tav>
                                        <p:tav tm="100000">
                                          <p:val>
                                            <p:strVal val="#ppt_h"/>
                                          </p:val>
                                        </p:tav>
                                      </p:tavLst>
                                    </p:anim>
                                    <p:anim calcmode="lin" valueType="num">
                                      <p:cBhvr>
                                        <p:cTn id="164" dur="3000" fill="hold"/>
                                        <p:tgtEl>
                                          <p:spTgt spid="17"/>
                                        </p:tgtEl>
                                        <p:attrNameLst>
                                          <p:attrName>ppt_w</p:attrName>
                                        </p:attrNameLst>
                                      </p:cBhvr>
                                      <p:tavLst>
                                        <p:tav tm="0">
                                          <p:val>
                                            <p:fltVal val="0"/>
                                          </p:val>
                                        </p:tav>
                                        <p:tav tm="100000">
                                          <p:val>
                                            <p:strVal val="#ppt_w"/>
                                          </p:val>
                                        </p:tav>
                                      </p:tavLst>
                                    </p:anim>
                                  </p:childTnLst>
                                </p:cTn>
                              </p:par>
                              <p:par>
                                <p:cTn id="165" presetID="35" presetClass="entr" presetSubtype="0" fill="hold" nodeType="withEffect">
                                  <p:stCondLst>
                                    <p:cond delay="0"/>
                                  </p:stCondLst>
                                  <p:childTnLst>
                                    <p:set>
                                      <p:cBhvr>
                                        <p:cTn id="166" dur="1" fill="hold">
                                          <p:stCondLst>
                                            <p:cond delay="0"/>
                                          </p:stCondLst>
                                        </p:cTn>
                                        <p:tgtEl>
                                          <p:spTgt spid="18"/>
                                        </p:tgtEl>
                                        <p:attrNameLst>
                                          <p:attrName>style.visibility</p:attrName>
                                        </p:attrNameLst>
                                      </p:cBhvr>
                                      <p:to>
                                        <p:strVal val="visible"/>
                                      </p:to>
                                    </p:set>
                                    <p:animEffect transition="in" filter="fade">
                                      <p:cBhvr>
                                        <p:cTn id="167" dur="3000"/>
                                        <p:tgtEl>
                                          <p:spTgt spid="18"/>
                                        </p:tgtEl>
                                      </p:cBhvr>
                                    </p:animEffect>
                                    <p:anim calcmode="lin" valueType="num">
                                      <p:cBhvr>
                                        <p:cTn id="168" dur="3000" fill="hold"/>
                                        <p:tgtEl>
                                          <p:spTgt spid="18"/>
                                        </p:tgtEl>
                                        <p:attrNameLst>
                                          <p:attrName>style.rotation</p:attrName>
                                        </p:attrNameLst>
                                      </p:cBhvr>
                                      <p:tavLst>
                                        <p:tav tm="0">
                                          <p:val>
                                            <p:fltVal val="720"/>
                                          </p:val>
                                        </p:tav>
                                        <p:tav tm="100000">
                                          <p:val>
                                            <p:fltVal val="0"/>
                                          </p:val>
                                        </p:tav>
                                      </p:tavLst>
                                    </p:anim>
                                    <p:anim calcmode="lin" valueType="num">
                                      <p:cBhvr>
                                        <p:cTn id="169" dur="3000" fill="hold"/>
                                        <p:tgtEl>
                                          <p:spTgt spid="18"/>
                                        </p:tgtEl>
                                        <p:attrNameLst>
                                          <p:attrName>ppt_h</p:attrName>
                                        </p:attrNameLst>
                                      </p:cBhvr>
                                      <p:tavLst>
                                        <p:tav tm="0">
                                          <p:val>
                                            <p:fltVal val="0"/>
                                          </p:val>
                                        </p:tav>
                                        <p:tav tm="100000">
                                          <p:val>
                                            <p:strVal val="#ppt_h"/>
                                          </p:val>
                                        </p:tav>
                                      </p:tavLst>
                                    </p:anim>
                                    <p:anim calcmode="lin" valueType="num">
                                      <p:cBhvr>
                                        <p:cTn id="170" dur="3000" fill="hold"/>
                                        <p:tgtEl>
                                          <p:spTgt spid="18"/>
                                        </p:tgtEl>
                                        <p:attrNameLst>
                                          <p:attrName>ppt_w</p:attrName>
                                        </p:attrNameLst>
                                      </p:cBhvr>
                                      <p:tavLst>
                                        <p:tav tm="0">
                                          <p:val>
                                            <p:fltVal val="0"/>
                                          </p:val>
                                        </p:tav>
                                        <p:tav tm="100000">
                                          <p:val>
                                            <p:strVal val="#ppt_w"/>
                                          </p:val>
                                        </p:tav>
                                      </p:tavLst>
                                    </p:anim>
                                  </p:childTnLst>
                                </p:cTn>
                              </p:par>
                              <p:par>
                                <p:cTn id="171" presetID="35" presetClass="entr" presetSubtype="0" fill="hold" nodeType="withEffect">
                                  <p:stCondLst>
                                    <p:cond delay="0"/>
                                  </p:stCondLst>
                                  <p:childTnLst>
                                    <p:set>
                                      <p:cBhvr>
                                        <p:cTn id="172" dur="1" fill="hold">
                                          <p:stCondLst>
                                            <p:cond delay="0"/>
                                          </p:stCondLst>
                                        </p:cTn>
                                        <p:tgtEl>
                                          <p:spTgt spid="19"/>
                                        </p:tgtEl>
                                        <p:attrNameLst>
                                          <p:attrName>style.visibility</p:attrName>
                                        </p:attrNameLst>
                                      </p:cBhvr>
                                      <p:to>
                                        <p:strVal val="visible"/>
                                      </p:to>
                                    </p:set>
                                    <p:animEffect transition="in" filter="fade">
                                      <p:cBhvr>
                                        <p:cTn id="173" dur="3000"/>
                                        <p:tgtEl>
                                          <p:spTgt spid="19"/>
                                        </p:tgtEl>
                                      </p:cBhvr>
                                    </p:animEffect>
                                    <p:anim calcmode="lin" valueType="num">
                                      <p:cBhvr>
                                        <p:cTn id="174" dur="3000" fill="hold"/>
                                        <p:tgtEl>
                                          <p:spTgt spid="19"/>
                                        </p:tgtEl>
                                        <p:attrNameLst>
                                          <p:attrName>style.rotation</p:attrName>
                                        </p:attrNameLst>
                                      </p:cBhvr>
                                      <p:tavLst>
                                        <p:tav tm="0">
                                          <p:val>
                                            <p:fltVal val="720"/>
                                          </p:val>
                                        </p:tav>
                                        <p:tav tm="100000">
                                          <p:val>
                                            <p:fltVal val="0"/>
                                          </p:val>
                                        </p:tav>
                                      </p:tavLst>
                                    </p:anim>
                                    <p:anim calcmode="lin" valueType="num">
                                      <p:cBhvr>
                                        <p:cTn id="175" dur="3000" fill="hold"/>
                                        <p:tgtEl>
                                          <p:spTgt spid="19"/>
                                        </p:tgtEl>
                                        <p:attrNameLst>
                                          <p:attrName>ppt_h</p:attrName>
                                        </p:attrNameLst>
                                      </p:cBhvr>
                                      <p:tavLst>
                                        <p:tav tm="0">
                                          <p:val>
                                            <p:fltVal val="0"/>
                                          </p:val>
                                        </p:tav>
                                        <p:tav tm="100000">
                                          <p:val>
                                            <p:strVal val="#ppt_h"/>
                                          </p:val>
                                        </p:tav>
                                      </p:tavLst>
                                    </p:anim>
                                    <p:anim calcmode="lin" valueType="num">
                                      <p:cBhvr>
                                        <p:cTn id="176" dur="3000" fill="hold"/>
                                        <p:tgtEl>
                                          <p:spTgt spid="19"/>
                                        </p:tgtEl>
                                        <p:attrNameLst>
                                          <p:attrName>ppt_w</p:attrName>
                                        </p:attrNameLst>
                                      </p:cBhvr>
                                      <p:tavLst>
                                        <p:tav tm="0">
                                          <p:val>
                                            <p:fltVal val="0"/>
                                          </p:val>
                                        </p:tav>
                                        <p:tav tm="100000">
                                          <p:val>
                                            <p:strVal val="#ppt_w"/>
                                          </p:val>
                                        </p:tav>
                                      </p:tavLst>
                                    </p:anim>
                                  </p:childTnLst>
                                </p:cTn>
                              </p:par>
                              <p:par>
                                <p:cTn id="177" presetID="35" presetClass="entr" presetSubtype="0" fill="hold" nodeType="withEffect">
                                  <p:stCondLst>
                                    <p:cond delay="0"/>
                                  </p:stCondLst>
                                  <p:childTnLst>
                                    <p:set>
                                      <p:cBhvr>
                                        <p:cTn id="178" dur="1" fill="hold">
                                          <p:stCondLst>
                                            <p:cond delay="0"/>
                                          </p:stCondLst>
                                        </p:cTn>
                                        <p:tgtEl>
                                          <p:spTgt spid="20"/>
                                        </p:tgtEl>
                                        <p:attrNameLst>
                                          <p:attrName>style.visibility</p:attrName>
                                        </p:attrNameLst>
                                      </p:cBhvr>
                                      <p:to>
                                        <p:strVal val="visible"/>
                                      </p:to>
                                    </p:set>
                                    <p:animEffect transition="in" filter="fade">
                                      <p:cBhvr>
                                        <p:cTn id="179" dur="3000"/>
                                        <p:tgtEl>
                                          <p:spTgt spid="20"/>
                                        </p:tgtEl>
                                      </p:cBhvr>
                                    </p:animEffect>
                                    <p:anim calcmode="lin" valueType="num">
                                      <p:cBhvr>
                                        <p:cTn id="180" dur="3000" fill="hold"/>
                                        <p:tgtEl>
                                          <p:spTgt spid="20"/>
                                        </p:tgtEl>
                                        <p:attrNameLst>
                                          <p:attrName>style.rotation</p:attrName>
                                        </p:attrNameLst>
                                      </p:cBhvr>
                                      <p:tavLst>
                                        <p:tav tm="0">
                                          <p:val>
                                            <p:fltVal val="720"/>
                                          </p:val>
                                        </p:tav>
                                        <p:tav tm="100000">
                                          <p:val>
                                            <p:fltVal val="0"/>
                                          </p:val>
                                        </p:tav>
                                      </p:tavLst>
                                    </p:anim>
                                    <p:anim calcmode="lin" valueType="num">
                                      <p:cBhvr>
                                        <p:cTn id="181" dur="3000" fill="hold"/>
                                        <p:tgtEl>
                                          <p:spTgt spid="20"/>
                                        </p:tgtEl>
                                        <p:attrNameLst>
                                          <p:attrName>ppt_h</p:attrName>
                                        </p:attrNameLst>
                                      </p:cBhvr>
                                      <p:tavLst>
                                        <p:tav tm="0">
                                          <p:val>
                                            <p:fltVal val="0"/>
                                          </p:val>
                                        </p:tav>
                                        <p:tav tm="100000">
                                          <p:val>
                                            <p:strVal val="#ppt_h"/>
                                          </p:val>
                                        </p:tav>
                                      </p:tavLst>
                                    </p:anim>
                                    <p:anim calcmode="lin" valueType="num">
                                      <p:cBhvr>
                                        <p:cTn id="182" dur="3000" fill="hold"/>
                                        <p:tgtEl>
                                          <p:spTgt spid="20"/>
                                        </p:tgtEl>
                                        <p:attrNameLst>
                                          <p:attrName>ppt_w</p:attrName>
                                        </p:attrNameLst>
                                      </p:cBhvr>
                                      <p:tavLst>
                                        <p:tav tm="0">
                                          <p:val>
                                            <p:fltVal val="0"/>
                                          </p:val>
                                        </p:tav>
                                        <p:tav tm="100000">
                                          <p:val>
                                            <p:strVal val="#ppt_w"/>
                                          </p:val>
                                        </p:tav>
                                      </p:tavLst>
                                    </p:anim>
                                  </p:childTnLst>
                                </p:cTn>
                              </p:par>
                              <p:par>
                                <p:cTn id="183" presetID="35" presetClass="entr" presetSubtype="0" fill="hold" nodeType="withEffect">
                                  <p:stCondLst>
                                    <p:cond delay="0"/>
                                  </p:stCondLst>
                                  <p:childTnLst>
                                    <p:set>
                                      <p:cBhvr>
                                        <p:cTn id="184" dur="1" fill="hold">
                                          <p:stCondLst>
                                            <p:cond delay="0"/>
                                          </p:stCondLst>
                                        </p:cTn>
                                        <p:tgtEl>
                                          <p:spTgt spid="21"/>
                                        </p:tgtEl>
                                        <p:attrNameLst>
                                          <p:attrName>style.visibility</p:attrName>
                                        </p:attrNameLst>
                                      </p:cBhvr>
                                      <p:to>
                                        <p:strVal val="visible"/>
                                      </p:to>
                                    </p:set>
                                    <p:animEffect transition="in" filter="fade">
                                      <p:cBhvr>
                                        <p:cTn id="185" dur="3000"/>
                                        <p:tgtEl>
                                          <p:spTgt spid="21"/>
                                        </p:tgtEl>
                                      </p:cBhvr>
                                    </p:animEffect>
                                    <p:anim calcmode="lin" valueType="num">
                                      <p:cBhvr>
                                        <p:cTn id="186" dur="3000" fill="hold"/>
                                        <p:tgtEl>
                                          <p:spTgt spid="21"/>
                                        </p:tgtEl>
                                        <p:attrNameLst>
                                          <p:attrName>style.rotation</p:attrName>
                                        </p:attrNameLst>
                                      </p:cBhvr>
                                      <p:tavLst>
                                        <p:tav tm="0">
                                          <p:val>
                                            <p:fltVal val="720"/>
                                          </p:val>
                                        </p:tav>
                                        <p:tav tm="100000">
                                          <p:val>
                                            <p:fltVal val="0"/>
                                          </p:val>
                                        </p:tav>
                                      </p:tavLst>
                                    </p:anim>
                                    <p:anim calcmode="lin" valueType="num">
                                      <p:cBhvr>
                                        <p:cTn id="187" dur="3000" fill="hold"/>
                                        <p:tgtEl>
                                          <p:spTgt spid="21"/>
                                        </p:tgtEl>
                                        <p:attrNameLst>
                                          <p:attrName>ppt_h</p:attrName>
                                        </p:attrNameLst>
                                      </p:cBhvr>
                                      <p:tavLst>
                                        <p:tav tm="0">
                                          <p:val>
                                            <p:fltVal val="0"/>
                                          </p:val>
                                        </p:tav>
                                        <p:tav tm="100000">
                                          <p:val>
                                            <p:strVal val="#ppt_h"/>
                                          </p:val>
                                        </p:tav>
                                      </p:tavLst>
                                    </p:anim>
                                    <p:anim calcmode="lin" valueType="num">
                                      <p:cBhvr>
                                        <p:cTn id="188" dur="3000" fill="hold"/>
                                        <p:tgtEl>
                                          <p:spTgt spid="21"/>
                                        </p:tgtEl>
                                        <p:attrNameLst>
                                          <p:attrName>ppt_w</p:attrName>
                                        </p:attrNameLst>
                                      </p:cBhvr>
                                      <p:tavLst>
                                        <p:tav tm="0">
                                          <p:val>
                                            <p:fltVal val="0"/>
                                          </p:val>
                                        </p:tav>
                                        <p:tav tm="100000">
                                          <p:val>
                                            <p:strVal val="#ppt_w"/>
                                          </p:val>
                                        </p:tav>
                                      </p:tavLst>
                                    </p:anim>
                                  </p:childTnLst>
                                </p:cTn>
                              </p:par>
                              <p:par>
                                <p:cTn id="189" presetID="35" presetClass="entr" presetSubtype="0" fill="hold"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fade">
                                      <p:cBhvr>
                                        <p:cTn id="191" dur="3000"/>
                                        <p:tgtEl>
                                          <p:spTgt spid="22"/>
                                        </p:tgtEl>
                                      </p:cBhvr>
                                    </p:animEffect>
                                    <p:anim calcmode="lin" valueType="num">
                                      <p:cBhvr>
                                        <p:cTn id="192" dur="3000" fill="hold"/>
                                        <p:tgtEl>
                                          <p:spTgt spid="22"/>
                                        </p:tgtEl>
                                        <p:attrNameLst>
                                          <p:attrName>style.rotation</p:attrName>
                                        </p:attrNameLst>
                                      </p:cBhvr>
                                      <p:tavLst>
                                        <p:tav tm="0">
                                          <p:val>
                                            <p:fltVal val="720"/>
                                          </p:val>
                                        </p:tav>
                                        <p:tav tm="100000">
                                          <p:val>
                                            <p:fltVal val="0"/>
                                          </p:val>
                                        </p:tav>
                                      </p:tavLst>
                                    </p:anim>
                                    <p:anim calcmode="lin" valueType="num">
                                      <p:cBhvr>
                                        <p:cTn id="193" dur="3000" fill="hold"/>
                                        <p:tgtEl>
                                          <p:spTgt spid="22"/>
                                        </p:tgtEl>
                                        <p:attrNameLst>
                                          <p:attrName>ppt_h</p:attrName>
                                        </p:attrNameLst>
                                      </p:cBhvr>
                                      <p:tavLst>
                                        <p:tav tm="0">
                                          <p:val>
                                            <p:fltVal val="0"/>
                                          </p:val>
                                        </p:tav>
                                        <p:tav tm="100000">
                                          <p:val>
                                            <p:strVal val="#ppt_h"/>
                                          </p:val>
                                        </p:tav>
                                      </p:tavLst>
                                    </p:anim>
                                    <p:anim calcmode="lin" valueType="num">
                                      <p:cBhvr>
                                        <p:cTn id="194" dur="3000" fill="hold"/>
                                        <p:tgtEl>
                                          <p:spTgt spid="22"/>
                                        </p:tgtEl>
                                        <p:attrNameLst>
                                          <p:attrName>ppt_w</p:attrName>
                                        </p:attrNameLst>
                                      </p:cBhvr>
                                      <p:tavLst>
                                        <p:tav tm="0">
                                          <p:val>
                                            <p:fltVal val="0"/>
                                          </p:val>
                                        </p:tav>
                                        <p:tav tm="100000">
                                          <p:val>
                                            <p:strVal val="#ppt_w"/>
                                          </p:val>
                                        </p:tav>
                                      </p:tavLst>
                                    </p:anim>
                                  </p:childTnLst>
                                </p:cTn>
                              </p:par>
                              <p:par>
                                <p:cTn id="195" presetID="35" presetClass="entr" presetSubtype="0" fill="hold"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fade">
                                      <p:cBhvr>
                                        <p:cTn id="197" dur="3000"/>
                                        <p:tgtEl>
                                          <p:spTgt spid="24"/>
                                        </p:tgtEl>
                                      </p:cBhvr>
                                    </p:animEffect>
                                    <p:anim calcmode="lin" valueType="num">
                                      <p:cBhvr>
                                        <p:cTn id="198" dur="3000" fill="hold"/>
                                        <p:tgtEl>
                                          <p:spTgt spid="24"/>
                                        </p:tgtEl>
                                        <p:attrNameLst>
                                          <p:attrName>style.rotation</p:attrName>
                                        </p:attrNameLst>
                                      </p:cBhvr>
                                      <p:tavLst>
                                        <p:tav tm="0">
                                          <p:val>
                                            <p:fltVal val="720"/>
                                          </p:val>
                                        </p:tav>
                                        <p:tav tm="100000">
                                          <p:val>
                                            <p:fltVal val="0"/>
                                          </p:val>
                                        </p:tav>
                                      </p:tavLst>
                                    </p:anim>
                                    <p:anim calcmode="lin" valueType="num">
                                      <p:cBhvr>
                                        <p:cTn id="199" dur="3000" fill="hold"/>
                                        <p:tgtEl>
                                          <p:spTgt spid="24"/>
                                        </p:tgtEl>
                                        <p:attrNameLst>
                                          <p:attrName>ppt_h</p:attrName>
                                        </p:attrNameLst>
                                      </p:cBhvr>
                                      <p:tavLst>
                                        <p:tav tm="0">
                                          <p:val>
                                            <p:fltVal val="0"/>
                                          </p:val>
                                        </p:tav>
                                        <p:tav tm="100000">
                                          <p:val>
                                            <p:strVal val="#ppt_h"/>
                                          </p:val>
                                        </p:tav>
                                      </p:tavLst>
                                    </p:anim>
                                    <p:anim calcmode="lin" valueType="num">
                                      <p:cBhvr>
                                        <p:cTn id="200" dur="3000" fill="hold"/>
                                        <p:tgtEl>
                                          <p:spTgt spid="24"/>
                                        </p:tgtEl>
                                        <p:attrNameLst>
                                          <p:attrName>ppt_w</p:attrName>
                                        </p:attrNameLst>
                                      </p:cBhvr>
                                      <p:tavLst>
                                        <p:tav tm="0">
                                          <p:val>
                                            <p:fltVal val="0"/>
                                          </p:val>
                                        </p:tav>
                                        <p:tav tm="100000">
                                          <p:val>
                                            <p:strVal val="#ppt_w"/>
                                          </p:val>
                                        </p:tav>
                                      </p:tavLst>
                                    </p:anim>
                                  </p:childTnLst>
                                </p:cTn>
                              </p:par>
                            </p:childTnLst>
                          </p:cTn>
                        </p:par>
                        <p:par>
                          <p:cTn id="201" fill="hold">
                            <p:stCondLst>
                              <p:cond delay="3000"/>
                            </p:stCondLst>
                            <p:childTnLst>
                              <p:par>
                                <p:cTn id="202" presetID="2" presetClass="exit" presetSubtype="9" fill="hold" nodeType="afterEffect">
                                  <p:stCondLst>
                                    <p:cond delay="0"/>
                                  </p:stCondLst>
                                  <p:childTnLst>
                                    <p:anim calcmode="lin" valueType="num">
                                      <p:cBhvr additive="base">
                                        <p:cTn id="203" dur="3000"/>
                                        <p:tgtEl>
                                          <p:spTgt spid="9"/>
                                        </p:tgtEl>
                                        <p:attrNameLst>
                                          <p:attrName>ppt_x</p:attrName>
                                        </p:attrNameLst>
                                      </p:cBhvr>
                                      <p:tavLst>
                                        <p:tav tm="0">
                                          <p:val>
                                            <p:strVal val="ppt_x"/>
                                          </p:val>
                                        </p:tav>
                                        <p:tav tm="100000">
                                          <p:val>
                                            <p:strVal val="0-ppt_w/2"/>
                                          </p:val>
                                        </p:tav>
                                      </p:tavLst>
                                    </p:anim>
                                    <p:anim calcmode="lin" valueType="num">
                                      <p:cBhvr additive="base">
                                        <p:cTn id="204" dur="3000"/>
                                        <p:tgtEl>
                                          <p:spTgt spid="9"/>
                                        </p:tgtEl>
                                        <p:attrNameLst>
                                          <p:attrName>ppt_y</p:attrName>
                                        </p:attrNameLst>
                                      </p:cBhvr>
                                      <p:tavLst>
                                        <p:tav tm="0">
                                          <p:val>
                                            <p:strVal val="ppt_y"/>
                                          </p:val>
                                        </p:tav>
                                        <p:tav tm="100000">
                                          <p:val>
                                            <p:strVal val="0-ppt_h/2"/>
                                          </p:val>
                                        </p:tav>
                                      </p:tavLst>
                                    </p:anim>
                                    <p:set>
                                      <p:cBhvr>
                                        <p:cTn id="205" dur="1" fill="hold">
                                          <p:stCondLst>
                                            <p:cond delay="2999"/>
                                          </p:stCondLst>
                                        </p:cTn>
                                        <p:tgtEl>
                                          <p:spTgt spid="9"/>
                                        </p:tgtEl>
                                        <p:attrNameLst>
                                          <p:attrName>style.visibility</p:attrName>
                                        </p:attrNameLst>
                                      </p:cBhvr>
                                      <p:to>
                                        <p:strVal val="hidden"/>
                                      </p:to>
                                    </p:set>
                                  </p:childTnLst>
                                </p:cTn>
                              </p:par>
                              <p:par>
                                <p:cTn id="206" presetID="2" presetClass="exit" presetSubtype="9" fill="hold" nodeType="withEffect">
                                  <p:stCondLst>
                                    <p:cond delay="0"/>
                                  </p:stCondLst>
                                  <p:childTnLst>
                                    <p:anim calcmode="lin" valueType="num">
                                      <p:cBhvr additive="base">
                                        <p:cTn id="207" dur="3000"/>
                                        <p:tgtEl>
                                          <p:spTgt spid="12"/>
                                        </p:tgtEl>
                                        <p:attrNameLst>
                                          <p:attrName>ppt_x</p:attrName>
                                        </p:attrNameLst>
                                      </p:cBhvr>
                                      <p:tavLst>
                                        <p:tav tm="0">
                                          <p:val>
                                            <p:strVal val="ppt_x"/>
                                          </p:val>
                                        </p:tav>
                                        <p:tav tm="100000">
                                          <p:val>
                                            <p:strVal val="0-ppt_w/2"/>
                                          </p:val>
                                        </p:tav>
                                      </p:tavLst>
                                    </p:anim>
                                    <p:anim calcmode="lin" valueType="num">
                                      <p:cBhvr additive="base">
                                        <p:cTn id="208" dur="3000"/>
                                        <p:tgtEl>
                                          <p:spTgt spid="12"/>
                                        </p:tgtEl>
                                        <p:attrNameLst>
                                          <p:attrName>ppt_y</p:attrName>
                                        </p:attrNameLst>
                                      </p:cBhvr>
                                      <p:tavLst>
                                        <p:tav tm="0">
                                          <p:val>
                                            <p:strVal val="ppt_y"/>
                                          </p:val>
                                        </p:tav>
                                        <p:tav tm="100000">
                                          <p:val>
                                            <p:strVal val="0-ppt_h/2"/>
                                          </p:val>
                                        </p:tav>
                                      </p:tavLst>
                                    </p:anim>
                                    <p:set>
                                      <p:cBhvr>
                                        <p:cTn id="209" dur="1" fill="hold">
                                          <p:stCondLst>
                                            <p:cond delay="2999"/>
                                          </p:stCondLst>
                                        </p:cTn>
                                        <p:tgtEl>
                                          <p:spTgt spid="12"/>
                                        </p:tgtEl>
                                        <p:attrNameLst>
                                          <p:attrName>style.visibility</p:attrName>
                                        </p:attrNameLst>
                                      </p:cBhvr>
                                      <p:to>
                                        <p:strVal val="hidden"/>
                                      </p:to>
                                    </p:set>
                                  </p:childTnLst>
                                </p:cTn>
                              </p:par>
                              <p:par>
                                <p:cTn id="210" presetID="2" presetClass="exit" presetSubtype="9" fill="hold" nodeType="withEffect">
                                  <p:stCondLst>
                                    <p:cond delay="0"/>
                                  </p:stCondLst>
                                  <p:childTnLst>
                                    <p:anim calcmode="lin" valueType="num">
                                      <p:cBhvr additive="base">
                                        <p:cTn id="211" dur="3000"/>
                                        <p:tgtEl>
                                          <p:spTgt spid="14"/>
                                        </p:tgtEl>
                                        <p:attrNameLst>
                                          <p:attrName>ppt_x</p:attrName>
                                        </p:attrNameLst>
                                      </p:cBhvr>
                                      <p:tavLst>
                                        <p:tav tm="0">
                                          <p:val>
                                            <p:strVal val="ppt_x"/>
                                          </p:val>
                                        </p:tav>
                                        <p:tav tm="100000">
                                          <p:val>
                                            <p:strVal val="0-ppt_w/2"/>
                                          </p:val>
                                        </p:tav>
                                      </p:tavLst>
                                    </p:anim>
                                    <p:anim calcmode="lin" valueType="num">
                                      <p:cBhvr additive="base">
                                        <p:cTn id="212" dur="3000"/>
                                        <p:tgtEl>
                                          <p:spTgt spid="14"/>
                                        </p:tgtEl>
                                        <p:attrNameLst>
                                          <p:attrName>ppt_y</p:attrName>
                                        </p:attrNameLst>
                                      </p:cBhvr>
                                      <p:tavLst>
                                        <p:tav tm="0">
                                          <p:val>
                                            <p:strVal val="ppt_y"/>
                                          </p:val>
                                        </p:tav>
                                        <p:tav tm="100000">
                                          <p:val>
                                            <p:strVal val="0-ppt_h/2"/>
                                          </p:val>
                                        </p:tav>
                                      </p:tavLst>
                                    </p:anim>
                                    <p:set>
                                      <p:cBhvr>
                                        <p:cTn id="213" dur="1" fill="hold">
                                          <p:stCondLst>
                                            <p:cond delay="2999"/>
                                          </p:stCondLst>
                                        </p:cTn>
                                        <p:tgtEl>
                                          <p:spTgt spid="14"/>
                                        </p:tgtEl>
                                        <p:attrNameLst>
                                          <p:attrName>style.visibility</p:attrName>
                                        </p:attrNameLst>
                                      </p:cBhvr>
                                      <p:to>
                                        <p:strVal val="hidden"/>
                                      </p:to>
                                    </p:set>
                                  </p:childTnLst>
                                </p:cTn>
                              </p:par>
                              <p:par>
                                <p:cTn id="214" presetID="2" presetClass="exit" presetSubtype="9" fill="hold" nodeType="withEffect">
                                  <p:stCondLst>
                                    <p:cond delay="0"/>
                                  </p:stCondLst>
                                  <p:childTnLst>
                                    <p:anim calcmode="lin" valueType="num">
                                      <p:cBhvr additive="base">
                                        <p:cTn id="215" dur="3000"/>
                                        <p:tgtEl>
                                          <p:spTgt spid="16"/>
                                        </p:tgtEl>
                                        <p:attrNameLst>
                                          <p:attrName>ppt_x</p:attrName>
                                        </p:attrNameLst>
                                      </p:cBhvr>
                                      <p:tavLst>
                                        <p:tav tm="0">
                                          <p:val>
                                            <p:strVal val="ppt_x"/>
                                          </p:val>
                                        </p:tav>
                                        <p:tav tm="100000">
                                          <p:val>
                                            <p:strVal val="0-ppt_w/2"/>
                                          </p:val>
                                        </p:tav>
                                      </p:tavLst>
                                    </p:anim>
                                    <p:anim calcmode="lin" valueType="num">
                                      <p:cBhvr additive="base">
                                        <p:cTn id="216" dur="3000"/>
                                        <p:tgtEl>
                                          <p:spTgt spid="16"/>
                                        </p:tgtEl>
                                        <p:attrNameLst>
                                          <p:attrName>ppt_y</p:attrName>
                                        </p:attrNameLst>
                                      </p:cBhvr>
                                      <p:tavLst>
                                        <p:tav tm="0">
                                          <p:val>
                                            <p:strVal val="ppt_y"/>
                                          </p:val>
                                        </p:tav>
                                        <p:tav tm="100000">
                                          <p:val>
                                            <p:strVal val="0-ppt_h/2"/>
                                          </p:val>
                                        </p:tav>
                                      </p:tavLst>
                                    </p:anim>
                                    <p:set>
                                      <p:cBhvr>
                                        <p:cTn id="217" dur="1" fill="hold">
                                          <p:stCondLst>
                                            <p:cond delay="2999"/>
                                          </p:stCondLst>
                                        </p:cTn>
                                        <p:tgtEl>
                                          <p:spTgt spid="16"/>
                                        </p:tgtEl>
                                        <p:attrNameLst>
                                          <p:attrName>style.visibility</p:attrName>
                                        </p:attrNameLst>
                                      </p:cBhvr>
                                      <p:to>
                                        <p:strVal val="hidden"/>
                                      </p:to>
                                    </p:set>
                                  </p:childTnLst>
                                </p:cTn>
                              </p:par>
                              <p:par>
                                <p:cTn id="218" presetID="2" presetClass="exit" presetSubtype="9" fill="hold" nodeType="withEffect">
                                  <p:stCondLst>
                                    <p:cond delay="0"/>
                                  </p:stCondLst>
                                  <p:childTnLst>
                                    <p:anim calcmode="lin" valueType="num">
                                      <p:cBhvr additive="base">
                                        <p:cTn id="219" dur="3000"/>
                                        <p:tgtEl>
                                          <p:spTgt spid="17"/>
                                        </p:tgtEl>
                                        <p:attrNameLst>
                                          <p:attrName>ppt_x</p:attrName>
                                        </p:attrNameLst>
                                      </p:cBhvr>
                                      <p:tavLst>
                                        <p:tav tm="0">
                                          <p:val>
                                            <p:strVal val="ppt_x"/>
                                          </p:val>
                                        </p:tav>
                                        <p:tav tm="100000">
                                          <p:val>
                                            <p:strVal val="0-ppt_w/2"/>
                                          </p:val>
                                        </p:tav>
                                      </p:tavLst>
                                    </p:anim>
                                    <p:anim calcmode="lin" valueType="num">
                                      <p:cBhvr additive="base">
                                        <p:cTn id="220" dur="3000"/>
                                        <p:tgtEl>
                                          <p:spTgt spid="17"/>
                                        </p:tgtEl>
                                        <p:attrNameLst>
                                          <p:attrName>ppt_y</p:attrName>
                                        </p:attrNameLst>
                                      </p:cBhvr>
                                      <p:tavLst>
                                        <p:tav tm="0">
                                          <p:val>
                                            <p:strVal val="ppt_y"/>
                                          </p:val>
                                        </p:tav>
                                        <p:tav tm="100000">
                                          <p:val>
                                            <p:strVal val="0-ppt_h/2"/>
                                          </p:val>
                                        </p:tav>
                                      </p:tavLst>
                                    </p:anim>
                                    <p:set>
                                      <p:cBhvr>
                                        <p:cTn id="221" dur="1" fill="hold">
                                          <p:stCondLst>
                                            <p:cond delay="2999"/>
                                          </p:stCondLst>
                                        </p:cTn>
                                        <p:tgtEl>
                                          <p:spTgt spid="17"/>
                                        </p:tgtEl>
                                        <p:attrNameLst>
                                          <p:attrName>style.visibility</p:attrName>
                                        </p:attrNameLst>
                                      </p:cBhvr>
                                      <p:to>
                                        <p:strVal val="hidden"/>
                                      </p:to>
                                    </p:set>
                                  </p:childTnLst>
                                </p:cTn>
                              </p:par>
                              <p:par>
                                <p:cTn id="222" presetID="2" presetClass="exit" presetSubtype="9" fill="hold" nodeType="withEffect">
                                  <p:stCondLst>
                                    <p:cond delay="0"/>
                                  </p:stCondLst>
                                  <p:childTnLst>
                                    <p:anim calcmode="lin" valueType="num">
                                      <p:cBhvr additive="base">
                                        <p:cTn id="223" dur="3000"/>
                                        <p:tgtEl>
                                          <p:spTgt spid="18"/>
                                        </p:tgtEl>
                                        <p:attrNameLst>
                                          <p:attrName>ppt_x</p:attrName>
                                        </p:attrNameLst>
                                      </p:cBhvr>
                                      <p:tavLst>
                                        <p:tav tm="0">
                                          <p:val>
                                            <p:strVal val="ppt_x"/>
                                          </p:val>
                                        </p:tav>
                                        <p:tav tm="100000">
                                          <p:val>
                                            <p:strVal val="0-ppt_w/2"/>
                                          </p:val>
                                        </p:tav>
                                      </p:tavLst>
                                    </p:anim>
                                    <p:anim calcmode="lin" valueType="num">
                                      <p:cBhvr additive="base">
                                        <p:cTn id="224" dur="3000"/>
                                        <p:tgtEl>
                                          <p:spTgt spid="18"/>
                                        </p:tgtEl>
                                        <p:attrNameLst>
                                          <p:attrName>ppt_y</p:attrName>
                                        </p:attrNameLst>
                                      </p:cBhvr>
                                      <p:tavLst>
                                        <p:tav tm="0">
                                          <p:val>
                                            <p:strVal val="ppt_y"/>
                                          </p:val>
                                        </p:tav>
                                        <p:tav tm="100000">
                                          <p:val>
                                            <p:strVal val="0-ppt_h/2"/>
                                          </p:val>
                                        </p:tav>
                                      </p:tavLst>
                                    </p:anim>
                                    <p:set>
                                      <p:cBhvr>
                                        <p:cTn id="225" dur="1" fill="hold">
                                          <p:stCondLst>
                                            <p:cond delay="2999"/>
                                          </p:stCondLst>
                                        </p:cTn>
                                        <p:tgtEl>
                                          <p:spTgt spid="18"/>
                                        </p:tgtEl>
                                        <p:attrNameLst>
                                          <p:attrName>style.visibility</p:attrName>
                                        </p:attrNameLst>
                                      </p:cBhvr>
                                      <p:to>
                                        <p:strVal val="hidden"/>
                                      </p:to>
                                    </p:set>
                                  </p:childTnLst>
                                </p:cTn>
                              </p:par>
                              <p:par>
                                <p:cTn id="226" presetID="2" presetClass="exit" presetSubtype="9" fill="hold" nodeType="withEffect">
                                  <p:stCondLst>
                                    <p:cond delay="0"/>
                                  </p:stCondLst>
                                  <p:childTnLst>
                                    <p:anim calcmode="lin" valueType="num">
                                      <p:cBhvr additive="base">
                                        <p:cTn id="227" dur="3000"/>
                                        <p:tgtEl>
                                          <p:spTgt spid="22"/>
                                        </p:tgtEl>
                                        <p:attrNameLst>
                                          <p:attrName>ppt_x</p:attrName>
                                        </p:attrNameLst>
                                      </p:cBhvr>
                                      <p:tavLst>
                                        <p:tav tm="0">
                                          <p:val>
                                            <p:strVal val="ppt_x"/>
                                          </p:val>
                                        </p:tav>
                                        <p:tav tm="100000">
                                          <p:val>
                                            <p:strVal val="0-ppt_w/2"/>
                                          </p:val>
                                        </p:tav>
                                      </p:tavLst>
                                    </p:anim>
                                    <p:anim calcmode="lin" valueType="num">
                                      <p:cBhvr additive="base">
                                        <p:cTn id="228" dur="3000"/>
                                        <p:tgtEl>
                                          <p:spTgt spid="22"/>
                                        </p:tgtEl>
                                        <p:attrNameLst>
                                          <p:attrName>ppt_y</p:attrName>
                                        </p:attrNameLst>
                                      </p:cBhvr>
                                      <p:tavLst>
                                        <p:tav tm="0">
                                          <p:val>
                                            <p:strVal val="ppt_y"/>
                                          </p:val>
                                        </p:tav>
                                        <p:tav tm="100000">
                                          <p:val>
                                            <p:strVal val="0-ppt_h/2"/>
                                          </p:val>
                                        </p:tav>
                                      </p:tavLst>
                                    </p:anim>
                                    <p:set>
                                      <p:cBhvr>
                                        <p:cTn id="229" dur="1" fill="hold">
                                          <p:stCondLst>
                                            <p:cond delay="2999"/>
                                          </p:stCondLst>
                                        </p:cTn>
                                        <p:tgtEl>
                                          <p:spTgt spid="22"/>
                                        </p:tgtEl>
                                        <p:attrNameLst>
                                          <p:attrName>style.visibility</p:attrName>
                                        </p:attrNameLst>
                                      </p:cBhvr>
                                      <p:to>
                                        <p:strVal val="hidden"/>
                                      </p:to>
                                    </p:set>
                                  </p:childTnLst>
                                </p:cTn>
                              </p:par>
                              <p:par>
                                <p:cTn id="230" presetID="2" presetClass="exit" presetSubtype="3" fill="hold" nodeType="withEffect">
                                  <p:stCondLst>
                                    <p:cond delay="0"/>
                                  </p:stCondLst>
                                  <p:childTnLst>
                                    <p:anim calcmode="lin" valueType="num">
                                      <p:cBhvr additive="base">
                                        <p:cTn id="231" dur="3000"/>
                                        <p:tgtEl>
                                          <p:spTgt spid="11"/>
                                        </p:tgtEl>
                                        <p:attrNameLst>
                                          <p:attrName>ppt_x</p:attrName>
                                        </p:attrNameLst>
                                      </p:cBhvr>
                                      <p:tavLst>
                                        <p:tav tm="0">
                                          <p:val>
                                            <p:strVal val="ppt_x"/>
                                          </p:val>
                                        </p:tav>
                                        <p:tav tm="100000">
                                          <p:val>
                                            <p:strVal val="1+ppt_w/2"/>
                                          </p:val>
                                        </p:tav>
                                      </p:tavLst>
                                    </p:anim>
                                    <p:anim calcmode="lin" valueType="num">
                                      <p:cBhvr additive="base">
                                        <p:cTn id="232" dur="3000"/>
                                        <p:tgtEl>
                                          <p:spTgt spid="11"/>
                                        </p:tgtEl>
                                        <p:attrNameLst>
                                          <p:attrName>ppt_y</p:attrName>
                                        </p:attrNameLst>
                                      </p:cBhvr>
                                      <p:tavLst>
                                        <p:tav tm="0">
                                          <p:val>
                                            <p:strVal val="ppt_y"/>
                                          </p:val>
                                        </p:tav>
                                        <p:tav tm="100000">
                                          <p:val>
                                            <p:strVal val="0-ppt_h/2"/>
                                          </p:val>
                                        </p:tav>
                                      </p:tavLst>
                                    </p:anim>
                                    <p:set>
                                      <p:cBhvr>
                                        <p:cTn id="233" dur="1" fill="hold">
                                          <p:stCondLst>
                                            <p:cond delay="2999"/>
                                          </p:stCondLst>
                                        </p:cTn>
                                        <p:tgtEl>
                                          <p:spTgt spid="11"/>
                                        </p:tgtEl>
                                        <p:attrNameLst>
                                          <p:attrName>style.visibility</p:attrName>
                                        </p:attrNameLst>
                                      </p:cBhvr>
                                      <p:to>
                                        <p:strVal val="hidden"/>
                                      </p:to>
                                    </p:set>
                                  </p:childTnLst>
                                </p:cTn>
                              </p:par>
                              <p:par>
                                <p:cTn id="234" presetID="2" presetClass="exit" presetSubtype="3" fill="hold" nodeType="withEffect">
                                  <p:stCondLst>
                                    <p:cond delay="0"/>
                                  </p:stCondLst>
                                  <p:childTnLst>
                                    <p:anim calcmode="lin" valueType="num">
                                      <p:cBhvr additive="base">
                                        <p:cTn id="235" dur="3000"/>
                                        <p:tgtEl>
                                          <p:spTgt spid="13"/>
                                        </p:tgtEl>
                                        <p:attrNameLst>
                                          <p:attrName>ppt_x</p:attrName>
                                        </p:attrNameLst>
                                      </p:cBhvr>
                                      <p:tavLst>
                                        <p:tav tm="0">
                                          <p:val>
                                            <p:strVal val="ppt_x"/>
                                          </p:val>
                                        </p:tav>
                                        <p:tav tm="100000">
                                          <p:val>
                                            <p:strVal val="1+ppt_w/2"/>
                                          </p:val>
                                        </p:tav>
                                      </p:tavLst>
                                    </p:anim>
                                    <p:anim calcmode="lin" valueType="num">
                                      <p:cBhvr additive="base">
                                        <p:cTn id="236" dur="3000"/>
                                        <p:tgtEl>
                                          <p:spTgt spid="13"/>
                                        </p:tgtEl>
                                        <p:attrNameLst>
                                          <p:attrName>ppt_y</p:attrName>
                                        </p:attrNameLst>
                                      </p:cBhvr>
                                      <p:tavLst>
                                        <p:tav tm="0">
                                          <p:val>
                                            <p:strVal val="ppt_y"/>
                                          </p:val>
                                        </p:tav>
                                        <p:tav tm="100000">
                                          <p:val>
                                            <p:strVal val="0-ppt_h/2"/>
                                          </p:val>
                                        </p:tav>
                                      </p:tavLst>
                                    </p:anim>
                                    <p:set>
                                      <p:cBhvr>
                                        <p:cTn id="237" dur="1" fill="hold">
                                          <p:stCondLst>
                                            <p:cond delay="2999"/>
                                          </p:stCondLst>
                                        </p:cTn>
                                        <p:tgtEl>
                                          <p:spTgt spid="13"/>
                                        </p:tgtEl>
                                        <p:attrNameLst>
                                          <p:attrName>style.visibility</p:attrName>
                                        </p:attrNameLst>
                                      </p:cBhvr>
                                      <p:to>
                                        <p:strVal val="hidden"/>
                                      </p:to>
                                    </p:set>
                                  </p:childTnLst>
                                </p:cTn>
                              </p:par>
                              <p:par>
                                <p:cTn id="238" presetID="2" presetClass="exit" presetSubtype="3" fill="hold" nodeType="withEffect">
                                  <p:stCondLst>
                                    <p:cond delay="0"/>
                                  </p:stCondLst>
                                  <p:childTnLst>
                                    <p:anim calcmode="lin" valueType="num">
                                      <p:cBhvr additive="base">
                                        <p:cTn id="239" dur="3000"/>
                                        <p:tgtEl>
                                          <p:spTgt spid="15"/>
                                        </p:tgtEl>
                                        <p:attrNameLst>
                                          <p:attrName>ppt_x</p:attrName>
                                        </p:attrNameLst>
                                      </p:cBhvr>
                                      <p:tavLst>
                                        <p:tav tm="0">
                                          <p:val>
                                            <p:strVal val="ppt_x"/>
                                          </p:val>
                                        </p:tav>
                                        <p:tav tm="100000">
                                          <p:val>
                                            <p:strVal val="1+ppt_w/2"/>
                                          </p:val>
                                        </p:tav>
                                      </p:tavLst>
                                    </p:anim>
                                    <p:anim calcmode="lin" valueType="num">
                                      <p:cBhvr additive="base">
                                        <p:cTn id="240" dur="3000"/>
                                        <p:tgtEl>
                                          <p:spTgt spid="15"/>
                                        </p:tgtEl>
                                        <p:attrNameLst>
                                          <p:attrName>ppt_y</p:attrName>
                                        </p:attrNameLst>
                                      </p:cBhvr>
                                      <p:tavLst>
                                        <p:tav tm="0">
                                          <p:val>
                                            <p:strVal val="ppt_y"/>
                                          </p:val>
                                        </p:tav>
                                        <p:tav tm="100000">
                                          <p:val>
                                            <p:strVal val="0-ppt_h/2"/>
                                          </p:val>
                                        </p:tav>
                                      </p:tavLst>
                                    </p:anim>
                                    <p:set>
                                      <p:cBhvr>
                                        <p:cTn id="241" dur="1" fill="hold">
                                          <p:stCondLst>
                                            <p:cond delay="2999"/>
                                          </p:stCondLst>
                                        </p:cTn>
                                        <p:tgtEl>
                                          <p:spTgt spid="15"/>
                                        </p:tgtEl>
                                        <p:attrNameLst>
                                          <p:attrName>style.visibility</p:attrName>
                                        </p:attrNameLst>
                                      </p:cBhvr>
                                      <p:to>
                                        <p:strVal val="hidden"/>
                                      </p:to>
                                    </p:set>
                                  </p:childTnLst>
                                </p:cTn>
                              </p:par>
                              <p:par>
                                <p:cTn id="242" presetID="2" presetClass="exit" presetSubtype="3" fill="hold" nodeType="withEffect">
                                  <p:stCondLst>
                                    <p:cond delay="0"/>
                                  </p:stCondLst>
                                  <p:childTnLst>
                                    <p:anim calcmode="lin" valueType="num">
                                      <p:cBhvr additive="base">
                                        <p:cTn id="243" dur="3000"/>
                                        <p:tgtEl>
                                          <p:spTgt spid="19"/>
                                        </p:tgtEl>
                                        <p:attrNameLst>
                                          <p:attrName>ppt_x</p:attrName>
                                        </p:attrNameLst>
                                      </p:cBhvr>
                                      <p:tavLst>
                                        <p:tav tm="0">
                                          <p:val>
                                            <p:strVal val="ppt_x"/>
                                          </p:val>
                                        </p:tav>
                                        <p:tav tm="100000">
                                          <p:val>
                                            <p:strVal val="1+ppt_w/2"/>
                                          </p:val>
                                        </p:tav>
                                      </p:tavLst>
                                    </p:anim>
                                    <p:anim calcmode="lin" valueType="num">
                                      <p:cBhvr additive="base">
                                        <p:cTn id="244" dur="3000"/>
                                        <p:tgtEl>
                                          <p:spTgt spid="19"/>
                                        </p:tgtEl>
                                        <p:attrNameLst>
                                          <p:attrName>ppt_y</p:attrName>
                                        </p:attrNameLst>
                                      </p:cBhvr>
                                      <p:tavLst>
                                        <p:tav tm="0">
                                          <p:val>
                                            <p:strVal val="ppt_y"/>
                                          </p:val>
                                        </p:tav>
                                        <p:tav tm="100000">
                                          <p:val>
                                            <p:strVal val="0-ppt_h/2"/>
                                          </p:val>
                                        </p:tav>
                                      </p:tavLst>
                                    </p:anim>
                                    <p:set>
                                      <p:cBhvr>
                                        <p:cTn id="245" dur="1" fill="hold">
                                          <p:stCondLst>
                                            <p:cond delay="2999"/>
                                          </p:stCondLst>
                                        </p:cTn>
                                        <p:tgtEl>
                                          <p:spTgt spid="19"/>
                                        </p:tgtEl>
                                        <p:attrNameLst>
                                          <p:attrName>style.visibility</p:attrName>
                                        </p:attrNameLst>
                                      </p:cBhvr>
                                      <p:to>
                                        <p:strVal val="hidden"/>
                                      </p:to>
                                    </p:set>
                                  </p:childTnLst>
                                </p:cTn>
                              </p:par>
                              <p:par>
                                <p:cTn id="246" presetID="2" presetClass="exit" presetSubtype="3" fill="hold" nodeType="withEffect">
                                  <p:stCondLst>
                                    <p:cond delay="0"/>
                                  </p:stCondLst>
                                  <p:childTnLst>
                                    <p:anim calcmode="lin" valueType="num">
                                      <p:cBhvr additive="base">
                                        <p:cTn id="247" dur="3000"/>
                                        <p:tgtEl>
                                          <p:spTgt spid="20"/>
                                        </p:tgtEl>
                                        <p:attrNameLst>
                                          <p:attrName>ppt_x</p:attrName>
                                        </p:attrNameLst>
                                      </p:cBhvr>
                                      <p:tavLst>
                                        <p:tav tm="0">
                                          <p:val>
                                            <p:strVal val="ppt_x"/>
                                          </p:val>
                                        </p:tav>
                                        <p:tav tm="100000">
                                          <p:val>
                                            <p:strVal val="1+ppt_w/2"/>
                                          </p:val>
                                        </p:tav>
                                      </p:tavLst>
                                    </p:anim>
                                    <p:anim calcmode="lin" valueType="num">
                                      <p:cBhvr additive="base">
                                        <p:cTn id="248" dur="3000"/>
                                        <p:tgtEl>
                                          <p:spTgt spid="20"/>
                                        </p:tgtEl>
                                        <p:attrNameLst>
                                          <p:attrName>ppt_y</p:attrName>
                                        </p:attrNameLst>
                                      </p:cBhvr>
                                      <p:tavLst>
                                        <p:tav tm="0">
                                          <p:val>
                                            <p:strVal val="ppt_y"/>
                                          </p:val>
                                        </p:tav>
                                        <p:tav tm="100000">
                                          <p:val>
                                            <p:strVal val="0-ppt_h/2"/>
                                          </p:val>
                                        </p:tav>
                                      </p:tavLst>
                                    </p:anim>
                                    <p:set>
                                      <p:cBhvr>
                                        <p:cTn id="249" dur="1" fill="hold">
                                          <p:stCondLst>
                                            <p:cond delay="2999"/>
                                          </p:stCondLst>
                                        </p:cTn>
                                        <p:tgtEl>
                                          <p:spTgt spid="20"/>
                                        </p:tgtEl>
                                        <p:attrNameLst>
                                          <p:attrName>style.visibility</p:attrName>
                                        </p:attrNameLst>
                                      </p:cBhvr>
                                      <p:to>
                                        <p:strVal val="hidden"/>
                                      </p:to>
                                    </p:set>
                                  </p:childTnLst>
                                </p:cTn>
                              </p:par>
                              <p:par>
                                <p:cTn id="250" presetID="2" presetClass="exit" presetSubtype="3" fill="hold" nodeType="withEffect">
                                  <p:stCondLst>
                                    <p:cond delay="0"/>
                                  </p:stCondLst>
                                  <p:childTnLst>
                                    <p:anim calcmode="lin" valueType="num">
                                      <p:cBhvr additive="base">
                                        <p:cTn id="251" dur="3000"/>
                                        <p:tgtEl>
                                          <p:spTgt spid="21"/>
                                        </p:tgtEl>
                                        <p:attrNameLst>
                                          <p:attrName>ppt_x</p:attrName>
                                        </p:attrNameLst>
                                      </p:cBhvr>
                                      <p:tavLst>
                                        <p:tav tm="0">
                                          <p:val>
                                            <p:strVal val="ppt_x"/>
                                          </p:val>
                                        </p:tav>
                                        <p:tav tm="100000">
                                          <p:val>
                                            <p:strVal val="1+ppt_w/2"/>
                                          </p:val>
                                        </p:tav>
                                      </p:tavLst>
                                    </p:anim>
                                    <p:anim calcmode="lin" valueType="num">
                                      <p:cBhvr additive="base">
                                        <p:cTn id="252" dur="3000"/>
                                        <p:tgtEl>
                                          <p:spTgt spid="21"/>
                                        </p:tgtEl>
                                        <p:attrNameLst>
                                          <p:attrName>ppt_y</p:attrName>
                                        </p:attrNameLst>
                                      </p:cBhvr>
                                      <p:tavLst>
                                        <p:tav tm="0">
                                          <p:val>
                                            <p:strVal val="ppt_y"/>
                                          </p:val>
                                        </p:tav>
                                        <p:tav tm="100000">
                                          <p:val>
                                            <p:strVal val="0-ppt_h/2"/>
                                          </p:val>
                                        </p:tav>
                                      </p:tavLst>
                                    </p:anim>
                                    <p:set>
                                      <p:cBhvr>
                                        <p:cTn id="253" dur="1" fill="hold">
                                          <p:stCondLst>
                                            <p:cond delay="2999"/>
                                          </p:stCondLst>
                                        </p:cTn>
                                        <p:tgtEl>
                                          <p:spTgt spid="21"/>
                                        </p:tgtEl>
                                        <p:attrNameLst>
                                          <p:attrName>style.visibility</p:attrName>
                                        </p:attrNameLst>
                                      </p:cBhvr>
                                      <p:to>
                                        <p:strVal val="hidden"/>
                                      </p:to>
                                    </p:set>
                                  </p:childTnLst>
                                </p:cTn>
                              </p:par>
                              <p:par>
                                <p:cTn id="254" presetID="2" presetClass="exit" presetSubtype="3" fill="hold" nodeType="withEffect">
                                  <p:stCondLst>
                                    <p:cond delay="0"/>
                                  </p:stCondLst>
                                  <p:childTnLst>
                                    <p:anim calcmode="lin" valueType="num">
                                      <p:cBhvr additive="base">
                                        <p:cTn id="255" dur="3000"/>
                                        <p:tgtEl>
                                          <p:spTgt spid="24"/>
                                        </p:tgtEl>
                                        <p:attrNameLst>
                                          <p:attrName>ppt_x</p:attrName>
                                        </p:attrNameLst>
                                      </p:cBhvr>
                                      <p:tavLst>
                                        <p:tav tm="0">
                                          <p:val>
                                            <p:strVal val="ppt_x"/>
                                          </p:val>
                                        </p:tav>
                                        <p:tav tm="100000">
                                          <p:val>
                                            <p:strVal val="1+ppt_w/2"/>
                                          </p:val>
                                        </p:tav>
                                      </p:tavLst>
                                    </p:anim>
                                    <p:anim calcmode="lin" valueType="num">
                                      <p:cBhvr additive="base">
                                        <p:cTn id="256" dur="3000"/>
                                        <p:tgtEl>
                                          <p:spTgt spid="24"/>
                                        </p:tgtEl>
                                        <p:attrNameLst>
                                          <p:attrName>ppt_y</p:attrName>
                                        </p:attrNameLst>
                                      </p:cBhvr>
                                      <p:tavLst>
                                        <p:tav tm="0">
                                          <p:val>
                                            <p:strVal val="ppt_y"/>
                                          </p:val>
                                        </p:tav>
                                        <p:tav tm="100000">
                                          <p:val>
                                            <p:strVal val="0-ppt_h/2"/>
                                          </p:val>
                                        </p:tav>
                                      </p:tavLst>
                                    </p:anim>
                                    <p:set>
                                      <p:cBhvr>
                                        <p:cTn id="257" dur="1" fill="hold">
                                          <p:stCondLst>
                                            <p:cond delay="2999"/>
                                          </p:stCondLst>
                                        </p:cTn>
                                        <p:tgtEl>
                                          <p:spTgt spid="24"/>
                                        </p:tgtEl>
                                        <p:attrNameLst>
                                          <p:attrName>style.visibility</p:attrName>
                                        </p:attrNameLst>
                                      </p:cBhvr>
                                      <p:to>
                                        <p:strVal val="hidden"/>
                                      </p:to>
                                    </p:set>
                                  </p:childTnLst>
                                </p:cTn>
                              </p:par>
                              <p:par>
                                <p:cTn id="258" presetID="2" presetClass="entr" presetSubtype="4" fill="hold" nodeType="withEffect">
                                  <p:stCondLst>
                                    <p:cond delay="0"/>
                                  </p:stCondLst>
                                  <p:childTnLst>
                                    <p:set>
                                      <p:cBhvr>
                                        <p:cTn id="259" dur="1" fill="hold">
                                          <p:stCondLst>
                                            <p:cond delay="0"/>
                                          </p:stCondLst>
                                        </p:cTn>
                                        <p:tgtEl>
                                          <p:spTgt spid="23"/>
                                        </p:tgtEl>
                                        <p:attrNameLst>
                                          <p:attrName>style.visibility</p:attrName>
                                        </p:attrNameLst>
                                      </p:cBhvr>
                                      <p:to>
                                        <p:strVal val="visible"/>
                                      </p:to>
                                    </p:set>
                                    <p:anim calcmode="lin" valueType="num">
                                      <p:cBhvr additive="base">
                                        <p:cTn id="260" dur="3000" fill="hold"/>
                                        <p:tgtEl>
                                          <p:spTgt spid="23"/>
                                        </p:tgtEl>
                                        <p:attrNameLst>
                                          <p:attrName>ppt_x</p:attrName>
                                        </p:attrNameLst>
                                      </p:cBhvr>
                                      <p:tavLst>
                                        <p:tav tm="0">
                                          <p:val>
                                            <p:strVal val="#ppt_x"/>
                                          </p:val>
                                        </p:tav>
                                        <p:tav tm="100000">
                                          <p:val>
                                            <p:strVal val="#ppt_x"/>
                                          </p:val>
                                        </p:tav>
                                      </p:tavLst>
                                    </p:anim>
                                    <p:anim calcmode="lin" valueType="num">
                                      <p:cBhvr additive="base">
                                        <p:cTn id="261" dur="3000" fill="hold"/>
                                        <p:tgtEl>
                                          <p:spTgt spid="23"/>
                                        </p:tgtEl>
                                        <p:attrNameLst>
                                          <p:attrName>ppt_y</p:attrName>
                                        </p:attrNameLst>
                                      </p:cBhvr>
                                      <p:tavLst>
                                        <p:tav tm="0">
                                          <p:val>
                                            <p:strVal val="1+#ppt_h/2"/>
                                          </p:val>
                                        </p:tav>
                                        <p:tav tm="100000">
                                          <p:val>
                                            <p:strVal val="#ppt_y"/>
                                          </p:val>
                                        </p:tav>
                                      </p:tavLst>
                                    </p:anim>
                                  </p:childTnLst>
                                </p:cTn>
                              </p:par>
                              <p:par>
                                <p:cTn id="262" presetID="16" presetClass="entr" presetSubtype="37" fill="hold" nodeType="withEffect">
                                  <p:stCondLst>
                                    <p:cond delay="0"/>
                                  </p:stCondLst>
                                  <p:childTnLst>
                                    <p:set>
                                      <p:cBhvr>
                                        <p:cTn id="263" dur="1" fill="hold">
                                          <p:stCondLst>
                                            <p:cond delay="0"/>
                                          </p:stCondLst>
                                        </p:cTn>
                                        <p:tgtEl>
                                          <p:spTgt spid="23"/>
                                        </p:tgtEl>
                                        <p:attrNameLst>
                                          <p:attrName>style.visibility</p:attrName>
                                        </p:attrNameLst>
                                      </p:cBhvr>
                                      <p:to>
                                        <p:strVal val="visible"/>
                                      </p:to>
                                    </p:set>
                                    <p:animEffect transition="in" filter="barn(outVertical)">
                                      <p:cBhvr>
                                        <p:cTn id="264" dur="3000"/>
                                        <p:tgtEl>
                                          <p:spTgt spid="23"/>
                                        </p:tgtEl>
                                      </p:cBhvr>
                                    </p:animEffect>
                                  </p:childTnLst>
                                </p:cTn>
                              </p:par>
                            </p:childTnLst>
                          </p:cTn>
                        </p:par>
                        <p:par>
                          <p:cTn id="265" fill="hold">
                            <p:stCondLst>
                              <p:cond delay="6000"/>
                            </p:stCondLst>
                            <p:childTnLst>
                              <p:par>
                                <p:cTn id="266" presetID="40" presetClass="entr" presetSubtype="0" fill="hold" grpId="0" nodeType="afterEffect">
                                  <p:stCondLst>
                                    <p:cond delay="0"/>
                                  </p:stCondLst>
                                  <p:iterate type="lt">
                                    <p:tmPct val="10000"/>
                                  </p:iterate>
                                  <p:childTnLst>
                                    <p:set>
                                      <p:cBhvr>
                                        <p:cTn id="267" dur="1" fill="hold">
                                          <p:stCondLst>
                                            <p:cond delay="0"/>
                                          </p:stCondLst>
                                        </p:cTn>
                                        <p:tgtEl>
                                          <p:spTgt spid="25"/>
                                        </p:tgtEl>
                                        <p:attrNameLst>
                                          <p:attrName>style.visibility</p:attrName>
                                        </p:attrNameLst>
                                      </p:cBhvr>
                                      <p:to>
                                        <p:strVal val="visible"/>
                                      </p:to>
                                    </p:set>
                                    <p:animEffect transition="in" filter="fade">
                                      <p:cBhvr>
                                        <p:cTn id="268" dur="1000"/>
                                        <p:tgtEl>
                                          <p:spTgt spid="25"/>
                                        </p:tgtEl>
                                      </p:cBhvr>
                                    </p:animEffect>
                                    <p:anim calcmode="lin" valueType="num">
                                      <p:cBhvr>
                                        <p:cTn id="269" dur="1000" fill="hold"/>
                                        <p:tgtEl>
                                          <p:spTgt spid="25"/>
                                        </p:tgtEl>
                                        <p:attrNameLst>
                                          <p:attrName>ppt_x</p:attrName>
                                        </p:attrNameLst>
                                      </p:cBhvr>
                                      <p:tavLst>
                                        <p:tav tm="0">
                                          <p:val>
                                            <p:strVal val="#ppt_x-.1"/>
                                          </p:val>
                                        </p:tav>
                                        <p:tav tm="100000">
                                          <p:val>
                                            <p:strVal val="#ppt_x"/>
                                          </p:val>
                                        </p:tav>
                                      </p:tavLst>
                                    </p:anim>
                                    <p:anim calcmode="lin" valueType="num">
                                      <p:cBhvr>
                                        <p:cTn id="270"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510 [Desktop Resolution].jpg"/>
          <p:cNvPicPr>
            <a:picLocks noChangeAspect="1"/>
          </p:cNvPicPr>
          <p:nvPr/>
        </p:nvPicPr>
        <p:blipFill>
          <a:blip r:embed="rId2"/>
          <a:stretch>
            <a:fillRect/>
          </a:stretch>
        </p:blipFill>
        <p:spPr bwMode="auto">
          <a:xfrm>
            <a:off x="0" y="-428646"/>
            <a:ext cx="9144000" cy="5929354"/>
          </a:xfrm>
          <a:prstGeom prst="rect">
            <a:avLst/>
          </a:prstGeom>
          <a:noFill/>
          <a:ln w="9525">
            <a:noFill/>
            <a:miter lim="800000"/>
            <a:headEnd/>
            <a:tailEnd/>
          </a:ln>
        </p:spPr>
      </p:pic>
      <p:sp>
        <p:nvSpPr>
          <p:cNvPr id="8" name="7 Rombo"/>
          <p:cNvSpPr/>
          <p:nvPr/>
        </p:nvSpPr>
        <p:spPr>
          <a:xfrm>
            <a:off x="0" y="0"/>
            <a:ext cx="4427538" cy="1978025"/>
          </a:xfrm>
          <a:prstGeom prst="diamond">
            <a:avLst/>
          </a:prstGeom>
          <a:solidFill>
            <a:schemeClr val="accent2">
              <a:alpha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4643438" y="0"/>
            <a:ext cx="4500562" cy="1978025"/>
          </a:xfrm>
          <a:prstGeom prst="diamond">
            <a:avLst/>
          </a:prstGeom>
          <a:solidFill>
            <a:schemeClr val="accent2">
              <a:alpha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0" y="1714500"/>
            <a:ext cx="4357688" cy="1768475"/>
          </a:xfrm>
          <a:prstGeom prst="diamond">
            <a:avLst/>
          </a:prstGeom>
          <a:solidFill>
            <a:schemeClr val="accent2">
              <a:alpha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4500563" y="1714500"/>
            <a:ext cx="4643437" cy="1768475"/>
          </a:xfrm>
          <a:prstGeom prst="diamond">
            <a:avLst/>
          </a:prstGeom>
          <a:solidFill>
            <a:schemeClr val="accent2">
              <a:alpha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0" y="3165475"/>
            <a:ext cx="4357688" cy="1978025"/>
          </a:xfrm>
          <a:prstGeom prst="diamond">
            <a:avLst/>
          </a:prstGeom>
          <a:solidFill>
            <a:schemeClr val="accent2">
              <a:alpha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ombo"/>
          <p:cNvSpPr/>
          <p:nvPr/>
        </p:nvSpPr>
        <p:spPr>
          <a:xfrm>
            <a:off x="4500563" y="3165475"/>
            <a:ext cx="4643437" cy="1978025"/>
          </a:xfrm>
          <a:prstGeom prst="diamond">
            <a:avLst/>
          </a:prstGeom>
          <a:solidFill>
            <a:schemeClr val="accent2">
              <a:alpha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642910" y="4071948"/>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luces de Navidad han llenado las calles de Madrid de brillo y color pero hay muchos otros espacios que ofrecen espectáculos lumínicos que no querrás perderte en estas fechas.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3000">
        <p15:prstTrans prst="win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2" presetClass="exit" presetSubtype="6" fill="hold" grpId="0" nodeType="withEffect">
                                  <p:stCondLst>
                                    <p:cond delay="0"/>
                                  </p:stCondLst>
                                  <p:childTnLst>
                                    <p:anim calcmode="lin" valueType="num">
                                      <p:cBhvr additive="base">
                                        <p:cTn id="9" dur="4000"/>
                                        <p:tgtEl>
                                          <p:spTgt spid="8"/>
                                        </p:tgtEl>
                                        <p:attrNameLst>
                                          <p:attrName>ppt_x</p:attrName>
                                        </p:attrNameLst>
                                      </p:cBhvr>
                                      <p:tavLst>
                                        <p:tav tm="0">
                                          <p:val>
                                            <p:strVal val="ppt_x"/>
                                          </p:val>
                                        </p:tav>
                                        <p:tav tm="100000">
                                          <p:val>
                                            <p:strVal val="1+ppt_w/2"/>
                                          </p:val>
                                        </p:tav>
                                      </p:tavLst>
                                    </p:anim>
                                    <p:anim calcmode="lin" valueType="num">
                                      <p:cBhvr additive="base">
                                        <p:cTn id="10" dur="4000"/>
                                        <p:tgtEl>
                                          <p:spTgt spid="8"/>
                                        </p:tgtEl>
                                        <p:attrNameLst>
                                          <p:attrName>ppt_y</p:attrName>
                                        </p:attrNameLst>
                                      </p:cBhvr>
                                      <p:tavLst>
                                        <p:tav tm="0">
                                          <p:val>
                                            <p:strVal val="ppt_y"/>
                                          </p:val>
                                        </p:tav>
                                        <p:tav tm="100000">
                                          <p:val>
                                            <p:strVal val="1+ppt_h/2"/>
                                          </p:val>
                                        </p:tav>
                                      </p:tavLst>
                                    </p:anim>
                                    <p:set>
                                      <p:cBhvr>
                                        <p:cTn id="11" dur="1" fill="hold">
                                          <p:stCondLst>
                                            <p:cond delay="3999"/>
                                          </p:stCondLst>
                                        </p:cTn>
                                        <p:tgtEl>
                                          <p:spTgt spid="8"/>
                                        </p:tgtEl>
                                        <p:attrNameLst>
                                          <p:attrName>style.visibility</p:attrName>
                                        </p:attrNameLst>
                                      </p:cBhvr>
                                      <p:to>
                                        <p:strVal val="hidden"/>
                                      </p:to>
                                    </p:set>
                                  </p:childTnLst>
                                </p:cTn>
                              </p:par>
                              <p:par>
                                <p:cTn id="12" presetID="5" presetClass="exit" presetSubtype="10" fill="hold" nodeType="withEffect">
                                  <p:stCondLst>
                                    <p:cond delay="0"/>
                                  </p:stCondLst>
                                  <p:childTnLst>
                                    <p:animEffect transition="out" filter="checkerboard(across)">
                                      <p:cBhvr>
                                        <p:cTn id="13" dur="4000"/>
                                        <p:tgtEl>
                                          <p:spTgt spid="9"/>
                                        </p:tgtEl>
                                      </p:cBhvr>
                                    </p:animEffect>
                                    <p:set>
                                      <p:cBhvr>
                                        <p:cTn id="14" dur="1" fill="hold">
                                          <p:stCondLst>
                                            <p:cond delay="3999"/>
                                          </p:stCondLst>
                                        </p:cTn>
                                        <p:tgtEl>
                                          <p:spTgt spid="9"/>
                                        </p:tgtEl>
                                        <p:attrNameLst>
                                          <p:attrName>style.visibility</p:attrName>
                                        </p:attrNameLst>
                                      </p:cBhvr>
                                      <p:to>
                                        <p:strVal val="hidden"/>
                                      </p:to>
                                    </p:set>
                                  </p:childTnLst>
                                </p:cTn>
                              </p:par>
                              <p:par>
                                <p:cTn id="15" presetID="2" presetClass="exit" presetSubtype="12" fill="hold" grpId="0" nodeType="withEffect">
                                  <p:stCondLst>
                                    <p:cond delay="0"/>
                                  </p:stCondLst>
                                  <p:childTnLst>
                                    <p:anim calcmode="lin" valueType="num">
                                      <p:cBhvr additive="base">
                                        <p:cTn id="16" dur="4000"/>
                                        <p:tgtEl>
                                          <p:spTgt spid="9"/>
                                        </p:tgtEl>
                                        <p:attrNameLst>
                                          <p:attrName>ppt_x</p:attrName>
                                        </p:attrNameLst>
                                      </p:cBhvr>
                                      <p:tavLst>
                                        <p:tav tm="0">
                                          <p:val>
                                            <p:strVal val="ppt_x"/>
                                          </p:val>
                                        </p:tav>
                                        <p:tav tm="100000">
                                          <p:val>
                                            <p:strVal val="0-ppt_w/2"/>
                                          </p:val>
                                        </p:tav>
                                      </p:tavLst>
                                    </p:anim>
                                    <p:anim calcmode="lin" valueType="num">
                                      <p:cBhvr additive="base">
                                        <p:cTn id="17" dur="4000"/>
                                        <p:tgtEl>
                                          <p:spTgt spid="9"/>
                                        </p:tgtEl>
                                        <p:attrNameLst>
                                          <p:attrName>ppt_y</p:attrName>
                                        </p:attrNameLst>
                                      </p:cBhvr>
                                      <p:tavLst>
                                        <p:tav tm="0">
                                          <p:val>
                                            <p:strVal val="ppt_y"/>
                                          </p:val>
                                        </p:tav>
                                        <p:tav tm="100000">
                                          <p:val>
                                            <p:strVal val="1+ppt_h/2"/>
                                          </p:val>
                                        </p:tav>
                                      </p:tavLst>
                                    </p:anim>
                                    <p:set>
                                      <p:cBhvr>
                                        <p:cTn id="18" dur="1" fill="hold">
                                          <p:stCondLst>
                                            <p:cond delay="3999"/>
                                          </p:stCondLst>
                                        </p:cTn>
                                        <p:tgtEl>
                                          <p:spTgt spid="9"/>
                                        </p:tgtEl>
                                        <p:attrNameLst>
                                          <p:attrName>style.visibility</p:attrName>
                                        </p:attrNameLst>
                                      </p:cBhvr>
                                      <p:to>
                                        <p:strVal val="hidden"/>
                                      </p:to>
                                    </p:set>
                                  </p:childTnLst>
                                </p:cTn>
                              </p:par>
                              <p:par>
                                <p:cTn id="19" presetID="5" presetClass="exit" presetSubtype="10" fill="hold" nodeType="withEffect">
                                  <p:stCondLst>
                                    <p:cond delay="0"/>
                                  </p:stCondLst>
                                  <p:childTnLst>
                                    <p:animEffect transition="out" filter="checkerboard(across)">
                                      <p:cBhvr>
                                        <p:cTn id="20" dur="4000"/>
                                        <p:tgtEl>
                                          <p:spTgt spid="10"/>
                                        </p:tgtEl>
                                      </p:cBhvr>
                                    </p:animEffect>
                                    <p:set>
                                      <p:cBhvr>
                                        <p:cTn id="21" dur="1" fill="hold">
                                          <p:stCondLst>
                                            <p:cond delay="3999"/>
                                          </p:stCondLst>
                                        </p:cTn>
                                        <p:tgtEl>
                                          <p:spTgt spid="10"/>
                                        </p:tgtEl>
                                        <p:attrNameLst>
                                          <p:attrName>style.visibility</p:attrName>
                                        </p:attrNameLst>
                                      </p:cBhvr>
                                      <p:to>
                                        <p:strVal val="hidden"/>
                                      </p:to>
                                    </p:set>
                                  </p:childTnLst>
                                </p:cTn>
                              </p:par>
                              <p:par>
                                <p:cTn id="22" presetID="2" presetClass="exit" presetSubtype="2" fill="hold" grpId="0" nodeType="withEffect">
                                  <p:stCondLst>
                                    <p:cond delay="0"/>
                                  </p:stCondLst>
                                  <p:childTnLst>
                                    <p:anim calcmode="lin" valueType="num">
                                      <p:cBhvr additive="base">
                                        <p:cTn id="23" dur="4000"/>
                                        <p:tgtEl>
                                          <p:spTgt spid="10"/>
                                        </p:tgtEl>
                                        <p:attrNameLst>
                                          <p:attrName>ppt_x</p:attrName>
                                        </p:attrNameLst>
                                      </p:cBhvr>
                                      <p:tavLst>
                                        <p:tav tm="0">
                                          <p:val>
                                            <p:strVal val="ppt_x"/>
                                          </p:val>
                                        </p:tav>
                                        <p:tav tm="100000">
                                          <p:val>
                                            <p:strVal val="1+ppt_w/2"/>
                                          </p:val>
                                        </p:tav>
                                      </p:tavLst>
                                    </p:anim>
                                    <p:anim calcmode="lin" valueType="num">
                                      <p:cBhvr additive="base">
                                        <p:cTn id="24" dur="4000"/>
                                        <p:tgtEl>
                                          <p:spTgt spid="10"/>
                                        </p:tgtEl>
                                        <p:attrNameLst>
                                          <p:attrName>ppt_y</p:attrName>
                                        </p:attrNameLst>
                                      </p:cBhvr>
                                      <p:tavLst>
                                        <p:tav tm="0">
                                          <p:val>
                                            <p:strVal val="ppt_y"/>
                                          </p:val>
                                        </p:tav>
                                        <p:tav tm="100000">
                                          <p:val>
                                            <p:strVal val="ppt_y"/>
                                          </p:val>
                                        </p:tav>
                                      </p:tavLst>
                                    </p:anim>
                                    <p:set>
                                      <p:cBhvr>
                                        <p:cTn id="25" dur="1" fill="hold">
                                          <p:stCondLst>
                                            <p:cond delay="3999"/>
                                          </p:stCondLst>
                                        </p:cTn>
                                        <p:tgtEl>
                                          <p:spTgt spid="10"/>
                                        </p:tgtEl>
                                        <p:attrNameLst>
                                          <p:attrName>style.visibility</p:attrName>
                                        </p:attrNameLst>
                                      </p:cBhvr>
                                      <p:to>
                                        <p:strVal val="hidden"/>
                                      </p:to>
                                    </p:set>
                                  </p:childTnLst>
                                </p:cTn>
                              </p:par>
                              <p:par>
                                <p:cTn id="26" presetID="5" presetClass="exit" presetSubtype="10" fill="hold" nodeType="withEffect">
                                  <p:stCondLst>
                                    <p:cond delay="0"/>
                                  </p:stCondLst>
                                  <p:childTnLst>
                                    <p:animEffect transition="out" filter="checkerboard(across)">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4000"/>
                                        <p:tgtEl>
                                          <p:spTgt spid="11"/>
                                        </p:tgtEl>
                                        <p:attrNameLst>
                                          <p:attrName>ppt_x</p:attrName>
                                        </p:attrNameLst>
                                      </p:cBhvr>
                                      <p:tavLst>
                                        <p:tav tm="0">
                                          <p:val>
                                            <p:strVal val="ppt_x"/>
                                          </p:val>
                                        </p:tav>
                                        <p:tav tm="100000">
                                          <p:val>
                                            <p:strVal val="0-ppt_w/2"/>
                                          </p:val>
                                        </p:tav>
                                      </p:tavLst>
                                    </p:anim>
                                    <p:anim calcmode="lin" valueType="num">
                                      <p:cBhvr additive="base">
                                        <p:cTn id="31" dur="4000"/>
                                        <p:tgtEl>
                                          <p:spTgt spid="11"/>
                                        </p:tgtEl>
                                        <p:attrNameLst>
                                          <p:attrName>ppt_y</p:attrName>
                                        </p:attrNameLst>
                                      </p:cBhvr>
                                      <p:tavLst>
                                        <p:tav tm="0">
                                          <p:val>
                                            <p:strVal val="ppt_y"/>
                                          </p:val>
                                        </p:tav>
                                        <p:tav tm="100000">
                                          <p:val>
                                            <p:strVal val="ppt_y"/>
                                          </p:val>
                                        </p:tav>
                                      </p:tavLst>
                                    </p:anim>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nodeType="withEffect">
                                  <p:stCondLst>
                                    <p:cond delay="0"/>
                                  </p:stCondLst>
                                  <p:childTnLst>
                                    <p:animEffect transition="out" filter="checkerboard(across)">
                                      <p:cBhvr>
                                        <p:cTn id="34" dur="4000"/>
                                        <p:tgtEl>
                                          <p:spTgt spid="12"/>
                                        </p:tgtEl>
                                      </p:cBhvr>
                                    </p:animEffect>
                                    <p:set>
                                      <p:cBhvr>
                                        <p:cTn id="35" dur="1" fill="hold">
                                          <p:stCondLst>
                                            <p:cond delay="3999"/>
                                          </p:stCondLst>
                                        </p:cTn>
                                        <p:tgtEl>
                                          <p:spTgt spid="12"/>
                                        </p:tgtEl>
                                        <p:attrNameLst>
                                          <p:attrName>style.visibility</p:attrName>
                                        </p:attrNameLst>
                                      </p:cBhvr>
                                      <p:to>
                                        <p:strVal val="hidden"/>
                                      </p:to>
                                    </p:set>
                                  </p:childTnLst>
                                </p:cTn>
                              </p:par>
                              <p:par>
                                <p:cTn id="36" presetID="2" presetClass="exit" presetSubtype="3" fill="hold" grpId="0" nodeType="withEffect">
                                  <p:stCondLst>
                                    <p:cond delay="0"/>
                                  </p:stCondLst>
                                  <p:childTnLst>
                                    <p:anim calcmode="lin" valueType="num">
                                      <p:cBhvr additive="base">
                                        <p:cTn id="37" dur="4000"/>
                                        <p:tgtEl>
                                          <p:spTgt spid="12"/>
                                        </p:tgtEl>
                                        <p:attrNameLst>
                                          <p:attrName>ppt_x</p:attrName>
                                        </p:attrNameLst>
                                      </p:cBhvr>
                                      <p:tavLst>
                                        <p:tav tm="0">
                                          <p:val>
                                            <p:strVal val="ppt_x"/>
                                          </p:val>
                                        </p:tav>
                                        <p:tav tm="100000">
                                          <p:val>
                                            <p:strVal val="1+ppt_w/2"/>
                                          </p:val>
                                        </p:tav>
                                      </p:tavLst>
                                    </p:anim>
                                    <p:anim calcmode="lin" valueType="num">
                                      <p:cBhvr additive="base">
                                        <p:cTn id="38" dur="4000"/>
                                        <p:tgtEl>
                                          <p:spTgt spid="12"/>
                                        </p:tgtEl>
                                        <p:attrNameLst>
                                          <p:attrName>ppt_y</p:attrName>
                                        </p:attrNameLst>
                                      </p:cBhvr>
                                      <p:tavLst>
                                        <p:tav tm="0">
                                          <p:val>
                                            <p:strVal val="ppt_y"/>
                                          </p:val>
                                        </p:tav>
                                        <p:tav tm="100000">
                                          <p:val>
                                            <p:strVal val="0-ppt_h/2"/>
                                          </p:val>
                                        </p:tav>
                                      </p:tavLst>
                                    </p:anim>
                                    <p:set>
                                      <p:cBhvr>
                                        <p:cTn id="39" dur="1" fill="hold">
                                          <p:stCondLst>
                                            <p:cond delay="3999"/>
                                          </p:stCondLst>
                                        </p:cTn>
                                        <p:tgtEl>
                                          <p:spTgt spid="12"/>
                                        </p:tgtEl>
                                        <p:attrNameLst>
                                          <p:attrName>style.visibility</p:attrName>
                                        </p:attrNameLst>
                                      </p:cBhvr>
                                      <p:to>
                                        <p:strVal val="hidden"/>
                                      </p:to>
                                    </p:set>
                                  </p:childTnLst>
                                </p:cTn>
                              </p:par>
                              <p:par>
                                <p:cTn id="40" presetID="5" presetClass="exit" presetSubtype="10" fill="hold" nodeType="withEffect">
                                  <p:stCondLst>
                                    <p:cond delay="0"/>
                                  </p:stCondLst>
                                  <p:childTnLst>
                                    <p:animEffect transition="out" filter="checkerboard(across)">
                                      <p:cBhvr>
                                        <p:cTn id="41" dur="4000"/>
                                        <p:tgtEl>
                                          <p:spTgt spid="13"/>
                                        </p:tgtEl>
                                      </p:cBhvr>
                                    </p:animEffect>
                                    <p:set>
                                      <p:cBhvr>
                                        <p:cTn id="42" dur="1" fill="hold">
                                          <p:stCondLst>
                                            <p:cond delay="3999"/>
                                          </p:stCondLst>
                                        </p:cTn>
                                        <p:tgtEl>
                                          <p:spTgt spid="13"/>
                                        </p:tgtEl>
                                        <p:attrNameLst>
                                          <p:attrName>style.visibility</p:attrName>
                                        </p:attrNameLst>
                                      </p:cBhvr>
                                      <p:to>
                                        <p:strVal val="hidden"/>
                                      </p:to>
                                    </p:set>
                                  </p:childTnLst>
                                </p:cTn>
                              </p:par>
                              <p:par>
                                <p:cTn id="43" presetID="2" presetClass="exit" presetSubtype="9" fill="hold" grpId="0" nodeType="withEffect">
                                  <p:stCondLst>
                                    <p:cond delay="0"/>
                                  </p:stCondLst>
                                  <p:childTnLst>
                                    <p:anim calcmode="lin" valueType="num">
                                      <p:cBhvr additive="base">
                                        <p:cTn id="44" dur="4000"/>
                                        <p:tgtEl>
                                          <p:spTgt spid="13"/>
                                        </p:tgtEl>
                                        <p:attrNameLst>
                                          <p:attrName>ppt_x</p:attrName>
                                        </p:attrNameLst>
                                      </p:cBhvr>
                                      <p:tavLst>
                                        <p:tav tm="0">
                                          <p:val>
                                            <p:strVal val="ppt_x"/>
                                          </p:val>
                                        </p:tav>
                                        <p:tav tm="100000">
                                          <p:val>
                                            <p:strVal val="0-ppt_w/2"/>
                                          </p:val>
                                        </p:tav>
                                      </p:tavLst>
                                    </p:anim>
                                    <p:anim calcmode="lin" valueType="num">
                                      <p:cBhvr additive="base">
                                        <p:cTn id="45" dur="4000"/>
                                        <p:tgtEl>
                                          <p:spTgt spid="13"/>
                                        </p:tgtEl>
                                        <p:attrNameLst>
                                          <p:attrName>ppt_y</p:attrName>
                                        </p:attrNameLst>
                                      </p:cBhvr>
                                      <p:tavLst>
                                        <p:tav tm="0">
                                          <p:val>
                                            <p:strVal val="ppt_y"/>
                                          </p:val>
                                        </p:tav>
                                        <p:tav tm="100000">
                                          <p:val>
                                            <p:strVal val="0-ppt_h/2"/>
                                          </p:val>
                                        </p:tav>
                                      </p:tavLst>
                                    </p:anim>
                                    <p:set>
                                      <p:cBhvr>
                                        <p:cTn id="46" dur="1" fill="hold">
                                          <p:stCondLst>
                                            <p:cond delay="3999"/>
                                          </p:stCondLst>
                                        </p:cTn>
                                        <p:tgtEl>
                                          <p:spTgt spid="13"/>
                                        </p:tgtEl>
                                        <p:attrNameLst>
                                          <p:attrName>style.visibility</p:attrName>
                                        </p:attrNameLst>
                                      </p:cBhvr>
                                      <p:to>
                                        <p:strVal val="hidden"/>
                                      </p:to>
                                    </p:set>
                                  </p:childTnLst>
                                </p:cTn>
                              </p:par>
                              <p:par>
                                <p:cTn id="47" presetID="4" presetClass="entr" presetSubtype="3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ox(out)">
                                      <p:cBhvr>
                                        <p:cTn id="49" dur="4000"/>
                                        <p:tgtEl>
                                          <p:spTgt spid="7"/>
                                        </p:tgtEl>
                                      </p:cBhvr>
                                    </p:animEffect>
                                  </p:childTnLst>
                                </p:cTn>
                              </p:par>
                              <p:par>
                                <p:cTn id="50" presetID="50" presetClass="entr" presetSubtype="0" decel="100000" fill="hold"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4000" fill="hold"/>
                                        <p:tgtEl>
                                          <p:spTgt spid="7"/>
                                        </p:tgtEl>
                                        <p:attrNameLst>
                                          <p:attrName>ppt_w</p:attrName>
                                        </p:attrNameLst>
                                      </p:cBhvr>
                                      <p:tavLst>
                                        <p:tav tm="0">
                                          <p:val>
                                            <p:strVal val="#ppt_w+.3"/>
                                          </p:val>
                                        </p:tav>
                                        <p:tav tm="100000">
                                          <p:val>
                                            <p:strVal val="#ppt_w"/>
                                          </p:val>
                                        </p:tav>
                                      </p:tavLst>
                                    </p:anim>
                                    <p:anim calcmode="lin" valueType="num">
                                      <p:cBhvr>
                                        <p:cTn id="53" dur="4000" fill="hold"/>
                                        <p:tgtEl>
                                          <p:spTgt spid="7"/>
                                        </p:tgtEl>
                                        <p:attrNameLst>
                                          <p:attrName>ppt_h</p:attrName>
                                        </p:attrNameLst>
                                      </p:cBhvr>
                                      <p:tavLst>
                                        <p:tav tm="0">
                                          <p:val>
                                            <p:strVal val="#ppt_h"/>
                                          </p:val>
                                        </p:tav>
                                        <p:tav tm="100000">
                                          <p:val>
                                            <p:strVal val="#ppt_h"/>
                                          </p:val>
                                        </p:tav>
                                      </p:tavLst>
                                    </p:anim>
                                    <p:animEffect transition="in" filter="fade">
                                      <p:cBhvr>
                                        <p:cTn id="54" dur="4000"/>
                                        <p:tgtEl>
                                          <p:spTgt spid="7"/>
                                        </p:tgtEl>
                                      </p:cBhvr>
                                    </p:animEffect>
                                  </p:childTnLst>
                                </p:cTn>
                              </p:par>
                              <p:par>
                                <p:cTn id="55" presetID="23" presetClass="entr" presetSubtype="288"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000" fill="hold"/>
                                        <p:tgtEl>
                                          <p:spTgt spid="7"/>
                                        </p:tgtEl>
                                        <p:attrNameLst>
                                          <p:attrName>ppt_w</p:attrName>
                                        </p:attrNameLst>
                                      </p:cBhvr>
                                      <p:tavLst>
                                        <p:tav tm="0">
                                          <p:val>
                                            <p:strVal val="4/3*#ppt_w"/>
                                          </p:val>
                                        </p:tav>
                                        <p:tav tm="100000">
                                          <p:val>
                                            <p:strVal val="#ppt_w"/>
                                          </p:val>
                                        </p:tav>
                                      </p:tavLst>
                                    </p:anim>
                                    <p:anim calcmode="lin" valueType="num">
                                      <p:cBhvr>
                                        <p:cTn id="58" dur="4000" fill="hold"/>
                                        <p:tgtEl>
                                          <p:spTgt spid="7"/>
                                        </p:tgtEl>
                                        <p:attrNameLst>
                                          <p:attrName>ppt_h</p:attrName>
                                        </p:attrNameLst>
                                      </p:cBhvr>
                                      <p:tavLst>
                                        <p:tav tm="0">
                                          <p:val>
                                            <p:strVal val="4/3*#ppt_h"/>
                                          </p:val>
                                        </p:tav>
                                        <p:tav tm="100000">
                                          <p:val>
                                            <p:strVal val="#ppt_h"/>
                                          </p:val>
                                        </p:tav>
                                      </p:tavLst>
                                    </p:anim>
                                  </p:childTnLst>
                                </p:cTn>
                              </p:par>
                            </p:childTnLst>
                          </p:cTn>
                        </p:par>
                        <p:par>
                          <p:cTn id="59" fill="hold">
                            <p:stCondLst>
                              <p:cond delay="4000"/>
                            </p:stCondLst>
                            <p:childTnLst>
                              <p:par>
                                <p:cTn id="60" presetID="40" presetClass="entr" presetSubtype="0" fill="hold" grpId="0" nodeType="afterEffect">
                                  <p:stCondLst>
                                    <p:cond delay="0"/>
                                  </p:stCondLst>
                                  <p:iterate type="lt">
                                    <p:tmPct val="10000"/>
                                  </p:iterate>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1"/>
                                          </p:val>
                                        </p:tav>
                                        <p:tav tm="100000">
                                          <p:val>
                                            <p:strVal val="#ppt_x"/>
                                          </p:val>
                                        </p:tav>
                                      </p:tavLst>
                                    </p:anim>
                                    <p:anim calcmode="lin" valueType="num">
                                      <p:cBhvr>
                                        <p:cTn id="6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clairs-chocolate-receta-postre-reposteria.jpg"/>
          <p:cNvPicPr>
            <a:picLocks noChangeAspect="1"/>
          </p:cNvPicPr>
          <p:nvPr/>
        </p:nvPicPr>
        <p:blipFill>
          <a:blip r:embed="rId2"/>
          <a:stretch>
            <a:fillRect/>
          </a:stretch>
        </p:blipFill>
        <p:spPr bwMode="auto">
          <a:xfrm>
            <a:off x="0" y="-307975"/>
            <a:ext cx="9144000" cy="5759450"/>
          </a:xfrm>
          <a:prstGeom prst="rect">
            <a:avLst/>
          </a:prstGeom>
          <a:noFill/>
          <a:ln w="9525">
            <a:noFill/>
            <a:miter lim="800000"/>
            <a:headEnd/>
            <a:tailEnd/>
          </a:ln>
        </p:spPr>
      </p:pic>
      <p:pic>
        <p:nvPicPr>
          <p:cNvPr id="5" name="4 Imagen" descr="eclairs-chocolate-receta-postre-reposteria.jpg"/>
          <p:cNvPicPr>
            <a:picLocks noChangeAspect="1"/>
          </p:cNvPicPr>
          <p:nvPr/>
        </p:nvPicPr>
        <p:blipFill>
          <a:blip r:embed="rId2"/>
          <a:stretch>
            <a:fillRect/>
          </a:stretch>
        </p:blipFill>
        <p:spPr bwMode="auto">
          <a:xfrm>
            <a:off x="0" y="-307975"/>
            <a:ext cx="9144000" cy="5759450"/>
          </a:xfrm>
          <a:prstGeom prst="rect">
            <a:avLst/>
          </a:prstGeom>
          <a:noFill/>
          <a:ln w="9525">
            <a:noFill/>
            <a:miter lim="800000"/>
            <a:headEnd/>
            <a:tailEnd/>
          </a:ln>
        </p:spPr>
      </p:pic>
      <p:pic>
        <p:nvPicPr>
          <p:cNvPr id="6" name="5 Imagen" descr="eclairs-chocolate-receta-postre-reposteria.jpg"/>
          <p:cNvPicPr>
            <a:picLocks noChangeAspect="1"/>
          </p:cNvPicPr>
          <p:nvPr/>
        </p:nvPicPr>
        <p:blipFill>
          <a:blip r:embed="rId2"/>
          <a:stretch>
            <a:fillRect/>
          </a:stretch>
        </p:blipFill>
        <p:spPr bwMode="auto">
          <a:xfrm>
            <a:off x="0" y="-307975"/>
            <a:ext cx="9144000" cy="5759450"/>
          </a:xfrm>
          <a:prstGeom prst="rect">
            <a:avLst/>
          </a:prstGeom>
          <a:noFill/>
          <a:ln w="9525">
            <a:noFill/>
            <a:miter lim="800000"/>
            <a:headEnd/>
            <a:tailEnd/>
          </a:ln>
        </p:spPr>
      </p:pic>
      <p:sp>
        <p:nvSpPr>
          <p:cNvPr id="7" name="6 CuadroTexto"/>
          <p:cNvSpPr txBox="1"/>
          <p:nvPr/>
        </p:nvSpPr>
        <p:spPr>
          <a:xfrm>
            <a:off x="357158"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medida que se acercan las fiestas, Madrid se va convirtiendo en un fantástico escenario propio de los cuentos de Charles Dickens. Aunque del cielo de Fuencarral este año no cuelgan los tradicionales lémures.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flip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ampbells Cove Opera House.JPG"/>
          <p:cNvPicPr>
            <a:picLocks noGrp="1" noChangeAspect="1"/>
          </p:cNvPicPr>
          <p:nvPr>
            <p:ph idx="4294967295"/>
          </p:nvPr>
        </p:nvPicPr>
        <p:blipFill>
          <a:blip r:embed="rId2"/>
          <a:stretch>
            <a:fillRect/>
          </a:stretch>
        </p:blipFill>
        <p:spPr>
          <a:xfrm>
            <a:off x="0" y="1"/>
            <a:ext cx="9144000" cy="5143500"/>
          </a:xfrm>
        </p:spPr>
      </p:pic>
      <p:sp>
        <p:nvSpPr>
          <p:cNvPr id="5" name="4 Luna"/>
          <p:cNvSpPr/>
          <p:nvPr/>
        </p:nvSpPr>
        <p:spPr>
          <a:xfrm>
            <a:off x="4572000" y="0"/>
            <a:ext cx="3714750" cy="5143500"/>
          </a:xfrm>
          <a:prstGeom prst="moon">
            <a:avLst>
              <a:gd name="adj" fmla="val 19745"/>
            </a:avLst>
          </a:prstGeom>
          <a:solidFill>
            <a:schemeClr val="accent6">
              <a:lumMod val="75000"/>
              <a:alpha val="60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928688" y="0"/>
            <a:ext cx="3643312" cy="5143500"/>
          </a:xfrm>
          <a:prstGeom prst="moon">
            <a:avLst>
              <a:gd name="adj" fmla="val 21015"/>
            </a:avLst>
          </a:prstGeom>
          <a:solidFill>
            <a:schemeClr val="accent6">
              <a:lumMod val="75000"/>
              <a:alpha val="60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0" y="0"/>
            <a:ext cx="3643313" cy="5143500"/>
          </a:xfrm>
          <a:prstGeom prst="moon">
            <a:avLst>
              <a:gd name="adj" fmla="val 21015"/>
            </a:avLst>
          </a:prstGeom>
          <a:solidFill>
            <a:srgbClr val="E79425">
              <a:alpha val="60000"/>
            </a:srgb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928688" y="0"/>
            <a:ext cx="3643313" cy="5143500"/>
          </a:xfrm>
          <a:prstGeom prst="moon">
            <a:avLst>
              <a:gd name="adj" fmla="val 21015"/>
            </a:avLst>
          </a:prstGeom>
          <a:solidFill>
            <a:srgbClr val="F3BA3B">
              <a:alpha val="60000"/>
            </a:srgb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5429250" y="0"/>
            <a:ext cx="3714750" cy="5143500"/>
          </a:xfrm>
          <a:prstGeom prst="moon">
            <a:avLst>
              <a:gd name="adj" fmla="val 19745"/>
            </a:avLst>
          </a:prstGeom>
          <a:solidFill>
            <a:srgbClr val="E79425">
              <a:alpha val="60000"/>
            </a:srgb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6286500" y="0"/>
            <a:ext cx="3714750" cy="5143500"/>
          </a:xfrm>
          <a:prstGeom prst="moon">
            <a:avLst>
              <a:gd name="adj" fmla="val 19745"/>
            </a:avLst>
          </a:prstGeom>
          <a:solidFill>
            <a:srgbClr val="F3BA3B">
              <a:alpha val="60000"/>
            </a:srgb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500034" y="400051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Plazas como la de la Puerta del Sol, la de España o la propia plaza Mayor ya presumen de enormes abetos y decoraciones de todos los colores envuelven los edificios más emblemáticos de la capital.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7" presetClass="exit" presetSubtype="2" fill="hold" nodeType="after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9"/>
                                        </p:tgtEl>
                                        <p:attrNameLst>
                                          <p:attrName>ppt_x</p:attrName>
                                        </p:attrNameLst>
                                      </p:cBhvr>
                                      <p:tavLst>
                                        <p:tav tm="0">
                                          <p:val>
                                            <p:strVal val="ppt_x"/>
                                          </p:val>
                                        </p:tav>
                                        <p:tav tm="100000">
                                          <p:val>
                                            <p:strVal val="ppt_x+ppt_w/2"/>
                                          </p:val>
                                        </p:tav>
                                      </p:tavLst>
                                    </p:anim>
                                    <p:anim calcmode="lin" valueType="num">
                                      <p:cBhvr>
                                        <p:cTn id="38" dur="3000"/>
                                        <p:tgtEl>
                                          <p:spTgt spid="9"/>
                                        </p:tgtEl>
                                        <p:attrNameLst>
                                          <p:attrName>ppt_y</p:attrName>
                                        </p:attrNameLst>
                                      </p:cBhvr>
                                      <p:tavLst>
                                        <p:tav tm="0">
                                          <p:val>
                                            <p:strVal val="ppt_y"/>
                                          </p:val>
                                        </p:tav>
                                        <p:tav tm="100000">
                                          <p:val>
                                            <p:strVal val="ppt_y"/>
                                          </p:val>
                                        </p:tav>
                                      </p:tavLst>
                                    </p:anim>
                                    <p:anim calcmode="lin" valueType="num">
                                      <p:cBhvr>
                                        <p:cTn id="39" dur="3000"/>
                                        <p:tgtEl>
                                          <p:spTgt spid="9"/>
                                        </p:tgtEl>
                                        <p:attrNameLst>
                                          <p:attrName>ppt_w</p:attrName>
                                        </p:attrNameLst>
                                      </p:cBhvr>
                                      <p:tavLst>
                                        <p:tav tm="0">
                                          <p:val>
                                            <p:strVal val="ppt_w"/>
                                          </p:val>
                                        </p:tav>
                                        <p:tav tm="100000">
                                          <p:val>
                                            <p:fltVal val="0"/>
                                          </p:val>
                                        </p:tav>
                                      </p:tavLst>
                                    </p:anim>
                                    <p:anim calcmode="lin" valueType="num">
                                      <p:cBhvr>
                                        <p:cTn id="40" dur="3000"/>
                                        <p:tgtEl>
                                          <p:spTgt spid="9"/>
                                        </p:tgtEl>
                                        <p:attrNameLst>
                                          <p:attrName>ppt_h</p:attrName>
                                        </p:attrNameLst>
                                      </p:cBhvr>
                                      <p:tavLst>
                                        <p:tav tm="0">
                                          <p:val>
                                            <p:strVal val="ppt_h"/>
                                          </p:val>
                                        </p:tav>
                                        <p:tav tm="100000">
                                          <p:val>
                                            <p:strVal val="ppt_h"/>
                                          </p:val>
                                        </p:tav>
                                      </p:tavLst>
                                    </p:anim>
                                    <p:set>
                                      <p:cBhvr>
                                        <p:cTn id="41" dur="1" fill="hold">
                                          <p:stCondLst>
                                            <p:cond delay="2999"/>
                                          </p:stCondLst>
                                        </p:cTn>
                                        <p:tgtEl>
                                          <p:spTgt spid="9"/>
                                        </p:tgtEl>
                                        <p:attrNameLst>
                                          <p:attrName>style.visibility</p:attrName>
                                        </p:attrNameLst>
                                      </p:cBhvr>
                                      <p:to>
                                        <p:strVal val="hidden"/>
                                      </p:to>
                                    </p:set>
                                  </p:childTnLst>
                                </p:cTn>
                              </p:par>
                              <p:par>
                                <p:cTn id="42" presetID="17" presetClass="exit" presetSubtype="2" fill="hold" nodeType="withEffect">
                                  <p:stCondLst>
                                    <p:cond delay="0"/>
                                  </p:stCondLst>
                                  <p:childTnLst>
                                    <p:anim calcmode="lin" valueType="num">
                                      <p:cBhvr>
                                        <p:cTn id="43" dur="3000"/>
                                        <p:tgtEl>
                                          <p:spTgt spid="10"/>
                                        </p:tgtEl>
                                        <p:attrNameLst>
                                          <p:attrName>ppt_x</p:attrName>
                                        </p:attrNameLst>
                                      </p:cBhvr>
                                      <p:tavLst>
                                        <p:tav tm="0">
                                          <p:val>
                                            <p:strVal val="ppt_x"/>
                                          </p:val>
                                        </p:tav>
                                        <p:tav tm="100000">
                                          <p:val>
                                            <p:strVal val="ppt_x+ppt_w/2"/>
                                          </p:val>
                                        </p:tav>
                                      </p:tavLst>
                                    </p:anim>
                                    <p:anim calcmode="lin" valueType="num">
                                      <p:cBhvr>
                                        <p:cTn id="44" dur="3000"/>
                                        <p:tgtEl>
                                          <p:spTgt spid="10"/>
                                        </p:tgtEl>
                                        <p:attrNameLst>
                                          <p:attrName>ppt_y</p:attrName>
                                        </p:attrNameLst>
                                      </p:cBhvr>
                                      <p:tavLst>
                                        <p:tav tm="0">
                                          <p:val>
                                            <p:strVal val="ppt_y"/>
                                          </p:val>
                                        </p:tav>
                                        <p:tav tm="100000">
                                          <p:val>
                                            <p:strVal val="ppt_y"/>
                                          </p:val>
                                        </p:tav>
                                      </p:tavLst>
                                    </p:anim>
                                    <p:anim calcmode="lin" valueType="num">
                                      <p:cBhvr>
                                        <p:cTn id="45" dur="3000"/>
                                        <p:tgtEl>
                                          <p:spTgt spid="10"/>
                                        </p:tgtEl>
                                        <p:attrNameLst>
                                          <p:attrName>ppt_w</p:attrName>
                                        </p:attrNameLst>
                                      </p:cBhvr>
                                      <p:tavLst>
                                        <p:tav tm="0">
                                          <p:val>
                                            <p:strVal val="ppt_w"/>
                                          </p:val>
                                        </p:tav>
                                        <p:tav tm="100000">
                                          <p:val>
                                            <p:fltVal val="0"/>
                                          </p:val>
                                        </p:tav>
                                      </p:tavLst>
                                    </p:anim>
                                    <p:anim calcmode="lin" valueType="num">
                                      <p:cBhvr>
                                        <p:cTn id="46" dur="3000"/>
                                        <p:tgtEl>
                                          <p:spTgt spid="10"/>
                                        </p:tgtEl>
                                        <p:attrNameLst>
                                          <p:attrName>ppt_h</p:attrName>
                                        </p:attrNameLst>
                                      </p:cBhvr>
                                      <p:tavLst>
                                        <p:tav tm="0">
                                          <p:val>
                                            <p:strVal val="ppt_h"/>
                                          </p:val>
                                        </p:tav>
                                        <p:tav tm="100000">
                                          <p:val>
                                            <p:strVal val="ppt_h"/>
                                          </p:val>
                                        </p:tav>
                                      </p:tavLst>
                                    </p:anim>
                                    <p:set>
                                      <p:cBhvr>
                                        <p:cTn id="47" dur="1" fill="hold">
                                          <p:stCondLst>
                                            <p:cond delay="2999"/>
                                          </p:stCondLst>
                                        </p:cTn>
                                        <p:tgtEl>
                                          <p:spTgt spid="10"/>
                                        </p:tgtEl>
                                        <p:attrNameLst>
                                          <p:attrName>style.visibility</p:attrName>
                                        </p:attrNameLst>
                                      </p:cBhvr>
                                      <p:to>
                                        <p:strVal val="hidden"/>
                                      </p:to>
                                    </p:set>
                                  </p:childTnLst>
                                </p:cTn>
                              </p:par>
                              <p:par>
                                <p:cTn id="48" presetID="17" presetClass="exit" presetSubtype="8" fill="hold" nodeType="withEffect">
                                  <p:stCondLst>
                                    <p:cond delay="0"/>
                                  </p:stCondLst>
                                  <p:childTnLst>
                                    <p:anim calcmode="lin" valueType="num">
                                      <p:cBhvr>
                                        <p:cTn id="49" dur="3000"/>
                                        <p:tgtEl>
                                          <p:spTgt spid="6"/>
                                        </p:tgtEl>
                                        <p:attrNameLst>
                                          <p:attrName>ppt_x</p:attrName>
                                        </p:attrNameLst>
                                      </p:cBhvr>
                                      <p:tavLst>
                                        <p:tav tm="0">
                                          <p:val>
                                            <p:strVal val="ppt_x"/>
                                          </p:val>
                                        </p:tav>
                                        <p:tav tm="100000">
                                          <p:val>
                                            <p:strVal val="ppt_x-ppt_w/2"/>
                                          </p:val>
                                        </p:tav>
                                      </p:tavLst>
                                    </p:anim>
                                    <p:anim calcmode="lin" valueType="num">
                                      <p:cBhvr>
                                        <p:cTn id="50" dur="3000"/>
                                        <p:tgtEl>
                                          <p:spTgt spid="6"/>
                                        </p:tgtEl>
                                        <p:attrNameLst>
                                          <p:attrName>ppt_y</p:attrName>
                                        </p:attrNameLst>
                                      </p:cBhvr>
                                      <p:tavLst>
                                        <p:tav tm="0">
                                          <p:val>
                                            <p:strVal val="ppt_y"/>
                                          </p:val>
                                        </p:tav>
                                        <p:tav tm="100000">
                                          <p:val>
                                            <p:strVal val="ppt_y"/>
                                          </p:val>
                                        </p:tav>
                                      </p:tavLst>
                                    </p:anim>
                                    <p:anim calcmode="lin" valueType="num">
                                      <p:cBhvr>
                                        <p:cTn id="51" dur="3000"/>
                                        <p:tgtEl>
                                          <p:spTgt spid="6"/>
                                        </p:tgtEl>
                                        <p:attrNameLst>
                                          <p:attrName>ppt_w</p:attrName>
                                        </p:attrNameLst>
                                      </p:cBhvr>
                                      <p:tavLst>
                                        <p:tav tm="0">
                                          <p:val>
                                            <p:strVal val="ppt_w"/>
                                          </p:val>
                                        </p:tav>
                                        <p:tav tm="100000">
                                          <p:val>
                                            <p:fltVal val="0"/>
                                          </p:val>
                                        </p:tav>
                                      </p:tavLst>
                                    </p:anim>
                                    <p:anim calcmode="lin" valueType="num">
                                      <p:cBhvr>
                                        <p:cTn id="52" dur="3000"/>
                                        <p:tgtEl>
                                          <p:spTgt spid="6"/>
                                        </p:tgtEl>
                                        <p:attrNameLst>
                                          <p:attrName>ppt_h</p:attrName>
                                        </p:attrNameLst>
                                      </p:cBhvr>
                                      <p:tavLst>
                                        <p:tav tm="0">
                                          <p:val>
                                            <p:strVal val="ppt_h"/>
                                          </p:val>
                                        </p:tav>
                                        <p:tav tm="100000">
                                          <p:val>
                                            <p:strVal val="ppt_h"/>
                                          </p:val>
                                        </p:tav>
                                      </p:tavLst>
                                    </p:anim>
                                    <p:set>
                                      <p:cBhvr>
                                        <p:cTn id="53" dur="1" fill="hold">
                                          <p:stCondLst>
                                            <p:cond delay="2999"/>
                                          </p:stCondLst>
                                        </p:cTn>
                                        <p:tgtEl>
                                          <p:spTgt spid="6"/>
                                        </p:tgtEl>
                                        <p:attrNameLst>
                                          <p:attrName>style.visibility</p:attrName>
                                        </p:attrNameLst>
                                      </p:cBhvr>
                                      <p:to>
                                        <p:strVal val="hidden"/>
                                      </p:to>
                                    </p:set>
                                  </p:childTnLst>
                                </p:cTn>
                              </p:par>
                              <p:par>
                                <p:cTn id="54" presetID="17" presetClass="exit" presetSubtype="8" fill="hold" nodeType="withEffect">
                                  <p:stCondLst>
                                    <p:cond delay="0"/>
                                  </p:stCondLst>
                                  <p:childTnLst>
                                    <p:anim calcmode="lin" valueType="num">
                                      <p:cBhvr>
                                        <p:cTn id="55" dur="3000"/>
                                        <p:tgtEl>
                                          <p:spTgt spid="7"/>
                                        </p:tgtEl>
                                        <p:attrNameLst>
                                          <p:attrName>ppt_x</p:attrName>
                                        </p:attrNameLst>
                                      </p:cBhvr>
                                      <p:tavLst>
                                        <p:tav tm="0">
                                          <p:val>
                                            <p:strVal val="ppt_x"/>
                                          </p:val>
                                        </p:tav>
                                        <p:tav tm="100000">
                                          <p:val>
                                            <p:strVal val="ppt_x-ppt_w/2"/>
                                          </p:val>
                                        </p:tav>
                                      </p:tavLst>
                                    </p:anim>
                                    <p:anim calcmode="lin" valueType="num">
                                      <p:cBhvr>
                                        <p:cTn id="56" dur="3000"/>
                                        <p:tgtEl>
                                          <p:spTgt spid="7"/>
                                        </p:tgtEl>
                                        <p:attrNameLst>
                                          <p:attrName>ppt_y</p:attrName>
                                        </p:attrNameLst>
                                      </p:cBhvr>
                                      <p:tavLst>
                                        <p:tav tm="0">
                                          <p:val>
                                            <p:strVal val="ppt_y"/>
                                          </p:val>
                                        </p:tav>
                                        <p:tav tm="100000">
                                          <p:val>
                                            <p:strVal val="ppt_y"/>
                                          </p:val>
                                        </p:tav>
                                      </p:tavLst>
                                    </p:anim>
                                    <p:anim calcmode="lin" valueType="num">
                                      <p:cBhvr>
                                        <p:cTn id="57" dur="3000"/>
                                        <p:tgtEl>
                                          <p:spTgt spid="7"/>
                                        </p:tgtEl>
                                        <p:attrNameLst>
                                          <p:attrName>ppt_w</p:attrName>
                                        </p:attrNameLst>
                                      </p:cBhvr>
                                      <p:tavLst>
                                        <p:tav tm="0">
                                          <p:val>
                                            <p:strVal val="ppt_w"/>
                                          </p:val>
                                        </p:tav>
                                        <p:tav tm="100000">
                                          <p:val>
                                            <p:fltVal val="0"/>
                                          </p:val>
                                        </p:tav>
                                      </p:tavLst>
                                    </p:anim>
                                    <p:anim calcmode="lin" valueType="num">
                                      <p:cBhvr>
                                        <p:cTn id="58" dur="3000"/>
                                        <p:tgtEl>
                                          <p:spTgt spid="7"/>
                                        </p:tgtEl>
                                        <p:attrNameLst>
                                          <p:attrName>ppt_h</p:attrName>
                                        </p:attrNameLst>
                                      </p:cBhvr>
                                      <p:tavLst>
                                        <p:tav tm="0">
                                          <p:val>
                                            <p:strVal val="ppt_h"/>
                                          </p:val>
                                        </p:tav>
                                        <p:tav tm="100000">
                                          <p:val>
                                            <p:strVal val="ppt_h"/>
                                          </p:val>
                                        </p:tav>
                                      </p:tavLst>
                                    </p:anim>
                                    <p:set>
                                      <p:cBhvr>
                                        <p:cTn id="59" dur="1" fill="hold">
                                          <p:stCondLst>
                                            <p:cond delay="2999"/>
                                          </p:stCondLst>
                                        </p:cTn>
                                        <p:tgtEl>
                                          <p:spTgt spid="7"/>
                                        </p:tgtEl>
                                        <p:attrNameLst>
                                          <p:attrName>style.visibility</p:attrName>
                                        </p:attrNameLst>
                                      </p:cBhvr>
                                      <p:to>
                                        <p:strVal val="hidden"/>
                                      </p:to>
                                    </p:set>
                                  </p:childTnLst>
                                </p:cTn>
                              </p:par>
                              <p:par>
                                <p:cTn id="60" presetID="17" presetClass="exit" presetSubtype="8" fill="hold"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ppt_w/2"/>
                                          </p:val>
                                        </p:tav>
                                      </p:tavLst>
                                    </p:anim>
                                    <p:anim calcmode="lin" valueType="num">
                                      <p:cBhvr>
                                        <p:cTn id="62" dur="3000"/>
                                        <p:tgtEl>
                                          <p:spTgt spid="8"/>
                                        </p:tgtEl>
                                        <p:attrNameLst>
                                          <p:attrName>ppt_y</p:attrName>
                                        </p:attrNameLst>
                                      </p:cBhvr>
                                      <p:tavLst>
                                        <p:tav tm="0">
                                          <p:val>
                                            <p:strVal val="ppt_y"/>
                                          </p:val>
                                        </p:tav>
                                        <p:tav tm="100000">
                                          <p:val>
                                            <p:strVal val="ppt_y"/>
                                          </p:val>
                                        </p:tav>
                                      </p:tavLst>
                                    </p:anim>
                                    <p:anim calcmode="lin" valueType="num">
                                      <p:cBhvr>
                                        <p:cTn id="63" dur="3000"/>
                                        <p:tgtEl>
                                          <p:spTgt spid="8"/>
                                        </p:tgtEl>
                                        <p:attrNameLst>
                                          <p:attrName>ppt_w</p:attrName>
                                        </p:attrNameLst>
                                      </p:cBhvr>
                                      <p:tavLst>
                                        <p:tav tm="0">
                                          <p:val>
                                            <p:strVal val="ppt_w"/>
                                          </p:val>
                                        </p:tav>
                                        <p:tav tm="100000">
                                          <p:val>
                                            <p:fltVal val="0"/>
                                          </p:val>
                                        </p:tav>
                                      </p:tavLst>
                                    </p:anim>
                                    <p:anim calcmode="lin" valueType="num">
                                      <p:cBhvr>
                                        <p:cTn id="64" dur="3000"/>
                                        <p:tgtEl>
                                          <p:spTgt spid="8"/>
                                        </p:tgtEl>
                                        <p:attrNameLst>
                                          <p:attrName>ppt_h</p:attrName>
                                        </p:attrNameLst>
                                      </p:cBhvr>
                                      <p:tavLst>
                                        <p:tav tm="0">
                                          <p:val>
                                            <p:strVal val="ppt_h"/>
                                          </p:val>
                                        </p:tav>
                                        <p:tav tm="100000">
                                          <p:val>
                                            <p:strVal val="ppt_h"/>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ntr" presetSubtype="1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fltVal val="0"/>
                                          </p:val>
                                        </p:tav>
                                        <p:tav tm="100000">
                                          <p:val>
                                            <p:strVal val="#ppt_w"/>
                                          </p:val>
                                        </p:tav>
                                      </p:tavLst>
                                    </p:anim>
                                    <p:anim calcmode="lin" valueType="num">
                                      <p:cBhvr>
                                        <p:cTn id="69" dur="3000" fill="hold"/>
                                        <p:tgtEl>
                                          <p:spTgt spid="4"/>
                                        </p:tgtEl>
                                        <p:attrNameLst>
                                          <p:attrName>ppt_h</p:attrName>
                                        </p:attrNameLst>
                                      </p:cBhvr>
                                      <p:tavLst>
                                        <p:tav tm="0">
                                          <p:val>
                                            <p:strVal val="#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uen-tiempo-invierno-schoenes-Winterwetter-a2328900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pic>
        <p:nvPicPr>
          <p:cNvPr id="8" name="7 Imagen" descr="Buen-tiempo-invierno-schoenes-Winterwetter-a23289006.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714348" y="4071948"/>
            <a:ext cx="76020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Dar un paseo por sus calles es, en esta época del año, </a:t>
            </a:r>
            <a:r>
              <a:rPr lang="es-ES" i="1" dirty="0" smtClean="0">
                <a:effectLst>
                  <a:glow rad="101600">
                    <a:srgbClr val="C00000">
                      <a:alpha val="60000"/>
                    </a:srgbClr>
                  </a:glow>
                  <a:outerShdw blurRad="38100" dist="38100" dir="2700000" algn="tl">
                    <a:srgbClr val="000000">
                      <a:alpha val="43137"/>
                    </a:srgbClr>
                  </a:outerShdw>
                </a:effectLst>
              </a:rPr>
              <a:t>una </a:t>
            </a:r>
            <a:r>
              <a:rPr lang="es-ES" i="1" dirty="0" smtClean="0">
                <a:effectLst>
                  <a:glow rad="101600">
                    <a:srgbClr val="C00000">
                      <a:alpha val="60000"/>
                    </a:srgbClr>
                  </a:glow>
                  <a:outerShdw blurRad="38100" dist="38100" dir="2700000" algn="tl">
                    <a:srgbClr val="000000">
                      <a:alpha val="43137"/>
                    </a:srgbClr>
                  </a:outerShdw>
                </a:effectLst>
              </a:rPr>
              <a:t>experiencia incomparable. Y </a:t>
            </a:r>
            <a:r>
              <a:rPr lang="es-ES" i="1" dirty="0" smtClean="0">
                <a:effectLst>
                  <a:glow rad="101600">
                    <a:srgbClr val="C00000">
                      <a:alpha val="60000"/>
                    </a:srgbClr>
                  </a:glow>
                  <a:outerShdw blurRad="38100" dist="38100" dir="2700000" algn="tl">
                    <a:srgbClr val="000000">
                      <a:alpha val="43137"/>
                    </a:srgbClr>
                  </a:outerShdw>
                </a:effectLst>
              </a:rPr>
              <a:t>todo </a:t>
            </a:r>
            <a:r>
              <a:rPr lang="es-ES" i="1" dirty="0" smtClean="0">
                <a:effectLst>
                  <a:glow rad="101600">
                    <a:srgbClr val="C00000">
                      <a:alpha val="60000"/>
                    </a:srgbClr>
                  </a:glow>
                  <a:outerShdw blurRad="38100" dist="38100" dir="2700000" algn="tl">
                    <a:srgbClr val="000000">
                      <a:alpha val="43137"/>
                    </a:srgbClr>
                  </a:outerShdw>
                </a:effectLst>
              </a:rPr>
              <a:t>en muy buena parte, gracias a estas luces de Navidad que hay repartidas por todo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flip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55"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0.70"/>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ronda_h_09.jpg"/>
          <p:cNvPicPr>
            <a:picLocks noChangeAspect="1"/>
          </p:cNvPicPr>
          <p:nvPr/>
        </p:nvPicPr>
        <p:blipFill>
          <a:blip r:embed="rId2"/>
          <a:stretch>
            <a:fillRect/>
          </a:stretch>
        </p:blipFill>
        <p:spPr bwMode="auto">
          <a:xfrm>
            <a:off x="0" y="0"/>
            <a:ext cx="9144000" cy="5141383"/>
          </a:xfrm>
          <a:prstGeom prst="rect">
            <a:avLst/>
          </a:prstGeom>
          <a:noFill/>
          <a:ln w="9525">
            <a:noFill/>
            <a:miter lim="800000"/>
            <a:headEnd/>
            <a:tailEnd/>
          </a:ln>
        </p:spPr>
      </p:pic>
      <p:sp>
        <p:nvSpPr>
          <p:cNvPr id="10" name="9 Rectángulo"/>
          <p:cNvSpPr/>
          <p:nvPr/>
        </p:nvSpPr>
        <p:spPr>
          <a:xfrm>
            <a:off x="0" y="0"/>
            <a:ext cx="9144000" cy="5143500"/>
          </a:xfrm>
          <a:prstGeom prst="rect">
            <a:avLst/>
          </a:prstGeom>
          <a:solidFill>
            <a:schemeClr val="accent6">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9144000" cy="5143500"/>
          </a:xfrm>
          <a:prstGeom prst="rect">
            <a:avLst/>
          </a:prstGeom>
          <a:solidFill>
            <a:schemeClr val="tx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285720" y="3786196"/>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iluminación navideña de este año ha presentado novedades y muchas modificaciones. Con una Gran Vía repleta de plantas, una flor de Pascua gigante o unos motivos de lo más llamativo, la Navidad se ha coronado como la más curiosa de las últimas ediciones.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500"/>
                                        <p:tgtEl>
                                          <p:spTgt spid="11"/>
                                        </p:tgtEl>
                                      </p:cBhvr>
                                    </p:animEffect>
                                    <p:set>
                                      <p:cBhvr>
                                        <p:cTn id="10" dur="1" fill="hold">
                                          <p:stCondLst>
                                            <p:cond delay="4499"/>
                                          </p:stCondLst>
                                        </p:cTn>
                                        <p:tgtEl>
                                          <p:spTgt spid="11"/>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5000"/>
                                        <p:tgtEl>
                                          <p:spTgt spid="9"/>
                                        </p:tgtEl>
                                      </p:cBhvr>
                                    </p:animEffect>
                                  </p:childTnLst>
                                </p:cTn>
                              </p:par>
                              <p:par>
                                <p:cTn id="14" presetID="23" presetClass="entr" presetSubtype="288"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0" fill="hold"/>
                                        <p:tgtEl>
                                          <p:spTgt spid="9"/>
                                        </p:tgtEl>
                                        <p:attrNameLst>
                                          <p:attrName>ppt_w</p:attrName>
                                        </p:attrNameLst>
                                      </p:cBhvr>
                                      <p:tavLst>
                                        <p:tav tm="0">
                                          <p:val>
                                            <p:strVal val="4/3*#ppt_w"/>
                                          </p:val>
                                        </p:tav>
                                        <p:tav tm="100000">
                                          <p:val>
                                            <p:strVal val="#ppt_w"/>
                                          </p:val>
                                        </p:tav>
                                      </p:tavLst>
                                    </p:anim>
                                    <p:anim calcmode="lin" valueType="num">
                                      <p:cBhvr>
                                        <p:cTn id="17" dur="5000" fill="hold"/>
                                        <p:tgtEl>
                                          <p:spTgt spid="9"/>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09111607043775049.jpg"/>
          <p:cNvPicPr>
            <a:picLocks noChangeAspect="1"/>
          </p:cNvPicPr>
          <p:nvPr/>
        </p:nvPicPr>
        <p:blipFill>
          <a:blip r:embed="rId2"/>
          <a:stretch>
            <a:fillRect/>
          </a:stretch>
        </p:blipFill>
        <p:spPr bwMode="auto">
          <a:xfrm>
            <a:off x="1357312" y="0"/>
            <a:ext cx="6429375" cy="5143500"/>
          </a:xfrm>
          <a:prstGeom prst="rect">
            <a:avLst/>
          </a:prstGeom>
          <a:noFill/>
          <a:ln w="9525">
            <a:noFill/>
            <a:miter lim="800000"/>
            <a:headEnd/>
            <a:tailEnd/>
          </a:ln>
        </p:spPr>
      </p:pic>
      <p:pic>
        <p:nvPicPr>
          <p:cNvPr id="8" name="7 Imagen" descr="09111607043775049.jpg"/>
          <p:cNvPicPr>
            <a:picLocks noChangeAspect="1"/>
          </p:cNvPicPr>
          <p:nvPr/>
        </p:nvPicPr>
        <p:blipFill>
          <a:blip r:embed="rId2"/>
          <a:stretch>
            <a:fillRect/>
          </a:stretch>
        </p:blipFill>
        <p:spPr bwMode="auto">
          <a:xfrm>
            <a:off x="1357312" y="0"/>
            <a:ext cx="6429375" cy="5143500"/>
          </a:xfrm>
          <a:prstGeom prst="rect">
            <a:avLst/>
          </a:prstGeom>
          <a:noFill/>
          <a:ln w="9525">
            <a:noFill/>
            <a:miter lim="800000"/>
            <a:headEnd/>
            <a:tailEnd/>
          </a:ln>
        </p:spPr>
      </p:pic>
      <p:sp>
        <p:nvSpPr>
          <p:cNvPr id="6" name="5 CuadroTexto"/>
          <p:cNvSpPr txBox="1"/>
          <p:nvPr/>
        </p:nvSpPr>
        <p:spPr>
          <a:xfrm>
            <a:off x="642910" y="4071948"/>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luces de Navidad de Madrid se encendieron a finales de noviembre y ya se pueden disfrutar en casi todos los rincones de la ciudad. Muchos de ellos, desconocidos para la mayoría.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seaplanes-opera-house-sydney-australia-1668324620.jpg"/>
          <p:cNvPicPr>
            <a:picLocks noGrp="1" noChangeAspect="1"/>
          </p:cNvPicPr>
          <p:nvPr>
            <p:ph idx="4294967295"/>
          </p:nvPr>
        </p:nvPicPr>
        <p:blipFill>
          <a:blip r:embed="rId2"/>
          <a:stretch>
            <a:fillRect/>
          </a:stretch>
        </p:blipFill>
        <p:spPr>
          <a:xfrm>
            <a:off x="0" y="0"/>
            <a:ext cx="9144000" cy="5143500"/>
          </a:xfrm>
        </p:spPr>
      </p:pic>
      <p:sp>
        <p:nvSpPr>
          <p:cNvPr id="5" name="4 Cheurón"/>
          <p:cNvSpPr/>
          <p:nvPr/>
        </p:nvSpPr>
        <p:spPr>
          <a:xfrm>
            <a:off x="0" y="0"/>
            <a:ext cx="4643438" cy="5143500"/>
          </a:xfrm>
          <a:prstGeom prst="chevron">
            <a:avLst>
              <a:gd name="adj" fmla="val 92767"/>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flipH="1">
            <a:off x="4572000" y="0"/>
            <a:ext cx="4572000" cy="5143500"/>
          </a:xfrm>
          <a:prstGeom prst="chevron">
            <a:avLst>
              <a:gd name="adj" fmla="val 92666"/>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a:off x="0" y="0"/>
            <a:ext cx="4143375" cy="5143500"/>
          </a:xfrm>
          <a:prstGeom prst="chevron">
            <a:avLst>
              <a:gd name="adj" fmla="val 92767"/>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flipH="1">
            <a:off x="5072063" y="0"/>
            <a:ext cx="4071937" cy="5143500"/>
          </a:xfrm>
          <a:prstGeom prst="chevron">
            <a:avLst>
              <a:gd name="adj" fmla="val 92666"/>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a:off x="0" y="0"/>
            <a:ext cx="3643313" cy="5143500"/>
          </a:xfrm>
          <a:prstGeom prst="chevron">
            <a:avLst>
              <a:gd name="adj" fmla="val 92767"/>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flipH="1">
            <a:off x="5572125" y="0"/>
            <a:ext cx="3571875" cy="5143500"/>
          </a:xfrm>
          <a:prstGeom prst="chevron">
            <a:avLst>
              <a:gd name="adj" fmla="val 92666"/>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0" y="0"/>
            <a:ext cx="3143250" cy="5143500"/>
          </a:xfrm>
          <a:prstGeom prst="chevron">
            <a:avLst>
              <a:gd name="adj" fmla="val 92767"/>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flipH="1">
            <a:off x="6072188" y="0"/>
            <a:ext cx="3071812" cy="5143500"/>
          </a:xfrm>
          <a:prstGeom prst="chevron">
            <a:avLst>
              <a:gd name="adj" fmla="val 92666"/>
            </a:avLst>
          </a:prstGeom>
          <a:solidFill>
            <a:schemeClr val="tx2">
              <a:lumMod val="9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uadroTexto"/>
          <p:cNvSpPr txBox="1"/>
          <p:nvPr/>
        </p:nvSpPr>
        <p:spPr>
          <a:xfrm>
            <a:off x="785786" y="4071948"/>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espectáculos de luces más allá de los clásicos paneles de </a:t>
            </a:r>
            <a:r>
              <a:rPr lang="es-ES" i="1" dirty="0" err="1" smtClean="0">
                <a:effectLst>
                  <a:glow rad="101600">
                    <a:srgbClr val="C00000">
                      <a:alpha val="60000"/>
                    </a:srgbClr>
                  </a:glow>
                  <a:outerShdw blurRad="38100" dist="38100" dir="2700000" algn="tl">
                    <a:srgbClr val="000000">
                      <a:alpha val="43137"/>
                    </a:srgbClr>
                  </a:outerShdw>
                </a:effectLst>
              </a:rPr>
              <a:t>leds</a:t>
            </a:r>
            <a:r>
              <a:rPr lang="es-ES" i="1" dirty="0" smtClean="0">
                <a:effectLst>
                  <a:glow rad="101600">
                    <a:srgbClr val="C00000">
                      <a:alpha val="60000"/>
                    </a:srgbClr>
                  </a:glow>
                  <a:outerShdw blurRad="38100" dist="38100" dir="2700000" algn="tl">
                    <a:srgbClr val="000000">
                      <a:alpha val="43137"/>
                    </a:srgbClr>
                  </a:outerShdw>
                </a:effectLst>
              </a:rPr>
              <a:t> de las grandes avenidas. Y aquí podemos ver los que se pueden encontrar en el mes de diciembre.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3" presetClass="entr" presetSubtype="1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linds(horizontal)">
                                      <p:cBhvr>
                                        <p:cTn id="39" dur="3000"/>
                                        <p:tgtEl>
                                          <p:spTgt spid="5"/>
                                        </p:tgtEl>
                                      </p:cBhvr>
                                    </p:animEffect>
                                  </p:childTnLst>
                                </p:cTn>
                              </p:par>
                              <p:par>
                                <p:cTn id="40" presetID="3" presetClass="entr" presetSubtype="1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linds(horizontal)">
                                      <p:cBhvr>
                                        <p:cTn id="42" dur="3000"/>
                                        <p:tgtEl>
                                          <p:spTgt spid="7"/>
                                        </p:tgtEl>
                                      </p:cBhvr>
                                    </p:animEffect>
                                  </p:childTnLst>
                                </p:cTn>
                              </p:par>
                              <p:par>
                                <p:cTn id="43" presetID="3" presetClass="entr" presetSubtype="10"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linds(horizontal)">
                                      <p:cBhvr>
                                        <p:cTn id="45" dur="3000"/>
                                        <p:tgtEl>
                                          <p:spTgt spid="9"/>
                                        </p:tgtEl>
                                      </p:cBhvr>
                                    </p:animEffect>
                                  </p:childTnLst>
                                </p:cTn>
                              </p:par>
                              <p:par>
                                <p:cTn id="46" presetID="3" presetClass="entr" presetSubtype="10"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horizontal)">
                                      <p:cBhvr>
                                        <p:cTn id="48" dur="3000"/>
                                        <p:tgtEl>
                                          <p:spTgt spid="11"/>
                                        </p:tgtEl>
                                      </p:cBhvr>
                                    </p:animEffect>
                                  </p:childTnLst>
                                </p:cTn>
                              </p:par>
                              <p:par>
                                <p:cTn id="49" presetID="3" presetClass="entr" presetSubtype="10"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blinds(horizontal)">
                                      <p:cBhvr>
                                        <p:cTn id="51" dur="3000"/>
                                        <p:tgtEl>
                                          <p:spTgt spid="6"/>
                                        </p:tgtEl>
                                      </p:cBhvr>
                                    </p:animEffect>
                                  </p:childTnLst>
                                </p:cTn>
                              </p:par>
                              <p:par>
                                <p:cTn id="52" presetID="3"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linds(horizontal)">
                                      <p:cBhvr>
                                        <p:cTn id="54" dur="3000"/>
                                        <p:tgtEl>
                                          <p:spTgt spid="8"/>
                                        </p:tgtEl>
                                      </p:cBhvr>
                                    </p:animEffect>
                                  </p:childTnLst>
                                </p:cTn>
                              </p:par>
                              <p:par>
                                <p:cTn id="55" presetID="3" presetClass="entr" presetSubtype="10"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horizontal)">
                                      <p:cBhvr>
                                        <p:cTn id="57" dur="3000"/>
                                        <p:tgtEl>
                                          <p:spTgt spid="10"/>
                                        </p:tgtEl>
                                      </p:cBhvr>
                                    </p:animEffect>
                                  </p:childTnLst>
                                </p:cTn>
                              </p:par>
                              <p:par>
                                <p:cTn id="58" presetID="3" presetClass="entr" presetSubtype="10"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horizontal)">
                                      <p:cBhvr>
                                        <p:cTn id="60" dur="3000"/>
                                        <p:tgtEl>
                                          <p:spTgt spid="12"/>
                                        </p:tgtEl>
                                      </p:cBhvr>
                                    </p:animEffect>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1+ppt_w/2"/>
                                          </p:val>
                                        </p:tav>
                                      </p:tavLst>
                                    </p:anim>
                                    <p:anim calcmode="lin" valueType="num">
                                      <p:cBhvr additive="base">
                                        <p:cTn id="76" dur="3000"/>
                                        <p:tgtEl>
                                          <p:spTgt spid="11"/>
                                        </p:tgtEl>
                                        <p:attrNameLst>
                                          <p:attrName>ppt_y</p:attrName>
                                        </p:attrNameLst>
                                      </p:cBhvr>
                                      <p:tavLst>
                                        <p:tav tm="0">
                                          <p:val>
                                            <p:strVal val="ppt_y"/>
                                          </p:val>
                                        </p:tav>
                                        <p:tav tm="100000">
                                          <p:val>
                                            <p:strVal val="ppt_y"/>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0-ppt_w/2"/>
                                          </p:val>
                                        </p:tav>
                                      </p:tavLst>
                                    </p:anim>
                                    <p:anim calcmode="lin" valueType="num">
                                      <p:cBhvr additive="base">
                                        <p:cTn id="84" dur="3000"/>
                                        <p:tgtEl>
                                          <p:spTgt spid="8"/>
                                        </p:tgtEl>
                                        <p:attrNameLst>
                                          <p:attrName>ppt_y</p:attrName>
                                        </p:attrNameLst>
                                      </p:cBhvr>
                                      <p:tavLst>
                                        <p:tav tm="0">
                                          <p:val>
                                            <p:strVal val="ppt_y"/>
                                          </p:val>
                                        </p:tav>
                                        <p:tav tm="100000">
                                          <p:val>
                                            <p:strVal val="ppt_y"/>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ppt_y"/>
                                          </p:val>
                                        </p:tav>
                                      </p:tavLst>
                                    </p:anim>
                                    <p:set>
                                      <p:cBhvr>
                                        <p:cTn id="93" dur="1" fill="hold">
                                          <p:stCondLst>
                                            <p:cond delay="2999"/>
                                          </p:stCondLst>
                                        </p:cTn>
                                        <p:tgtEl>
                                          <p:spTgt spid="12"/>
                                        </p:tgtEl>
                                        <p:attrNameLst>
                                          <p:attrName>style.visibility</p:attrName>
                                        </p:attrNameLst>
                                      </p:cBhvr>
                                      <p:to>
                                        <p:strVal val="hidden"/>
                                      </p:to>
                                    </p:set>
                                  </p:childTnLst>
                                </p:cTn>
                              </p:par>
                              <p:par>
                                <p:cTn id="94" presetID="16" presetClass="exit" presetSubtype="42" fill="hold" nodeType="withEffect">
                                  <p:stCondLst>
                                    <p:cond delay="0"/>
                                  </p:stCondLst>
                                  <p:childTnLst>
                                    <p:animEffect transition="out" filter="barn(outHorizontal)">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16" presetClass="exit" presetSubtype="42" fill="hold" nodeType="withEffect">
                                  <p:stCondLst>
                                    <p:cond delay="0"/>
                                  </p:stCondLst>
                                  <p:childTnLst>
                                    <p:animEffect transition="out" filter="barn(outHorizontal)">
                                      <p:cBhvr>
                                        <p:cTn id="98" dur="3000"/>
                                        <p:tgtEl>
                                          <p:spTgt spid="7"/>
                                        </p:tgtEl>
                                      </p:cBhvr>
                                    </p:animEffect>
                                    <p:set>
                                      <p:cBhvr>
                                        <p:cTn id="99" dur="1" fill="hold">
                                          <p:stCondLst>
                                            <p:cond delay="2999"/>
                                          </p:stCondLst>
                                        </p:cTn>
                                        <p:tgtEl>
                                          <p:spTgt spid="7"/>
                                        </p:tgtEl>
                                        <p:attrNameLst>
                                          <p:attrName>style.visibility</p:attrName>
                                        </p:attrNameLst>
                                      </p:cBhvr>
                                      <p:to>
                                        <p:strVal val="hidden"/>
                                      </p:to>
                                    </p:set>
                                  </p:childTnLst>
                                </p:cTn>
                              </p:par>
                              <p:par>
                                <p:cTn id="100" presetID="16" presetClass="exit" presetSubtype="42" fill="hold" nodeType="withEffect">
                                  <p:stCondLst>
                                    <p:cond delay="0"/>
                                  </p:stCondLst>
                                  <p:childTnLst>
                                    <p:animEffect transition="out" filter="barn(outHorizontal)">
                                      <p:cBhvr>
                                        <p:cTn id="101" dur="3000"/>
                                        <p:tgtEl>
                                          <p:spTgt spid="9"/>
                                        </p:tgtEl>
                                      </p:cBhvr>
                                    </p:animEffect>
                                    <p:set>
                                      <p:cBhvr>
                                        <p:cTn id="102" dur="1" fill="hold">
                                          <p:stCondLst>
                                            <p:cond delay="2999"/>
                                          </p:stCondLst>
                                        </p:cTn>
                                        <p:tgtEl>
                                          <p:spTgt spid="9"/>
                                        </p:tgtEl>
                                        <p:attrNameLst>
                                          <p:attrName>style.visibility</p:attrName>
                                        </p:attrNameLst>
                                      </p:cBhvr>
                                      <p:to>
                                        <p:strVal val="hidden"/>
                                      </p:to>
                                    </p:set>
                                  </p:childTnLst>
                                </p:cTn>
                              </p:par>
                              <p:par>
                                <p:cTn id="103" presetID="16" presetClass="exit" presetSubtype="42" fill="hold" nodeType="withEffect">
                                  <p:stCondLst>
                                    <p:cond delay="0"/>
                                  </p:stCondLst>
                                  <p:childTnLst>
                                    <p:animEffect transition="out" filter="barn(outHorizontal)">
                                      <p:cBhvr>
                                        <p:cTn id="104" dur="3000"/>
                                        <p:tgtEl>
                                          <p:spTgt spid="11"/>
                                        </p:tgtEl>
                                      </p:cBhvr>
                                    </p:animEffect>
                                    <p:set>
                                      <p:cBhvr>
                                        <p:cTn id="105" dur="1" fill="hold">
                                          <p:stCondLst>
                                            <p:cond delay="2999"/>
                                          </p:stCondLst>
                                        </p:cTn>
                                        <p:tgtEl>
                                          <p:spTgt spid="11"/>
                                        </p:tgtEl>
                                        <p:attrNameLst>
                                          <p:attrName>style.visibility</p:attrName>
                                        </p:attrNameLst>
                                      </p:cBhvr>
                                      <p:to>
                                        <p:strVal val="hidden"/>
                                      </p:to>
                                    </p:set>
                                  </p:childTnLst>
                                </p:cTn>
                              </p:par>
                              <p:par>
                                <p:cTn id="106" presetID="16" presetClass="exit" presetSubtype="42" fill="hold" nodeType="withEffect">
                                  <p:stCondLst>
                                    <p:cond delay="0"/>
                                  </p:stCondLst>
                                  <p:childTnLst>
                                    <p:animEffect transition="out" filter="barn(outHorizontal)">
                                      <p:cBhvr>
                                        <p:cTn id="107" dur="3000"/>
                                        <p:tgtEl>
                                          <p:spTgt spid="6"/>
                                        </p:tgtEl>
                                      </p:cBhvr>
                                    </p:animEffect>
                                    <p:set>
                                      <p:cBhvr>
                                        <p:cTn id="108" dur="1" fill="hold">
                                          <p:stCondLst>
                                            <p:cond delay="2999"/>
                                          </p:stCondLst>
                                        </p:cTn>
                                        <p:tgtEl>
                                          <p:spTgt spid="6"/>
                                        </p:tgtEl>
                                        <p:attrNameLst>
                                          <p:attrName>style.visibility</p:attrName>
                                        </p:attrNameLst>
                                      </p:cBhvr>
                                      <p:to>
                                        <p:strVal val="hidden"/>
                                      </p:to>
                                    </p:set>
                                  </p:childTnLst>
                                </p:cTn>
                              </p:par>
                              <p:par>
                                <p:cTn id="109" presetID="16" presetClass="exit" presetSubtype="42" fill="hold" nodeType="withEffect">
                                  <p:stCondLst>
                                    <p:cond delay="0"/>
                                  </p:stCondLst>
                                  <p:childTnLst>
                                    <p:animEffect transition="out" filter="barn(outHorizontal)">
                                      <p:cBhvr>
                                        <p:cTn id="110" dur="3000"/>
                                        <p:tgtEl>
                                          <p:spTgt spid="8"/>
                                        </p:tgtEl>
                                      </p:cBhvr>
                                    </p:animEffect>
                                    <p:set>
                                      <p:cBhvr>
                                        <p:cTn id="111" dur="1" fill="hold">
                                          <p:stCondLst>
                                            <p:cond delay="2999"/>
                                          </p:stCondLst>
                                        </p:cTn>
                                        <p:tgtEl>
                                          <p:spTgt spid="8"/>
                                        </p:tgtEl>
                                        <p:attrNameLst>
                                          <p:attrName>style.visibility</p:attrName>
                                        </p:attrNameLst>
                                      </p:cBhvr>
                                      <p:to>
                                        <p:strVal val="hidden"/>
                                      </p:to>
                                    </p:set>
                                  </p:childTnLst>
                                </p:cTn>
                              </p:par>
                              <p:par>
                                <p:cTn id="112" presetID="16" presetClass="exit" presetSubtype="42" fill="hold" nodeType="withEffect">
                                  <p:stCondLst>
                                    <p:cond delay="0"/>
                                  </p:stCondLst>
                                  <p:childTnLst>
                                    <p:animEffect transition="out" filter="barn(outHorizontal)">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16" presetClass="exit" presetSubtype="42" fill="hold" nodeType="withEffect">
                                  <p:stCondLst>
                                    <p:cond delay="0"/>
                                  </p:stCondLst>
                                  <p:childTnLst>
                                    <p:animEffect transition="out" filter="barn(outHorizontal)">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37"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Vertic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928_84cfe85064_b.jpg"/>
          <p:cNvPicPr>
            <a:picLocks noChangeAspect="1"/>
          </p:cNvPicPr>
          <p:nvPr/>
        </p:nvPicPr>
        <p:blipFill>
          <a:blip r:embed="rId2"/>
          <a:stretch>
            <a:fillRect/>
          </a:stretch>
        </p:blipFill>
        <p:spPr bwMode="auto">
          <a:xfrm>
            <a:off x="0" y="-571522"/>
            <a:ext cx="9144000" cy="6215106"/>
          </a:xfrm>
          <a:prstGeom prst="rect">
            <a:avLst/>
          </a:prstGeom>
          <a:noFill/>
          <a:ln w="9525">
            <a:noFill/>
            <a:miter lim="800000"/>
            <a:headEnd/>
            <a:tailEnd/>
          </a:ln>
        </p:spPr>
      </p:pic>
      <p:sp>
        <p:nvSpPr>
          <p:cNvPr id="7" name="6 Rectángulo"/>
          <p:cNvSpPr/>
          <p:nvPr/>
        </p:nvSpPr>
        <p:spPr>
          <a:xfrm>
            <a:off x="0" y="322263"/>
            <a:ext cx="4000500" cy="4446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143500"/>
          </a:xfrm>
          <a:prstGeom prst="rect">
            <a:avLst/>
          </a:prstGeom>
          <a:solidFill>
            <a:srgbClr val="D2A0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79388" y="268288"/>
            <a:ext cx="8785225" cy="4679950"/>
          </a:xfrm>
          <a:prstGeom prst="rect">
            <a:avLst/>
          </a:prstGeom>
          <a:solidFill>
            <a:schemeClr val="tx1">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57158" y="3786196"/>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las fechas que dura la iluminación de Navidad se habilitan varios servicios de autobús para contemplar los espacios iluminados más destacados. Este año van a estar funcionando cuatro rutas a cargo de distintos operadores, con características diferentes aunque siempre con el mismo espíritu navideño.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copy.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sp>
        <p:nvSpPr>
          <p:cNvPr id="6" name="5 Trapecio"/>
          <p:cNvSpPr/>
          <p:nvPr/>
        </p:nvSpPr>
        <p:spPr>
          <a:xfrm>
            <a:off x="0" y="2625725"/>
            <a:ext cx="9144000" cy="2517775"/>
          </a:xfrm>
          <a:prstGeom prst="trapezoid">
            <a:avLst>
              <a:gd name="adj" fmla="val 9466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625725"/>
          </a:xfrm>
          <a:prstGeom prst="trapezoid">
            <a:avLst>
              <a:gd name="adj" fmla="val 91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apecio"/>
          <p:cNvSpPr/>
          <p:nvPr/>
        </p:nvSpPr>
        <p:spPr>
          <a:xfrm rot="5400000" flipV="1">
            <a:off x="5143508" y="1143006"/>
            <a:ext cx="5143502" cy="2857489"/>
          </a:xfrm>
          <a:prstGeom prst="trapezoid">
            <a:avLst>
              <a:gd name="adj" fmla="val 91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16200000" flipV="1">
            <a:off x="-1143006" y="1143007"/>
            <a:ext cx="5143502" cy="2857489"/>
          </a:xfrm>
          <a:prstGeom prst="trapezoid">
            <a:avLst>
              <a:gd name="adj" fmla="val 9108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500034" y="4071948"/>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exterior de la Parroquia gótica de San Jerónimo El Real, el templo vecino al Museo del Prado al que se le suele llamar Los Jerónimos, se iluminará con un espectáculo de luz y color entre el 21 y el 23 de diciembre de 18h a 24h.</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7000">
        <p14:shred dir="ou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
                                          </p:val>
                                        </p:tav>
                                      </p:tavLst>
                                    </p:anim>
                                    <p:anim calcmode="lin" valueType="num">
                                      <p:cBhvr>
                                        <p:cTn id="7" dur="4000"/>
                                        <p:tgtEl>
                                          <p:spTgt spid="7"/>
                                        </p:tgtEl>
                                        <p:attrNameLst>
                                          <p:attrName>ppt_y</p:attrName>
                                        </p:attrNameLst>
                                      </p:cBhvr>
                                      <p:tavLst>
                                        <p:tav tm="0">
                                          <p:val>
                                            <p:strVal val="ppt_y"/>
                                          </p:val>
                                        </p:tav>
                                        <p:tav tm="100000">
                                          <p:val>
                                            <p:strVal val="ppt_y-ppt_h/2"/>
                                          </p:val>
                                        </p:tav>
                                      </p:tavLst>
                                    </p:anim>
                                    <p:anim calcmode="lin" valueType="num">
                                      <p:cBhvr>
                                        <p:cTn id="8" dur="4000"/>
                                        <p:tgtEl>
                                          <p:spTgt spid="7"/>
                                        </p:tgtEl>
                                        <p:attrNameLst>
                                          <p:attrName>ppt_w</p:attrName>
                                        </p:attrNameLst>
                                      </p:cBhvr>
                                      <p:tavLst>
                                        <p:tav tm="0">
                                          <p:val>
                                            <p:strVal val="ppt_w"/>
                                          </p:val>
                                        </p:tav>
                                        <p:tav tm="100000">
                                          <p:val>
                                            <p:strVal val="ppt_w"/>
                                          </p:val>
                                        </p:tav>
                                      </p:tavLst>
                                    </p:anim>
                                    <p:anim calcmode="lin" valueType="num">
                                      <p:cBhvr>
                                        <p:cTn id="9" dur="4000"/>
                                        <p:tgtEl>
                                          <p:spTgt spid="7"/>
                                        </p:tgtEl>
                                        <p:attrNameLst>
                                          <p:attrName>ppt_h</p:attrName>
                                        </p:attrNameLst>
                                      </p:cBhvr>
                                      <p:tavLst>
                                        <p:tav tm="0">
                                          <p:val>
                                            <p:strVal val="ppt_h"/>
                                          </p:val>
                                        </p:tav>
                                        <p:tav tm="100000">
                                          <p:val>
                                            <p:fltVal val="0"/>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
                                          </p:val>
                                        </p:tav>
                                      </p:tavLst>
                                    </p:anim>
                                    <p:anim calcmode="lin" valueType="num">
                                      <p:cBhvr>
                                        <p:cTn id="13" dur="4000"/>
                                        <p:tgtEl>
                                          <p:spTgt spid="6"/>
                                        </p:tgtEl>
                                        <p:attrNameLst>
                                          <p:attrName>ppt_y</p:attrName>
                                        </p:attrNameLst>
                                      </p:cBhvr>
                                      <p:tavLst>
                                        <p:tav tm="0">
                                          <p:val>
                                            <p:strVal val="ppt_y"/>
                                          </p:val>
                                        </p:tav>
                                        <p:tav tm="100000">
                                          <p:val>
                                            <p:strVal val="ppt_y+ppt_h/2"/>
                                          </p:val>
                                        </p:tav>
                                      </p:tavLst>
                                    </p:anim>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5"/>
                                        </p:tgtEl>
                                        <p:attrNameLst>
                                          <p:attrName>ppt_x</p:attrName>
                                        </p:attrNameLst>
                                      </p:cBhvr>
                                      <p:tavLst>
                                        <p:tav tm="0">
                                          <p:val>
                                            <p:strVal val="ppt_x"/>
                                          </p:val>
                                        </p:tav>
                                        <p:tav tm="100000">
                                          <p:val>
                                            <p:strVal val="ppt_x+ppt_w/2"/>
                                          </p:val>
                                        </p:tav>
                                      </p:tavLst>
                                    </p:anim>
                                    <p:anim calcmode="lin" valueType="num">
                                      <p:cBhvr>
                                        <p:cTn id="19" dur="4000"/>
                                        <p:tgtEl>
                                          <p:spTgt spid="5"/>
                                        </p:tgtEl>
                                        <p:attrNameLst>
                                          <p:attrName>ppt_y</p:attrName>
                                        </p:attrNameLst>
                                      </p:cBhvr>
                                      <p:tavLst>
                                        <p:tav tm="0">
                                          <p:val>
                                            <p:strVal val="ppt_y"/>
                                          </p:val>
                                        </p:tav>
                                        <p:tav tm="100000">
                                          <p:val>
                                            <p:strVal val="ppt_y"/>
                                          </p:val>
                                        </p:tav>
                                      </p:tavLst>
                                    </p:anim>
                                    <p:anim calcmode="lin" valueType="num">
                                      <p:cBhvr>
                                        <p:cTn id="20" dur="4000"/>
                                        <p:tgtEl>
                                          <p:spTgt spid="5"/>
                                        </p:tgtEl>
                                        <p:attrNameLst>
                                          <p:attrName>ppt_w</p:attrName>
                                        </p:attrNameLst>
                                      </p:cBhvr>
                                      <p:tavLst>
                                        <p:tav tm="0">
                                          <p:val>
                                            <p:strVal val="ppt_w"/>
                                          </p:val>
                                        </p:tav>
                                        <p:tav tm="100000">
                                          <p:val>
                                            <p:fltVal val="0"/>
                                          </p:val>
                                        </p:tav>
                                      </p:tavLst>
                                    </p:anim>
                                    <p:anim calcmode="lin" valueType="num">
                                      <p:cBhvr>
                                        <p:cTn id="21" dur="4000"/>
                                        <p:tgtEl>
                                          <p:spTgt spid="5"/>
                                        </p:tgtEl>
                                        <p:attrNameLst>
                                          <p:attrName>ppt_h</p:attrName>
                                        </p:attrNameLst>
                                      </p:cBhvr>
                                      <p:tavLst>
                                        <p:tav tm="0">
                                          <p:val>
                                            <p:strVal val="ppt_h"/>
                                          </p:val>
                                        </p:tav>
                                        <p:tav tm="100000">
                                          <p:val>
                                            <p:strVal val="ppt_h"/>
                                          </p:val>
                                        </p:tav>
                                      </p:tavLst>
                                    </p:anim>
                                    <p:set>
                                      <p:cBhvr>
                                        <p:cTn id="22" dur="1" fill="hold">
                                          <p:stCondLst>
                                            <p:cond delay="3999"/>
                                          </p:stCondLst>
                                        </p:cTn>
                                        <p:tgtEl>
                                          <p:spTgt spid="5"/>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ppt_w/2"/>
                                          </p:val>
                                        </p:tav>
                                      </p:tavLst>
                                    </p:anim>
                                    <p:anim calcmode="lin" valueType="num">
                                      <p:cBhvr>
                                        <p:cTn id="25" dur="4000"/>
                                        <p:tgtEl>
                                          <p:spTgt spid="8"/>
                                        </p:tgtEl>
                                        <p:attrNameLst>
                                          <p:attrName>ppt_y</p:attrName>
                                        </p:attrNameLst>
                                      </p:cBhvr>
                                      <p:tavLst>
                                        <p:tav tm="0">
                                          <p:val>
                                            <p:strVal val="ppt_y"/>
                                          </p:val>
                                        </p:tav>
                                        <p:tav tm="100000">
                                          <p:val>
                                            <p:strVal val="ppt_y"/>
                                          </p:val>
                                        </p:tav>
                                      </p:tavLst>
                                    </p:anim>
                                    <p:anim calcmode="lin" valueType="num">
                                      <p:cBhvr>
                                        <p:cTn id="26" dur="4000"/>
                                        <p:tgtEl>
                                          <p:spTgt spid="8"/>
                                        </p:tgtEl>
                                        <p:attrNameLst>
                                          <p:attrName>ppt_w</p:attrName>
                                        </p:attrNameLst>
                                      </p:cBhvr>
                                      <p:tavLst>
                                        <p:tav tm="0">
                                          <p:val>
                                            <p:strVal val="ppt_w"/>
                                          </p:val>
                                        </p:tav>
                                        <p:tav tm="100000">
                                          <p:val>
                                            <p:fltVal val="0"/>
                                          </p:val>
                                        </p:tav>
                                      </p:tavLst>
                                    </p:anim>
                                    <p:anim calcmode="lin" valueType="num">
                                      <p:cBhvr>
                                        <p:cTn id="27" dur="4000"/>
                                        <p:tgtEl>
                                          <p:spTgt spid="8"/>
                                        </p:tgtEl>
                                        <p:attrNameLst>
                                          <p:attrName>ppt_h</p:attrName>
                                        </p:attrNameLst>
                                      </p:cBhvr>
                                      <p:tavLst>
                                        <p:tav tm="0">
                                          <p:val>
                                            <p:strVal val="ppt_h"/>
                                          </p:val>
                                        </p:tav>
                                        <p:tav tm="100000">
                                          <p:val>
                                            <p:strVal val="ppt_h"/>
                                          </p:val>
                                        </p:tav>
                                      </p:tavLst>
                                    </p:anim>
                                    <p:set>
                                      <p:cBhvr>
                                        <p:cTn id="28" dur="1" fill="hold">
                                          <p:stCondLst>
                                            <p:cond delay="3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Horizontal)">
                                      <p:cBhvr>
                                        <p:cTn id="31" dur="4000"/>
                                        <p:tgtEl>
                                          <p:spTgt spid="4"/>
                                        </p:tgtEl>
                                      </p:cBhvr>
                                    </p:animEffec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da3b7fbbce2345d7772b0674a318d5.jpg"/>
          <p:cNvPicPr>
            <a:picLocks noChangeAspect="1"/>
          </p:cNvPicPr>
          <p:nvPr/>
        </p:nvPicPr>
        <p:blipFill>
          <a:blip r:embed="rId2"/>
          <a:stretch>
            <a:fillRect/>
          </a:stretch>
        </p:blipFill>
        <p:spPr bwMode="auto">
          <a:xfrm>
            <a:off x="0" y="-428646"/>
            <a:ext cx="9144000" cy="5572146"/>
          </a:xfrm>
          <a:prstGeom prst="rect">
            <a:avLst/>
          </a:prstGeom>
          <a:noFill/>
          <a:ln w="9525">
            <a:noFill/>
            <a:miter lim="800000"/>
            <a:headEnd/>
            <a:tailEnd/>
          </a:ln>
        </p:spPr>
      </p:pic>
      <p:pic>
        <p:nvPicPr>
          <p:cNvPr id="5" name="4 Imagen" descr="e4da3b7fbbce2345d7772b0674a318d5.jpg"/>
          <p:cNvPicPr>
            <a:picLocks noChangeAspect="1"/>
          </p:cNvPicPr>
          <p:nvPr/>
        </p:nvPicPr>
        <p:blipFill>
          <a:blip r:embed="rId2"/>
          <a:stretch>
            <a:fillRect/>
          </a:stretch>
        </p:blipFill>
        <p:spPr bwMode="auto">
          <a:xfrm>
            <a:off x="0" y="-428646"/>
            <a:ext cx="9144000" cy="5572146"/>
          </a:xfrm>
          <a:prstGeom prst="rect">
            <a:avLst/>
          </a:prstGeom>
          <a:noFill/>
          <a:ln w="9525">
            <a:noFill/>
            <a:miter lim="800000"/>
            <a:headEnd/>
            <a:tailEnd/>
          </a:ln>
        </p:spPr>
      </p:pic>
      <p:pic>
        <p:nvPicPr>
          <p:cNvPr id="7" name="6 Imagen" descr="e4da3b7fbbce2345d7772b0674a318d5.jpg"/>
          <p:cNvPicPr>
            <a:picLocks noChangeAspect="1"/>
          </p:cNvPicPr>
          <p:nvPr/>
        </p:nvPicPr>
        <p:blipFill>
          <a:blip r:embed="rId2"/>
          <a:stretch>
            <a:fillRect/>
          </a:stretch>
        </p:blipFill>
        <p:spPr bwMode="auto">
          <a:xfrm>
            <a:off x="0" y="-428646"/>
            <a:ext cx="9144000" cy="5572146"/>
          </a:xfrm>
          <a:prstGeom prst="rect">
            <a:avLst/>
          </a:prstGeom>
          <a:noFill/>
          <a:ln w="9525">
            <a:noFill/>
            <a:miter lim="800000"/>
            <a:headEnd/>
            <a:tailEnd/>
          </a:ln>
        </p:spPr>
      </p:pic>
      <p:sp>
        <p:nvSpPr>
          <p:cNvPr id="6" name="5 CuadroTexto"/>
          <p:cNvSpPr txBox="1"/>
          <p:nvPr/>
        </p:nvSpPr>
        <p:spPr>
          <a:xfrm>
            <a:off x="428596" y="4071948"/>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sería una fantasía, esta Navidad no podremos avistar auroras boreales reales en la capital. Lo que sí que podremos ver es </a:t>
            </a:r>
            <a:r>
              <a:rPr lang="es-ES" i="1" dirty="0" err="1" smtClean="0">
                <a:effectLst>
                  <a:glow rad="101600">
                    <a:srgbClr val="C00000">
                      <a:alpha val="60000"/>
                    </a:srgbClr>
                  </a:glow>
                  <a:outerShdw blurRad="38100" dist="38100" dir="2700000" algn="tl">
                    <a:srgbClr val="000000">
                      <a:alpha val="43137"/>
                    </a:srgbClr>
                  </a:outerShdw>
                </a:effectLst>
              </a:rPr>
              <a:t>Borealis</a:t>
            </a:r>
            <a:r>
              <a:rPr lang="es-ES" i="1" dirty="0" smtClean="0">
                <a:effectLst>
                  <a:glow rad="101600">
                    <a:srgbClr val="C00000">
                      <a:alpha val="60000"/>
                    </a:srgbClr>
                  </a:glow>
                  <a:outerShdw blurRad="38100" dist="38100" dir="2700000" algn="tl">
                    <a:srgbClr val="000000">
                      <a:alpha val="43137"/>
                    </a:srgbClr>
                  </a:outerShdw>
                </a:effectLst>
              </a:rPr>
              <a:t>, una recreación de este fenómeno astronómico en pleno centro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ageCurlDoub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4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ppt_w+.3"/>
                                          </p:val>
                                        </p:tav>
                                        <p:tav tm="100000">
                                          <p:val>
                                            <p:strVal val="#ppt_w"/>
                                          </p:val>
                                        </p:tav>
                                      </p:tavLst>
                                    </p:anim>
                                    <p:anim calcmode="lin" valueType="num">
                                      <p:cBhvr>
                                        <p:cTn id="11" dur="4000" fill="hold"/>
                                        <p:tgtEl>
                                          <p:spTgt spid="7"/>
                                        </p:tgtEl>
                                        <p:attrNameLst>
                                          <p:attrName>ppt_h</p:attrName>
                                        </p:attrNameLst>
                                      </p:cBhvr>
                                      <p:tavLst>
                                        <p:tav tm="0">
                                          <p:val>
                                            <p:strVal val="#ppt_h"/>
                                          </p:val>
                                        </p:tav>
                                        <p:tav tm="100000">
                                          <p:val>
                                            <p:strVal val="#ppt_h"/>
                                          </p:val>
                                        </p:tav>
                                      </p:tavLst>
                                    </p:anim>
                                    <p:animEffect transition="in" filter="fade">
                                      <p:cBhvr>
                                        <p:cTn id="12" dur="4000"/>
                                        <p:tgtEl>
                                          <p:spTgt spid="7"/>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fltVal val="0"/>
                                          </p:val>
                                        </p:tav>
                                        <p:tav tm="100000">
                                          <p:val>
                                            <p:strVal val="#ppt_w"/>
                                          </p:val>
                                        </p:tav>
                                      </p:tavLst>
                                    </p:anim>
                                    <p:anim calcmode="lin" valueType="num">
                                      <p:cBhvr>
                                        <p:cTn id="16" dur="4000" fill="hold"/>
                                        <p:tgtEl>
                                          <p:spTgt spid="5"/>
                                        </p:tgtEl>
                                        <p:attrNameLst>
                                          <p:attrName>ppt_h</p:attrName>
                                        </p:attrNameLst>
                                      </p:cBhvr>
                                      <p:tavLst>
                                        <p:tav tm="0">
                                          <p:val>
                                            <p:strVal val="#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in)">
                                      <p:cBhvr>
                                        <p:cTn id="19" dur="4000"/>
                                        <p:tgtEl>
                                          <p:spTgt spid="5"/>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plus(in)">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0051209022703_stradaneve.jpg"/>
          <p:cNvPicPr>
            <a:picLocks noChangeAspect="1"/>
          </p:cNvPicPr>
          <p:nvPr/>
        </p:nvPicPr>
        <p:blipFill>
          <a:blip r:embed="rId2"/>
          <a:stretch>
            <a:fillRect/>
          </a:stretch>
        </p:blipFill>
        <p:spPr bwMode="auto">
          <a:xfrm>
            <a:off x="0" y="-500084"/>
            <a:ext cx="9144000" cy="6143668"/>
          </a:xfrm>
          <a:prstGeom prst="rect">
            <a:avLst/>
          </a:prstGeom>
          <a:noFill/>
          <a:ln w="9525">
            <a:noFill/>
            <a:miter lim="800000"/>
            <a:headEnd/>
            <a:tailEnd/>
          </a:ln>
        </p:spPr>
      </p:pic>
      <p:pic>
        <p:nvPicPr>
          <p:cNvPr id="8" name="7 Imagen" descr="20051209022703_stradaneve.jpg"/>
          <p:cNvPicPr>
            <a:picLocks noChangeAspect="1"/>
          </p:cNvPicPr>
          <p:nvPr/>
        </p:nvPicPr>
        <p:blipFill>
          <a:blip r:embed="rId2"/>
          <a:stretch>
            <a:fillRect/>
          </a:stretch>
        </p:blipFill>
        <p:spPr bwMode="auto">
          <a:xfrm>
            <a:off x="0" y="-500084"/>
            <a:ext cx="9144000" cy="6143668"/>
          </a:xfrm>
          <a:prstGeom prst="rect">
            <a:avLst/>
          </a:prstGeom>
          <a:noFill/>
          <a:ln w="9525">
            <a:noFill/>
            <a:miter lim="800000"/>
            <a:headEnd/>
            <a:tailEnd/>
          </a:ln>
        </p:spPr>
      </p:pic>
      <p:sp>
        <p:nvSpPr>
          <p:cNvPr id="4" name="3 CuadroTexto"/>
          <p:cNvSpPr txBox="1"/>
          <p:nvPr/>
        </p:nvSpPr>
        <p:spPr>
          <a:xfrm>
            <a:off x="428596" y="3786196"/>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Madrid hay un sinfín de planes por descubrir, por lo que espero que esta presentación sobre los árboles de navidad que puedes encontrar en Madrid te sirva para visitar los árboles de navidad más bonitos de la capital y disfrutar del tiempo con los tuyos.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comb/>
      </p:transition>
    </mc:Choice>
    <mc:Fallback>
      <p:transition spd="slow" advTm="2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4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4/3*#ppt_w"/>
                                          </p:val>
                                        </p:tav>
                                        <p:tav tm="100000">
                                          <p:val>
                                            <p:strVal val="#ppt_w"/>
                                          </p:val>
                                        </p:tav>
                                      </p:tavLst>
                                    </p:anim>
                                    <p:anim calcmode="lin" valueType="num">
                                      <p:cBhvr>
                                        <p:cTn id="11" dur="4000" fill="hold"/>
                                        <p:tgtEl>
                                          <p:spTgt spid="8"/>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e3fbd756c702b916718b42de17d72e3.jpg"/>
          <p:cNvPicPr>
            <a:picLocks noChangeAspect="1"/>
          </p:cNvPicPr>
          <p:nvPr/>
        </p:nvPicPr>
        <p:blipFill>
          <a:blip r:embed="rId3"/>
          <a:stretch>
            <a:fillRect/>
          </a:stretch>
        </p:blipFill>
        <p:spPr bwMode="auto">
          <a:xfrm>
            <a:off x="0" y="-285770"/>
            <a:ext cx="9144000" cy="5929354"/>
          </a:xfrm>
          <a:prstGeom prst="rect">
            <a:avLst/>
          </a:prstGeom>
          <a:noFill/>
          <a:ln w="9525">
            <a:noFill/>
            <a:miter lim="800000"/>
            <a:headEnd/>
            <a:tailEnd/>
          </a:ln>
        </p:spPr>
      </p:pic>
      <p:sp>
        <p:nvSpPr>
          <p:cNvPr id="5" name="4 Rectángulo"/>
          <p:cNvSpPr/>
          <p:nvPr/>
        </p:nvSpPr>
        <p:spPr>
          <a:xfrm rot="3015019">
            <a:off x="3520281" y="-470693"/>
            <a:ext cx="74613" cy="3854450"/>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rot="2987304" flipH="1">
            <a:off x="5490369" y="1864519"/>
            <a:ext cx="82550" cy="3763962"/>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8425943">
            <a:off x="6061075" y="106363"/>
            <a:ext cx="141288" cy="3040062"/>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8425943">
            <a:off x="3013075" y="2122488"/>
            <a:ext cx="146050" cy="3068637"/>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3015019">
            <a:off x="3521075" y="-320675"/>
            <a:ext cx="95250" cy="3867150"/>
          </a:xfrm>
          <a:prstGeom prst="rect">
            <a:avLst/>
          </a:prstGeom>
          <a:solidFill>
            <a:srgbClr val="DBD6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987304" flipH="1">
            <a:off x="5471319" y="1694656"/>
            <a:ext cx="77788" cy="3902075"/>
          </a:xfrm>
          <a:prstGeom prst="rect">
            <a:avLst/>
          </a:prstGeom>
          <a:solidFill>
            <a:srgbClr val="DBD6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8425943">
            <a:off x="5924550" y="223838"/>
            <a:ext cx="95250" cy="3041650"/>
          </a:xfrm>
          <a:prstGeom prst="rect">
            <a:avLst/>
          </a:prstGeom>
          <a:solidFill>
            <a:srgbClr val="DBD6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8425943">
            <a:off x="3163888" y="1965325"/>
            <a:ext cx="106362" cy="3079750"/>
          </a:xfrm>
          <a:prstGeom prst="rect">
            <a:avLst/>
          </a:prstGeom>
          <a:solidFill>
            <a:srgbClr val="DBD6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3015019">
            <a:off x="3690144" y="-275431"/>
            <a:ext cx="80962" cy="3854450"/>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987304" flipH="1">
            <a:off x="5324475" y="1697038"/>
            <a:ext cx="80963" cy="3894137"/>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8425943">
            <a:off x="3305175" y="1819275"/>
            <a:ext cx="95250" cy="3067050"/>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8425943">
            <a:off x="5783263" y="284163"/>
            <a:ext cx="100012" cy="3041650"/>
          </a:xfrm>
          <a:prstGeom prst="rect">
            <a:avLst/>
          </a:prstGeom>
          <a:solidFill>
            <a:srgbClr val="FF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3015019">
            <a:off x="3785394" y="-191293"/>
            <a:ext cx="53975" cy="3849687"/>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rot="2987304" flipH="1">
            <a:off x="5332413" y="1546225"/>
            <a:ext cx="74612" cy="3913188"/>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8425943">
            <a:off x="3378200" y="1674813"/>
            <a:ext cx="95250" cy="3067050"/>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8425943">
            <a:off x="5670550" y="382588"/>
            <a:ext cx="96838" cy="3033712"/>
          </a:xfrm>
          <a:prstGeom prst="rect">
            <a:avLst/>
          </a:prstGeom>
          <a:solidFill>
            <a:srgbClr val="E79425">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rot="3015019">
            <a:off x="3873500" y="-144462"/>
            <a:ext cx="76200" cy="3854450"/>
          </a:xfrm>
          <a:prstGeom prst="rect">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rot="2987304">
            <a:off x="5277644" y="1461294"/>
            <a:ext cx="53975" cy="3948113"/>
          </a:xfrm>
          <a:prstGeom prst="rect">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rot="8425943">
            <a:off x="5522913" y="450850"/>
            <a:ext cx="74612" cy="3011488"/>
          </a:xfrm>
          <a:prstGeom prst="rect">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rot="8425943">
            <a:off x="3521075" y="1603375"/>
            <a:ext cx="95250" cy="3067050"/>
          </a:xfrm>
          <a:prstGeom prst="rect">
            <a:avLst/>
          </a:prstGeom>
          <a:solidFill>
            <a:srgbClr val="FFC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285720" y="3786196"/>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Poder hacerte fotos con estos impresionantes árboles para tener un recuerdo de estas navidades. El alumbrado de los árboles y el resto de luces de las calles perdurarán hasta el día 6 de enero, por lo que no desaproveches la oportunidad de disfrutarlos en persona.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omb/>
      </p:transition>
    </mc:Choice>
    <mc:Fallback>
      <p:transition spd="slow"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0-#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1+#ppt_h/2"/>
                                          </p:val>
                                        </p:tav>
                                        <p:tav tm="100000">
                                          <p:val>
                                            <p:strVal val="#ppt_y"/>
                                          </p:val>
                                        </p:tav>
                                      </p:tavLst>
                                    </p:anim>
                                  </p:childTnLst>
                                </p:cTn>
                              </p:par>
                              <p:par>
                                <p:cTn id="69" presetID="2" presetClass="entr" presetSubtype="6"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1+#ppt_h/2"/>
                                          </p:val>
                                        </p:tav>
                                        <p:tav tm="100000">
                                          <p:val>
                                            <p:strVal val="#ppt_y"/>
                                          </p:val>
                                        </p:tav>
                                      </p:tavLst>
                                    </p:anim>
                                  </p:childTnLst>
                                </p:cTn>
                              </p:par>
                              <p:par>
                                <p:cTn id="73" presetID="2" presetClass="entr" presetSubtype="9"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0-#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0-#ppt_w/2"/>
                                          </p:val>
                                        </p:tav>
                                        <p:tav tm="100000">
                                          <p:val>
                                            <p:strVal val="#ppt_x"/>
                                          </p:val>
                                        </p:tav>
                                      </p:tavLst>
                                    </p:anim>
                                    <p:anim calcmode="lin" valueType="num">
                                      <p:cBhvr additive="base">
                                        <p:cTn id="80" dur="30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1+#ppt_w/2"/>
                                          </p:val>
                                        </p:tav>
                                        <p:tav tm="100000">
                                          <p:val>
                                            <p:strVal val="#ppt_x"/>
                                          </p:val>
                                        </p:tav>
                                      </p:tavLst>
                                    </p:anim>
                                    <p:anim calcmode="lin" valueType="num">
                                      <p:cBhvr additive="base">
                                        <p:cTn id="84" dur="3000" fill="hold"/>
                                        <p:tgtEl>
                                          <p:spTgt spid="24"/>
                                        </p:tgtEl>
                                        <p:attrNameLst>
                                          <p:attrName>ppt_y</p:attrName>
                                        </p:attrNameLst>
                                      </p:cBhvr>
                                      <p:tavLst>
                                        <p:tav tm="0">
                                          <p:val>
                                            <p:strVal val="0-#ppt_h/2"/>
                                          </p:val>
                                        </p:tav>
                                        <p:tav tm="100000">
                                          <p:val>
                                            <p:strVal val="#ppt_y"/>
                                          </p:val>
                                        </p:tav>
                                      </p:tavLst>
                                    </p:anim>
                                  </p:childTnLst>
                                </p:cTn>
                              </p:par>
                              <p:par>
                                <p:cTn id="85" presetID="3" presetClass="entr" presetSubtype="1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3000"/>
                                        <p:tgtEl>
                                          <p:spTgt spid="5"/>
                                        </p:tgtEl>
                                      </p:cBhvr>
                                    </p:animEffect>
                                  </p:childTnLst>
                                </p:cTn>
                              </p:par>
                              <p:par>
                                <p:cTn id="88" presetID="3" presetClass="entr" presetSubtype="10" fill="hold"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3000"/>
                                        <p:tgtEl>
                                          <p:spTgt spid="6"/>
                                        </p:tgtEl>
                                      </p:cBhvr>
                                    </p:animEffect>
                                  </p:childTnLst>
                                </p:cTn>
                              </p:par>
                              <p:par>
                                <p:cTn id="91" presetID="3" presetClass="entr" presetSubtype="10" fill="hold"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blinds(horizontal)">
                                      <p:cBhvr>
                                        <p:cTn id="93" dur="3000"/>
                                        <p:tgtEl>
                                          <p:spTgt spid="7"/>
                                        </p:tgtEl>
                                      </p:cBhvr>
                                    </p:animEffect>
                                  </p:childTnLst>
                                </p:cTn>
                              </p:par>
                              <p:par>
                                <p:cTn id="94" presetID="3" presetClass="entr" presetSubtype="10" fill="hold" nodeType="with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blinds(horizontal)">
                                      <p:cBhvr>
                                        <p:cTn id="96" dur="3000"/>
                                        <p:tgtEl>
                                          <p:spTgt spid="8"/>
                                        </p:tgtEl>
                                      </p:cBhvr>
                                    </p:animEffect>
                                  </p:childTnLst>
                                </p:cTn>
                              </p:par>
                              <p:par>
                                <p:cTn id="97" presetID="3" presetClass="entr" presetSubtype="10" fill="hold"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blinds(horizontal)">
                                      <p:cBhvr>
                                        <p:cTn id="99" dur="3000"/>
                                        <p:tgtEl>
                                          <p:spTgt spid="9"/>
                                        </p:tgtEl>
                                      </p:cBhvr>
                                    </p:animEffect>
                                  </p:childTnLst>
                                </p:cTn>
                              </p:par>
                              <p:par>
                                <p:cTn id="100" presetID="3" presetClass="entr" presetSubtype="10" fill="hold"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blinds(horizontal)">
                                      <p:cBhvr>
                                        <p:cTn id="102" dur="3000"/>
                                        <p:tgtEl>
                                          <p:spTgt spid="10"/>
                                        </p:tgtEl>
                                      </p:cBhvr>
                                    </p:animEffect>
                                  </p:childTnLst>
                                </p:cTn>
                              </p:par>
                              <p:par>
                                <p:cTn id="103" presetID="3" presetClass="entr" presetSubtype="10"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blinds(horizontal)">
                                      <p:cBhvr>
                                        <p:cTn id="105" dur="3000"/>
                                        <p:tgtEl>
                                          <p:spTgt spid="11"/>
                                        </p:tgtEl>
                                      </p:cBhvr>
                                    </p:animEffect>
                                  </p:childTnLst>
                                </p:cTn>
                              </p:par>
                              <p:par>
                                <p:cTn id="106" presetID="3" presetClass="entr" presetSubtype="10" fill="hold"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linds(horizontal)">
                                      <p:cBhvr>
                                        <p:cTn id="108" dur="3000"/>
                                        <p:tgtEl>
                                          <p:spTgt spid="12"/>
                                        </p:tgtEl>
                                      </p:cBhvr>
                                    </p:animEffect>
                                  </p:childTnLst>
                                </p:cTn>
                              </p:par>
                              <p:par>
                                <p:cTn id="109" presetID="3" presetClass="entr" presetSubtype="10"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blinds(horizontal)">
                                      <p:cBhvr>
                                        <p:cTn id="111" dur="3000"/>
                                        <p:tgtEl>
                                          <p:spTgt spid="13"/>
                                        </p:tgtEl>
                                      </p:cBhvr>
                                    </p:animEffect>
                                  </p:childTnLst>
                                </p:cTn>
                              </p:par>
                              <p:par>
                                <p:cTn id="112" presetID="3" presetClass="entr" presetSubtype="10" fill="hold"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linds(horizontal)">
                                      <p:cBhvr>
                                        <p:cTn id="114" dur="3000"/>
                                        <p:tgtEl>
                                          <p:spTgt spid="14"/>
                                        </p:tgtEl>
                                      </p:cBhvr>
                                    </p:animEffect>
                                  </p:childTnLst>
                                </p:cTn>
                              </p:par>
                              <p:par>
                                <p:cTn id="115" presetID="3" presetClass="entr" presetSubtype="10" fill="hold" nodeType="withEffect">
                                  <p:stCondLst>
                                    <p:cond delay="0"/>
                                  </p:stCondLst>
                                  <p:childTnLst>
                                    <p:set>
                                      <p:cBhvr>
                                        <p:cTn id="116" dur="1" fill="hold">
                                          <p:stCondLst>
                                            <p:cond delay="0"/>
                                          </p:stCondLst>
                                        </p:cTn>
                                        <p:tgtEl>
                                          <p:spTgt spid="15"/>
                                        </p:tgtEl>
                                        <p:attrNameLst>
                                          <p:attrName>style.visibility</p:attrName>
                                        </p:attrNameLst>
                                      </p:cBhvr>
                                      <p:to>
                                        <p:strVal val="visible"/>
                                      </p:to>
                                    </p:set>
                                    <p:animEffect transition="in" filter="blinds(horizontal)">
                                      <p:cBhvr>
                                        <p:cTn id="117" dur="3000"/>
                                        <p:tgtEl>
                                          <p:spTgt spid="15"/>
                                        </p:tgtEl>
                                      </p:cBhvr>
                                    </p:animEffect>
                                  </p:childTnLst>
                                </p:cTn>
                              </p:par>
                              <p:par>
                                <p:cTn id="118" presetID="3" presetClass="entr" presetSubtype="10" fill="hold" nodeType="withEffect">
                                  <p:stCondLst>
                                    <p:cond delay="0"/>
                                  </p:stCondLst>
                                  <p:childTnLst>
                                    <p:set>
                                      <p:cBhvr>
                                        <p:cTn id="119" dur="1" fill="hold">
                                          <p:stCondLst>
                                            <p:cond delay="0"/>
                                          </p:stCondLst>
                                        </p:cTn>
                                        <p:tgtEl>
                                          <p:spTgt spid="16"/>
                                        </p:tgtEl>
                                        <p:attrNameLst>
                                          <p:attrName>style.visibility</p:attrName>
                                        </p:attrNameLst>
                                      </p:cBhvr>
                                      <p:to>
                                        <p:strVal val="visible"/>
                                      </p:to>
                                    </p:set>
                                    <p:animEffect transition="in" filter="blinds(horizontal)">
                                      <p:cBhvr>
                                        <p:cTn id="120" dur="3000"/>
                                        <p:tgtEl>
                                          <p:spTgt spid="16"/>
                                        </p:tgtEl>
                                      </p:cBhvr>
                                    </p:animEffect>
                                  </p:childTnLst>
                                </p:cTn>
                              </p:par>
                              <p:par>
                                <p:cTn id="121" presetID="3" presetClass="entr" presetSubtype="10" fill="hold" nodeType="with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blinds(horizontal)">
                                      <p:cBhvr>
                                        <p:cTn id="123" dur="3000"/>
                                        <p:tgtEl>
                                          <p:spTgt spid="17"/>
                                        </p:tgtEl>
                                      </p:cBhvr>
                                    </p:animEffect>
                                  </p:childTnLst>
                                </p:cTn>
                              </p:par>
                              <p:par>
                                <p:cTn id="124" presetID="3" presetClass="entr" presetSubtype="10" fill="hold" nodeType="with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blinds(horizontal)">
                                      <p:cBhvr>
                                        <p:cTn id="126" dur="3000"/>
                                        <p:tgtEl>
                                          <p:spTgt spid="18"/>
                                        </p:tgtEl>
                                      </p:cBhvr>
                                    </p:animEffect>
                                  </p:childTnLst>
                                </p:cTn>
                              </p:par>
                              <p:par>
                                <p:cTn id="127" presetID="3" presetClass="entr" presetSubtype="10"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blinds(horizontal)">
                                      <p:cBhvr>
                                        <p:cTn id="129" dur="3000"/>
                                        <p:tgtEl>
                                          <p:spTgt spid="19"/>
                                        </p:tgtEl>
                                      </p:cBhvr>
                                    </p:animEffect>
                                  </p:childTnLst>
                                </p:cTn>
                              </p:par>
                              <p:par>
                                <p:cTn id="130" presetID="3" presetClass="entr" presetSubtype="10" fill="hold" nodeType="withEffect">
                                  <p:stCondLst>
                                    <p:cond delay="0"/>
                                  </p:stCondLst>
                                  <p:childTnLst>
                                    <p:set>
                                      <p:cBhvr>
                                        <p:cTn id="131" dur="1" fill="hold">
                                          <p:stCondLst>
                                            <p:cond delay="0"/>
                                          </p:stCondLst>
                                        </p:cTn>
                                        <p:tgtEl>
                                          <p:spTgt spid="20"/>
                                        </p:tgtEl>
                                        <p:attrNameLst>
                                          <p:attrName>style.visibility</p:attrName>
                                        </p:attrNameLst>
                                      </p:cBhvr>
                                      <p:to>
                                        <p:strVal val="visible"/>
                                      </p:to>
                                    </p:set>
                                    <p:animEffect transition="in" filter="blinds(horizontal)">
                                      <p:cBhvr>
                                        <p:cTn id="132" dur="3000"/>
                                        <p:tgtEl>
                                          <p:spTgt spid="20"/>
                                        </p:tgtEl>
                                      </p:cBhvr>
                                    </p:animEffect>
                                  </p:childTnLst>
                                </p:cTn>
                              </p:par>
                              <p:par>
                                <p:cTn id="133" presetID="3" presetClass="entr" presetSubtype="10"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blinds(horizontal)">
                                      <p:cBhvr>
                                        <p:cTn id="135" dur="3000"/>
                                        <p:tgtEl>
                                          <p:spTgt spid="21"/>
                                        </p:tgtEl>
                                      </p:cBhvr>
                                    </p:animEffect>
                                  </p:childTnLst>
                                </p:cTn>
                              </p:par>
                              <p:par>
                                <p:cTn id="136" presetID="3" presetClass="entr" presetSubtype="10" fill="hold"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blinds(horizontal)">
                                      <p:cBhvr>
                                        <p:cTn id="138" dur="3000"/>
                                        <p:tgtEl>
                                          <p:spTgt spid="22"/>
                                        </p:tgtEl>
                                      </p:cBhvr>
                                    </p:animEffect>
                                  </p:childTnLst>
                                </p:cTn>
                              </p:par>
                              <p:par>
                                <p:cTn id="139" presetID="3" presetClass="entr" presetSubtype="10" fill="hold"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blinds(horizontal)">
                                      <p:cBhvr>
                                        <p:cTn id="141" dur="3000"/>
                                        <p:tgtEl>
                                          <p:spTgt spid="23"/>
                                        </p:tgtEl>
                                      </p:cBhvr>
                                    </p:animEffect>
                                  </p:childTnLst>
                                </p:cTn>
                              </p:par>
                              <p:par>
                                <p:cTn id="142" presetID="3" presetClass="entr" presetSubtype="10" fill="hold"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blinds(horizontal)">
                                      <p:cBhvr>
                                        <p:cTn id="144" dur="3000"/>
                                        <p:tgtEl>
                                          <p:spTgt spid="24"/>
                                        </p:tgtEl>
                                      </p:cBhvr>
                                    </p:animEffect>
                                  </p:childTnLst>
                                </p:cTn>
                              </p:par>
                              <p:par>
                                <p:cTn id="145" presetID="19" presetClass="entr" presetSubtype="5" fill="hold" nodeType="withEffect">
                                  <p:stCondLst>
                                    <p:cond delay="0"/>
                                  </p:stCondLst>
                                  <p:childTnLst>
                                    <p:set>
                                      <p:cBhvr>
                                        <p:cTn id="146" dur="1" fill="hold">
                                          <p:stCondLst>
                                            <p:cond delay="0"/>
                                          </p:stCondLst>
                                        </p:cTn>
                                        <p:tgtEl>
                                          <p:spTgt spid="5"/>
                                        </p:tgtEl>
                                        <p:attrNameLst>
                                          <p:attrName>style.visibility</p:attrName>
                                        </p:attrNameLst>
                                      </p:cBhvr>
                                      <p:to>
                                        <p:strVal val="visible"/>
                                      </p:to>
                                    </p:set>
                                    <p:anim calcmode="lin" valueType="num">
                                      <p:cBhvr>
                                        <p:cTn id="147" dur="3000" fill="hold"/>
                                        <p:tgtEl>
                                          <p:spTgt spid="5"/>
                                        </p:tgtEl>
                                        <p:attrNameLst>
                                          <p:attrName>ppt_w</p:attrName>
                                        </p:attrNameLst>
                                      </p:cBhvr>
                                      <p:tavLst>
                                        <p:tav tm="0">
                                          <p:val>
                                            <p:strVal val="#ppt_w"/>
                                          </p:val>
                                        </p:tav>
                                        <p:tav tm="100000">
                                          <p:val>
                                            <p:strVal val="#ppt_w"/>
                                          </p:val>
                                        </p:tav>
                                      </p:tavLst>
                                    </p:anim>
                                    <p:anim calcmode="lin" valueType="num">
                                      <p:cBhvr>
                                        <p:cTn id="148" dur="3000" fill="hold"/>
                                        <p:tgtEl>
                                          <p:spTgt spid="5"/>
                                        </p:tgtEl>
                                        <p:attrNameLst>
                                          <p:attrName>ppt_h</p:attrName>
                                        </p:attrNameLst>
                                      </p:cBhvr>
                                      <p:tavLst>
                                        <p:tav tm="0" fmla="#ppt_h*sin(2.5*pi*$)">
                                          <p:val>
                                            <p:fltVal val="0"/>
                                          </p:val>
                                        </p:tav>
                                        <p:tav tm="100000">
                                          <p:val>
                                            <p:fltVal val="1"/>
                                          </p:val>
                                        </p:tav>
                                      </p:tavLst>
                                    </p:anim>
                                  </p:childTnLst>
                                </p:cTn>
                              </p:par>
                              <p:par>
                                <p:cTn id="149" presetID="19" presetClass="entr" presetSubtype="5" fill="hold" nodeType="withEffect">
                                  <p:stCondLst>
                                    <p:cond delay="0"/>
                                  </p:stCondLst>
                                  <p:childTnLst>
                                    <p:set>
                                      <p:cBhvr>
                                        <p:cTn id="150" dur="1" fill="hold">
                                          <p:stCondLst>
                                            <p:cond delay="0"/>
                                          </p:stCondLst>
                                        </p:cTn>
                                        <p:tgtEl>
                                          <p:spTgt spid="6"/>
                                        </p:tgtEl>
                                        <p:attrNameLst>
                                          <p:attrName>style.visibility</p:attrName>
                                        </p:attrNameLst>
                                      </p:cBhvr>
                                      <p:to>
                                        <p:strVal val="visible"/>
                                      </p:to>
                                    </p:set>
                                    <p:anim calcmode="lin" valueType="num">
                                      <p:cBhvr>
                                        <p:cTn id="151" dur="3000" fill="hold"/>
                                        <p:tgtEl>
                                          <p:spTgt spid="6"/>
                                        </p:tgtEl>
                                        <p:attrNameLst>
                                          <p:attrName>ppt_w</p:attrName>
                                        </p:attrNameLst>
                                      </p:cBhvr>
                                      <p:tavLst>
                                        <p:tav tm="0">
                                          <p:val>
                                            <p:strVal val="#ppt_w"/>
                                          </p:val>
                                        </p:tav>
                                        <p:tav tm="100000">
                                          <p:val>
                                            <p:strVal val="#ppt_w"/>
                                          </p:val>
                                        </p:tav>
                                      </p:tavLst>
                                    </p:anim>
                                    <p:anim calcmode="lin" valueType="num">
                                      <p:cBhvr>
                                        <p:cTn id="152" dur="3000" fill="hold"/>
                                        <p:tgtEl>
                                          <p:spTgt spid="6"/>
                                        </p:tgtEl>
                                        <p:attrNameLst>
                                          <p:attrName>ppt_h</p:attrName>
                                        </p:attrNameLst>
                                      </p:cBhvr>
                                      <p:tavLst>
                                        <p:tav tm="0" fmla="#ppt_h*sin(2.5*pi*$)">
                                          <p:val>
                                            <p:fltVal val="0"/>
                                          </p:val>
                                        </p:tav>
                                        <p:tav tm="100000">
                                          <p:val>
                                            <p:fltVal val="1"/>
                                          </p:val>
                                        </p:tav>
                                      </p:tavLst>
                                    </p:anim>
                                  </p:childTnLst>
                                </p:cTn>
                              </p:par>
                              <p:par>
                                <p:cTn id="153" presetID="19" presetClass="entr" presetSubtype="5" fill="hold" nodeType="withEffect">
                                  <p:stCondLst>
                                    <p:cond delay="0"/>
                                  </p:stCondLst>
                                  <p:childTnLst>
                                    <p:set>
                                      <p:cBhvr>
                                        <p:cTn id="154" dur="1" fill="hold">
                                          <p:stCondLst>
                                            <p:cond delay="0"/>
                                          </p:stCondLst>
                                        </p:cTn>
                                        <p:tgtEl>
                                          <p:spTgt spid="7"/>
                                        </p:tgtEl>
                                        <p:attrNameLst>
                                          <p:attrName>style.visibility</p:attrName>
                                        </p:attrNameLst>
                                      </p:cBhvr>
                                      <p:to>
                                        <p:strVal val="visible"/>
                                      </p:to>
                                    </p:set>
                                    <p:anim calcmode="lin" valueType="num">
                                      <p:cBhvr>
                                        <p:cTn id="155" dur="3000" fill="hold"/>
                                        <p:tgtEl>
                                          <p:spTgt spid="7"/>
                                        </p:tgtEl>
                                        <p:attrNameLst>
                                          <p:attrName>ppt_w</p:attrName>
                                        </p:attrNameLst>
                                      </p:cBhvr>
                                      <p:tavLst>
                                        <p:tav tm="0">
                                          <p:val>
                                            <p:strVal val="#ppt_w"/>
                                          </p:val>
                                        </p:tav>
                                        <p:tav tm="100000">
                                          <p:val>
                                            <p:strVal val="#ppt_w"/>
                                          </p:val>
                                        </p:tav>
                                      </p:tavLst>
                                    </p:anim>
                                    <p:anim calcmode="lin" valueType="num">
                                      <p:cBhvr>
                                        <p:cTn id="156" dur="3000" fill="hold"/>
                                        <p:tgtEl>
                                          <p:spTgt spid="7"/>
                                        </p:tgtEl>
                                        <p:attrNameLst>
                                          <p:attrName>ppt_h</p:attrName>
                                        </p:attrNameLst>
                                      </p:cBhvr>
                                      <p:tavLst>
                                        <p:tav tm="0" fmla="#ppt_h*sin(2.5*pi*$)">
                                          <p:val>
                                            <p:fltVal val="0"/>
                                          </p:val>
                                        </p:tav>
                                        <p:tav tm="100000">
                                          <p:val>
                                            <p:fltVal val="1"/>
                                          </p:val>
                                        </p:tav>
                                      </p:tavLst>
                                    </p:anim>
                                  </p:childTnLst>
                                </p:cTn>
                              </p:par>
                              <p:par>
                                <p:cTn id="157" presetID="19" presetClass="entr" presetSubtype="5" fill="hold" nodeType="withEffect">
                                  <p:stCondLst>
                                    <p:cond delay="0"/>
                                  </p:stCondLst>
                                  <p:childTnLst>
                                    <p:set>
                                      <p:cBhvr>
                                        <p:cTn id="158" dur="1" fill="hold">
                                          <p:stCondLst>
                                            <p:cond delay="0"/>
                                          </p:stCondLst>
                                        </p:cTn>
                                        <p:tgtEl>
                                          <p:spTgt spid="8"/>
                                        </p:tgtEl>
                                        <p:attrNameLst>
                                          <p:attrName>style.visibility</p:attrName>
                                        </p:attrNameLst>
                                      </p:cBhvr>
                                      <p:to>
                                        <p:strVal val="visible"/>
                                      </p:to>
                                    </p:set>
                                    <p:anim calcmode="lin" valueType="num">
                                      <p:cBhvr>
                                        <p:cTn id="159" dur="3000" fill="hold"/>
                                        <p:tgtEl>
                                          <p:spTgt spid="8"/>
                                        </p:tgtEl>
                                        <p:attrNameLst>
                                          <p:attrName>ppt_w</p:attrName>
                                        </p:attrNameLst>
                                      </p:cBhvr>
                                      <p:tavLst>
                                        <p:tav tm="0">
                                          <p:val>
                                            <p:strVal val="#ppt_w"/>
                                          </p:val>
                                        </p:tav>
                                        <p:tav tm="100000">
                                          <p:val>
                                            <p:strVal val="#ppt_w"/>
                                          </p:val>
                                        </p:tav>
                                      </p:tavLst>
                                    </p:anim>
                                    <p:anim calcmode="lin" valueType="num">
                                      <p:cBhvr>
                                        <p:cTn id="160" dur="3000" fill="hold"/>
                                        <p:tgtEl>
                                          <p:spTgt spid="8"/>
                                        </p:tgtEl>
                                        <p:attrNameLst>
                                          <p:attrName>ppt_h</p:attrName>
                                        </p:attrNameLst>
                                      </p:cBhvr>
                                      <p:tavLst>
                                        <p:tav tm="0" fmla="#ppt_h*sin(2.5*pi*$)">
                                          <p:val>
                                            <p:fltVal val="0"/>
                                          </p:val>
                                        </p:tav>
                                        <p:tav tm="100000">
                                          <p:val>
                                            <p:fltVal val="1"/>
                                          </p:val>
                                        </p:tav>
                                      </p:tavLst>
                                    </p:anim>
                                  </p:childTnLst>
                                </p:cTn>
                              </p:par>
                              <p:par>
                                <p:cTn id="161" presetID="19" presetClass="entr" presetSubtype="5" fill="hold" nodeType="withEffect">
                                  <p:stCondLst>
                                    <p:cond delay="0"/>
                                  </p:stCondLst>
                                  <p:childTnLst>
                                    <p:set>
                                      <p:cBhvr>
                                        <p:cTn id="162" dur="1" fill="hold">
                                          <p:stCondLst>
                                            <p:cond delay="0"/>
                                          </p:stCondLst>
                                        </p:cTn>
                                        <p:tgtEl>
                                          <p:spTgt spid="9"/>
                                        </p:tgtEl>
                                        <p:attrNameLst>
                                          <p:attrName>style.visibility</p:attrName>
                                        </p:attrNameLst>
                                      </p:cBhvr>
                                      <p:to>
                                        <p:strVal val="visible"/>
                                      </p:to>
                                    </p:set>
                                    <p:anim calcmode="lin" valueType="num">
                                      <p:cBhvr>
                                        <p:cTn id="163" dur="3000" fill="hold"/>
                                        <p:tgtEl>
                                          <p:spTgt spid="9"/>
                                        </p:tgtEl>
                                        <p:attrNameLst>
                                          <p:attrName>ppt_w</p:attrName>
                                        </p:attrNameLst>
                                      </p:cBhvr>
                                      <p:tavLst>
                                        <p:tav tm="0">
                                          <p:val>
                                            <p:strVal val="#ppt_w"/>
                                          </p:val>
                                        </p:tav>
                                        <p:tav tm="100000">
                                          <p:val>
                                            <p:strVal val="#ppt_w"/>
                                          </p:val>
                                        </p:tav>
                                      </p:tavLst>
                                    </p:anim>
                                    <p:anim calcmode="lin" valueType="num">
                                      <p:cBhvr>
                                        <p:cTn id="164" dur="3000" fill="hold"/>
                                        <p:tgtEl>
                                          <p:spTgt spid="9"/>
                                        </p:tgtEl>
                                        <p:attrNameLst>
                                          <p:attrName>ppt_h</p:attrName>
                                        </p:attrNameLst>
                                      </p:cBhvr>
                                      <p:tavLst>
                                        <p:tav tm="0" fmla="#ppt_h*sin(2.5*pi*$)">
                                          <p:val>
                                            <p:fltVal val="0"/>
                                          </p:val>
                                        </p:tav>
                                        <p:tav tm="100000">
                                          <p:val>
                                            <p:fltVal val="1"/>
                                          </p:val>
                                        </p:tav>
                                      </p:tavLst>
                                    </p:anim>
                                  </p:childTnLst>
                                </p:cTn>
                              </p:par>
                              <p:par>
                                <p:cTn id="165" presetID="19" presetClass="entr" presetSubtype="5" fill="hold" nodeType="withEffect">
                                  <p:stCondLst>
                                    <p:cond delay="0"/>
                                  </p:stCondLst>
                                  <p:childTnLst>
                                    <p:set>
                                      <p:cBhvr>
                                        <p:cTn id="166" dur="1" fill="hold">
                                          <p:stCondLst>
                                            <p:cond delay="0"/>
                                          </p:stCondLst>
                                        </p:cTn>
                                        <p:tgtEl>
                                          <p:spTgt spid="10"/>
                                        </p:tgtEl>
                                        <p:attrNameLst>
                                          <p:attrName>style.visibility</p:attrName>
                                        </p:attrNameLst>
                                      </p:cBhvr>
                                      <p:to>
                                        <p:strVal val="visible"/>
                                      </p:to>
                                    </p:set>
                                    <p:anim calcmode="lin" valueType="num">
                                      <p:cBhvr>
                                        <p:cTn id="167" dur="3000" fill="hold"/>
                                        <p:tgtEl>
                                          <p:spTgt spid="10"/>
                                        </p:tgtEl>
                                        <p:attrNameLst>
                                          <p:attrName>ppt_w</p:attrName>
                                        </p:attrNameLst>
                                      </p:cBhvr>
                                      <p:tavLst>
                                        <p:tav tm="0">
                                          <p:val>
                                            <p:strVal val="#ppt_w"/>
                                          </p:val>
                                        </p:tav>
                                        <p:tav tm="100000">
                                          <p:val>
                                            <p:strVal val="#ppt_w"/>
                                          </p:val>
                                        </p:tav>
                                      </p:tavLst>
                                    </p:anim>
                                    <p:anim calcmode="lin" valueType="num">
                                      <p:cBhvr>
                                        <p:cTn id="168" dur="3000" fill="hold"/>
                                        <p:tgtEl>
                                          <p:spTgt spid="10"/>
                                        </p:tgtEl>
                                        <p:attrNameLst>
                                          <p:attrName>ppt_h</p:attrName>
                                        </p:attrNameLst>
                                      </p:cBhvr>
                                      <p:tavLst>
                                        <p:tav tm="0" fmla="#ppt_h*sin(2.5*pi*$)">
                                          <p:val>
                                            <p:fltVal val="0"/>
                                          </p:val>
                                        </p:tav>
                                        <p:tav tm="100000">
                                          <p:val>
                                            <p:fltVal val="1"/>
                                          </p:val>
                                        </p:tav>
                                      </p:tavLst>
                                    </p:anim>
                                  </p:childTnLst>
                                </p:cTn>
                              </p:par>
                              <p:par>
                                <p:cTn id="169" presetID="19" presetClass="entr" presetSubtype="5" fill="hold" nodeType="withEffect">
                                  <p:stCondLst>
                                    <p:cond delay="0"/>
                                  </p:stCondLst>
                                  <p:childTnLst>
                                    <p:set>
                                      <p:cBhvr>
                                        <p:cTn id="170" dur="1" fill="hold">
                                          <p:stCondLst>
                                            <p:cond delay="0"/>
                                          </p:stCondLst>
                                        </p:cTn>
                                        <p:tgtEl>
                                          <p:spTgt spid="11"/>
                                        </p:tgtEl>
                                        <p:attrNameLst>
                                          <p:attrName>style.visibility</p:attrName>
                                        </p:attrNameLst>
                                      </p:cBhvr>
                                      <p:to>
                                        <p:strVal val="visible"/>
                                      </p:to>
                                    </p:set>
                                    <p:anim calcmode="lin" valueType="num">
                                      <p:cBhvr>
                                        <p:cTn id="171" dur="3000" fill="hold"/>
                                        <p:tgtEl>
                                          <p:spTgt spid="11"/>
                                        </p:tgtEl>
                                        <p:attrNameLst>
                                          <p:attrName>ppt_w</p:attrName>
                                        </p:attrNameLst>
                                      </p:cBhvr>
                                      <p:tavLst>
                                        <p:tav tm="0">
                                          <p:val>
                                            <p:strVal val="#ppt_w"/>
                                          </p:val>
                                        </p:tav>
                                        <p:tav tm="100000">
                                          <p:val>
                                            <p:strVal val="#ppt_w"/>
                                          </p:val>
                                        </p:tav>
                                      </p:tavLst>
                                    </p:anim>
                                    <p:anim calcmode="lin" valueType="num">
                                      <p:cBhvr>
                                        <p:cTn id="172" dur="3000" fill="hold"/>
                                        <p:tgtEl>
                                          <p:spTgt spid="11"/>
                                        </p:tgtEl>
                                        <p:attrNameLst>
                                          <p:attrName>ppt_h</p:attrName>
                                        </p:attrNameLst>
                                      </p:cBhvr>
                                      <p:tavLst>
                                        <p:tav tm="0" fmla="#ppt_h*sin(2.5*pi*$)">
                                          <p:val>
                                            <p:fltVal val="0"/>
                                          </p:val>
                                        </p:tav>
                                        <p:tav tm="100000">
                                          <p:val>
                                            <p:fltVal val="1"/>
                                          </p:val>
                                        </p:tav>
                                      </p:tavLst>
                                    </p:anim>
                                  </p:childTnLst>
                                </p:cTn>
                              </p:par>
                              <p:par>
                                <p:cTn id="173" presetID="19" presetClass="entr" presetSubtype="5" fill="hold" nodeType="withEffect">
                                  <p:stCondLst>
                                    <p:cond delay="0"/>
                                  </p:stCondLst>
                                  <p:childTnLst>
                                    <p:set>
                                      <p:cBhvr>
                                        <p:cTn id="174" dur="1" fill="hold">
                                          <p:stCondLst>
                                            <p:cond delay="0"/>
                                          </p:stCondLst>
                                        </p:cTn>
                                        <p:tgtEl>
                                          <p:spTgt spid="12"/>
                                        </p:tgtEl>
                                        <p:attrNameLst>
                                          <p:attrName>style.visibility</p:attrName>
                                        </p:attrNameLst>
                                      </p:cBhvr>
                                      <p:to>
                                        <p:strVal val="visible"/>
                                      </p:to>
                                    </p:set>
                                    <p:anim calcmode="lin" valueType="num">
                                      <p:cBhvr>
                                        <p:cTn id="175" dur="3000" fill="hold"/>
                                        <p:tgtEl>
                                          <p:spTgt spid="12"/>
                                        </p:tgtEl>
                                        <p:attrNameLst>
                                          <p:attrName>ppt_w</p:attrName>
                                        </p:attrNameLst>
                                      </p:cBhvr>
                                      <p:tavLst>
                                        <p:tav tm="0">
                                          <p:val>
                                            <p:strVal val="#ppt_w"/>
                                          </p:val>
                                        </p:tav>
                                        <p:tav tm="100000">
                                          <p:val>
                                            <p:strVal val="#ppt_w"/>
                                          </p:val>
                                        </p:tav>
                                      </p:tavLst>
                                    </p:anim>
                                    <p:anim calcmode="lin" valueType="num">
                                      <p:cBhvr>
                                        <p:cTn id="176" dur="3000" fill="hold"/>
                                        <p:tgtEl>
                                          <p:spTgt spid="12"/>
                                        </p:tgtEl>
                                        <p:attrNameLst>
                                          <p:attrName>ppt_h</p:attrName>
                                        </p:attrNameLst>
                                      </p:cBhvr>
                                      <p:tavLst>
                                        <p:tav tm="0" fmla="#ppt_h*sin(2.5*pi*$)">
                                          <p:val>
                                            <p:fltVal val="0"/>
                                          </p:val>
                                        </p:tav>
                                        <p:tav tm="100000">
                                          <p:val>
                                            <p:fltVal val="1"/>
                                          </p:val>
                                        </p:tav>
                                      </p:tavLst>
                                    </p:anim>
                                  </p:childTnLst>
                                </p:cTn>
                              </p:par>
                              <p:par>
                                <p:cTn id="177" presetID="19" presetClass="entr" presetSubtype="5" fill="hold" nodeType="withEffect">
                                  <p:stCondLst>
                                    <p:cond delay="0"/>
                                  </p:stCondLst>
                                  <p:childTnLst>
                                    <p:set>
                                      <p:cBhvr>
                                        <p:cTn id="178" dur="1" fill="hold">
                                          <p:stCondLst>
                                            <p:cond delay="0"/>
                                          </p:stCondLst>
                                        </p:cTn>
                                        <p:tgtEl>
                                          <p:spTgt spid="13"/>
                                        </p:tgtEl>
                                        <p:attrNameLst>
                                          <p:attrName>style.visibility</p:attrName>
                                        </p:attrNameLst>
                                      </p:cBhvr>
                                      <p:to>
                                        <p:strVal val="visible"/>
                                      </p:to>
                                    </p:set>
                                    <p:anim calcmode="lin" valueType="num">
                                      <p:cBhvr>
                                        <p:cTn id="179" dur="3000" fill="hold"/>
                                        <p:tgtEl>
                                          <p:spTgt spid="13"/>
                                        </p:tgtEl>
                                        <p:attrNameLst>
                                          <p:attrName>ppt_w</p:attrName>
                                        </p:attrNameLst>
                                      </p:cBhvr>
                                      <p:tavLst>
                                        <p:tav tm="0">
                                          <p:val>
                                            <p:strVal val="#ppt_w"/>
                                          </p:val>
                                        </p:tav>
                                        <p:tav tm="100000">
                                          <p:val>
                                            <p:strVal val="#ppt_w"/>
                                          </p:val>
                                        </p:tav>
                                      </p:tavLst>
                                    </p:anim>
                                    <p:anim calcmode="lin" valueType="num">
                                      <p:cBhvr>
                                        <p:cTn id="180" dur="3000" fill="hold"/>
                                        <p:tgtEl>
                                          <p:spTgt spid="13"/>
                                        </p:tgtEl>
                                        <p:attrNameLst>
                                          <p:attrName>ppt_h</p:attrName>
                                        </p:attrNameLst>
                                      </p:cBhvr>
                                      <p:tavLst>
                                        <p:tav tm="0" fmla="#ppt_h*sin(2.5*pi*$)">
                                          <p:val>
                                            <p:fltVal val="0"/>
                                          </p:val>
                                        </p:tav>
                                        <p:tav tm="100000">
                                          <p:val>
                                            <p:fltVal val="1"/>
                                          </p:val>
                                        </p:tav>
                                      </p:tavLst>
                                    </p:anim>
                                  </p:childTnLst>
                                </p:cTn>
                              </p:par>
                              <p:par>
                                <p:cTn id="181" presetID="19" presetClass="entr" presetSubtype="5" fill="hold" nodeType="withEffect">
                                  <p:stCondLst>
                                    <p:cond delay="0"/>
                                  </p:stCondLst>
                                  <p:childTnLst>
                                    <p:set>
                                      <p:cBhvr>
                                        <p:cTn id="182" dur="1" fill="hold">
                                          <p:stCondLst>
                                            <p:cond delay="0"/>
                                          </p:stCondLst>
                                        </p:cTn>
                                        <p:tgtEl>
                                          <p:spTgt spid="14"/>
                                        </p:tgtEl>
                                        <p:attrNameLst>
                                          <p:attrName>style.visibility</p:attrName>
                                        </p:attrNameLst>
                                      </p:cBhvr>
                                      <p:to>
                                        <p:strVal val="visible"/>
                                      </p:to>
                                    </p:set>
                                    <p:anim calcmode="lin" valueType="num">
                                      <p:cBhvr>
                                        <p:cTn id="183" dur="3000" fill="hold"/>
                                        <p:tgtEl>
                                          <p:spTgt spid="14"/>
                                        </p:tgtEl>
                                        <p:attrNameLst>
                                          <p:attrName>ppt_w</p:attrName>
                                        </p:attrNameLst>
                                      </p:cBhvr>
                                      <p:tavLst>
                                        <p:tav tm="0">
                                          <p:val>
                                            <p:strVal val="#ppt_w"/>
                                          </p:val>
                                        </p:tav>
                                        <p:tav tm="100000">
                                          <p:val>
                                            <p:strVal val="#ppt_w"/>
                                          </p:val>
                                        </p:tav>
                                      </p:tavLst>
                                    </p:anim>
                                    <p:anim calcmode="lin" valueType="num">
                                      <p:cBhvr>
                                        <p:cTn id="184" dur="3000" fill="hold"/>
                                        <p:tgtEl>
                                          <p:spTgt spid="14"/>
                                        </p:tgtEl>
                                        <p:attrNameLst>
                                          <p:attrName>ppt_h</p:attrName>
                                        </p:attrNameLst>
                                      </p:cBhvr>
                                      <p:tavLst>
                                        <p:tav tm="0" fmla="#ppt_h*sin(2.5*pi*$)">
                                          <p:val>
                                            <p:fltVal val="0"/>
                                          </p:val>
                                        </p:tav>
                                        <p:tav tm="100000">
                                          <p:val>
                                            <p:fltVal val="1"/>
                                          </p:val>
                                        </p:tav>
                                      </p:tavLst>
                                    </p:anim>
                                  </p:childTnLst>
                                </p:cTn>
                              </p:par>
                              <p:par>
                                <p:cTn id="185" presetID="19" presetClass="entr" presetSubtype="5" fill="hold" nodeType="withEffect">
                                  <p:stCondLst>
                                    <p:cond delay="0"/>
                                  </p:stCondLst>
                                  <p:childTnLst>
                                    <p:set>
                                      <p:cBhvr>
                                        <p:cTn id="186" dur="1" fill="hold">
                                          <p:stCondLst>
                                            <p:cond delay="0"/>
                                          </p:stCondLst>
                                        </p:cTn>
                                        <p:tgtEl>
                                          <p:spTgt spid="15"/>
                                        </p:tgtEl>
                                        <p:attrNameLst>
                                          <p:attrName>style.visibility</p:attrName>
                                        </p:attrNameLst>
                                      </p:cBhvr>
                                      <p:to>
                                        <p:strVal val="visible"/>
                                      </p:to>
                                    </p:set>
                                    <p:anim calcmode="lin" valueType="num">
                                      <p:cBhvr>
                                        <p:cTn id="187" dur="3000" fill="hold"/>
                                        <p:tgtEl>
                                          <p:spTgt spid="15"/>
                                        </p:tgtEl>
                                        <p:attrNameLst>
                                          <p:attrName>ppt_w</p:attrName>
                                        </p:attrNameLst>
                                      </p:cBhvr>
                                      <p:tavLst>
                                        <p:tav tm="0">
                                          <p:val>
                                            <p:strVal val="#ppt_w"/>
                                          </p:val>
                                        </p:tav>
                                        <p:tav tm="100000">
                                          <p:val>
                                            <p:strVal val="#ppt_w"/>
                                          </p:val>
                                        </p:tav>
                                      </p:tavLst>
                                    </p:anim>
                                    <p:anim calcmode="lin" valueType="num">
                                      <p:cBhvr>
                                        <p:cTn id="188" dur="3000" fill="hold"/>
                                        <p:tgtEl>
                                          <p:spTgt spid="15"/>
                                        </p:tgtEl>
                                        <p:attrNameLst>
                                          <p:attrName>ppt_h</p:attrName>
                                        </p:attrNameLst>
                                      </p:cBhvr>
                                      <p:tavLst>
                                        <p:tav tm="0" fmla="#ppt_h*sin(2.5*pi*$)">
                                          <p:val>
                                            <p:fltVal val="0"/>
                                          </p:val>
                                        </p:tav>
                                        <p:tav tm="100000">
                                          <p:val>
                                            <p:fltVal val="1"/>
                                          </p:val>
                                        </p:tav>
                                      </p:tavLst>
                                    </p:anim>
                                  </p:childTnLst>
                                </p:cTn>
                              </p:par>
                              <p:par>
                                <p:cTn id="189" presetID="19" presetClass="entr" presetSubtype="5" fill="hold" nodeType="withEffect">
                                  <p:stCondLst>
                                    <p:cond delay="0"/>
                                  </p:stCondLst>
                                  <p:childTnLst>
                                    <p:set>
                                      <p:cBhvr>
                                        <p:cTn id="190" dur="1" fill="hold">
                                          <p:stCondLst>
                                            <p:cond delay="0"/>
                                          </p:stCondLst>
                                        </p:cTn>
                                        <p:tgtEl>
                                          <p:spTgt spid="16"/>
                                        </p:tgtEl>
                                        <p:attrNameLst>
                                          <p:attrName>style.visibility</p:attrName>
                                        </p:attrNameLst>
                                      </p:cBhvr>
                                      <p:to>
                                        <p:strVal val="visible"/>
                                      </p:to>
                                    </p:set>
                                    <p:anim calcmode="lin" valueType="num">
                                      <p:cBhvr>
                                        <p:cTn id="191" dur="3000" fill="hold"/>
                                        <p:tgtEl>
                                          <p:spTgt spid="16"/>
                                        </p:tgtEl>
                                        <p:attrNameLst>
                                          <p:attrName>ppt_w</p:attrName>
                                        </p:attrNameLst>
                                      </p:cBhvr>
                                      <p:tavLst>
                                        <p:tav tm="0">
                                          <p:val>
                                            <p:strVal val="#ppt_w"/>
                                          </p:val>
                                        </p:tav>
                                        <p:tav tm="100000">
                                          <p:val>
                                            <p:strVal val="#ppt_w"/>
                                          </p:val>
                                        </p:tav>
                                      </p:tavLst>
                                    </p:anim>
                                    <p:anim calcmode="lin" valueType="num">
                                      <p:cBhvr>
                                        <p:cTn id="192" dur="3000" fill="hold"/>
                                        <p:tgtEl>
                                          <p:spTgt spid="16"/>
                                        </p:tgtEl>
                                        <p:attrNameLst>
                                          <p:attrName>ppt_h</p:attrName>
                                        </p:attrNameLst>
                                      </p:cBhvr>
                                      <p:tavLst>
                                        <p:tav tm="0" fmla="#ppt_h*sin(2.5*pi*$)">
                                          <p:val>
                                            <p:fltVal val="0"/>
                                          </p:val>
                                        </p:tav>
                                        <p:tav tm="100000">
                                          <p:val>
                                            <p:fltVal val="1"/>
                                          </p:val>
                                        </p:tav>
                                      </p:tavLst>
                                    </p:anim>
                                  </p:childTnLst>
                                </p:cTn>
                              </p:par>
                              <p:par>
                                <p:cTn id="193" presetID="19" presetClass="entr" presetSubtype="5" fill="hold" nodeType="withEffect">
                                  <p:stCondLst>
                                    <p:cond delay="0"/>
                                  </p:stCondLst>
                                  <p:childTnLst>
                                    <p:set>
                                      <p:cBhvr>
                                        <p:cTn id="194" dur="1" fill="hold">
                                          <p:stCondLst>
                                            <p:cond delay="0"/>
                                          </p:stCondLst>
                                        </p:cTn>
                                        <p:tgtEl>
                                          <p:spTgt spid="17"/>
                                        </p:tgtEl>
                                        <p:attrNameLst>
                                          <p:attrName>style.visibility</p:attrName>
                                        </p:attrNameLst>
                                      </p:cBhvr>
                                      <p:to>
                                        <p:strVal val="visible"/>
                                      </p:to>
                                    </p:set>
                                    <p:anim calcmode="lin" valueType="num">
                                      <p:cBhvr>
                                        <p:cTn id="195" dur="3000" fill="hold"/>
                                        <p:tgtEl>
                                          <p:spTgt spid="17"/>
                                        </p:tgtEl>
                                        <p:attrNameLst>
                                          <p:attrName>ppt_w</p:attrName>
                                        </p:attrNameLst>
                                      </p:cBhvr>
                                      <p:tavLst>
                                        <p:tav tm="0">
                                          <p:val>
                                            <p:strVal val="#ppt_w"/>
                                          </p:val>
                                        </p:tav>
                                        <p:tav tm="100000">
                                          <p:val>
                                            <p:strVal val="#ppt_w"/>
                                          </p:val>
                                        </p:tav>
                                      </p:tavLst>
                                    </p:anim>
                                    <p:anim calcmode="lin" valueType="num">
                                      <p:cBhvr>
                                        <p:cTn id="196" dur="3000" fill="hold"/>
                                        <p:tgtEl>
                                          <p:spTgt spid="17"/>
                                        </p:tgtEl>
                                        <p:attrNameLst>
                                          <p:attrName>ppt_h</p:attrName>
                                        </p:attrNameLst>
                                      </p:cBhvr>
                                      <p:tavLst>
                                        <p:tav tm="0" fmla="#ppt_h*sin(2.5*pi*$)">
                                          <p:val>
                                            <p:fltVal val="0"/>
                                          </p:val>
                                        </p:tav>
                                        <p:tav tm="100000">
                                          <p:val>
                                            <p:fltVal val="1"/>
                                          </p:val>
                                        </p:tav>
                                      </p:tavLst>
                                    </p:anim>
                                  </p:childTnLst>
                                </p:cTn>
                              </p:par>
                              <p:par>
                                <p:cTn id="197" presetID="19" presetClass="entr" presetSubtype="5" fill="hold"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p:cTn id="199" dur="3000" fill="hold"/>
                                        <p:tgtEl>
                                          <p:spTgt spid="18"/>
                                        </p:tgtEl>
                                        <p:attrNameLst>
                                          <p:attrName>ppt_w</p:attrName>
                                        </p:attrNameLst>
                                      </p:cBhvr>
                                      <p:tavLst>
                                        <p:tav tm="0">
                                          <p:val>
                                            <p:strVal val="#ppt_w"/>
                                          </p:val>
                                        </p:tav>
                                        <p:tav tm="100000">
                                          <p:val>
                                            <p:strVal val="#ppt_w"/>
                                          </p:val>
                                        </p:tav>
                                      </p:tavLst>
                                    </p:anim>
                                    <p:anim calcmode="lin" valueType="num">
                                      <p:cBhvr>
                                        <p:cTn id="200" dur="3000" fill="hold"/>
                                        <p:tgtEl>
                                          <p:spTgt spid="18"/>
                                        </p:tgtEl>
                                        <p:attrNameLst>
                                          <p:attrName>ppt_h</p:attrName>
                                        </p:attrNameLst>
                                      </p:cBhvr>
                                      <p:tavLst>
                                        <p:tav tm="0" fmla="#ppt_h*sin(2.5*pi*$)">
                                          <p:val>
                                            <p:fltVal val="0"/>
                                          </p:val>
                                        </p:tav>
                                        <p:tav tm="100000">
                                          <p:val>
                                            <p:fltVal val="1"/>
                                          </p:val>
                                        </p:tav>
                                      </p:tavLst>
                                    </p:anim>
                                  </p:childTnLst>
                                </p:cTn>
                              </p:par>
                              <p:par>
                                <p:cTn id="201" presetID="19" presetClass="entr" presetSubtype="5" fill="hold" nodeType="withEffect">
                                  <p:stCondLst>
                                    <p:cond delay="0"/>
                                  </p:stCondLst>
                                  <p:childTnLst>
                                    <p:set>
                                      <p:cBhvr>
                                        <p:cTn id="202" dur="1" fill="hold">
                                          <p:stCondLst>
                                            <p:cond delay="0"/>
                                          </p:stCondLst>
                                        </p:cTn>
                                        <p:tgtEl>
                                          <p:spTgt spid="19"/>
                                        </p:tgtEl>
                                        <p:attrNameLst>
                                          <p:attrName>style.visibility</p:attrName>
                                        </p:attrNameLst>
                                      </p:cBhvr>
                                      <p:to>
                                        <p:strVal val="visible"/>
                                      </p:to>
                                    </p:set>
                                    <p:anim calcmode="lin" valueType="num">
                                      <p:cBhvr>
                                        <p:cTn id="203" dur="3000" fill="hold"/>
                                        <p:tgtEl>
                                          <p:spTgt spid="19"/>
                                        </p:tgtEl>
                                        <p:attrNameLst>
                                          <p:attrName>ppt_w</p:attrName>
                                        </p:attrNameLst>
                                      </p:cBhvr>
                                      <p:tavLst>
                                        <p:tav tm="0">
                                          <p:val>
                                            <p:strVal val="#ppt_w"/>
                                          </p:val>
                                        </p:tav>
                                        <p:tav tm="100000">
                                          <p:val>
                                            <p:strVal val="#ppt_w"/>
                                          </p:val>
                                        </p:tav>
                                      </p:tavLst>
                                    </p:anim>
                                    <p:anim calcmode="lin" valueType="num">
                                      <p:cBhvr>
                                        <p:cTn id="204" dur="3000" fill="hold"/>
                                        <p:tgtEl>
                                          <p:spTgt spid="19"/>
                                        </p:tgtEl>
                                        <p:attrNameLst>
                                          <p:attrName>ppt_h</p:attrName>
                                        </p:attrNameLst>
                                      </p:cBhvr>
                                      <p:tavLst>
                                        <p:tav tm="0" fmla="#ppt_h*sin(2.5*pi*$)">
                                          <p:val>
                                            <p:fltVal val="0"/>
                                          </p:val>
                                        </p:tav>
                                        <p:tav tm="100000">
                                          <p:val>
                                            <p:fltVal val="1"/>
                                          </p:val>
                                        </p:tav>
                                      </p:tavLst>
                                    </p:anim>
                                  </p:childTnLst>
                                </p:cTn>
                              </p:par>
                              <p:par>
                                <p:cTn id="205" presetID="19" presetClass="entr" presetSubtype="5" fill="hold" nodeType="withEffect">
                                  <p:stCondLst>
                                    <p:cond delay="0"/>
                                  </p:stCondLst>
                                  <p:childTnLst>
                                    <p:set>
                                      <p:cBhvr>
                                        <p:cTn id="206" dur="1" fill="hold">
                                          <p:stCondLst>
                                            <p:cond delay="0"/>
                                          </p:stCondLst>
                                        </p:cTn>
                                        <p:tgtEl>
                                          <p:spTgt spid="20"/>
                                        </p:tgtEl>
                                        <p:attrNameLst>
                                          <p:attrName>style.visibility</p:attrName>
                                        </p:attrNameLst>
                                      </p:cBhvr>
                                      <p:to>
                                        <p:strVal val="visible"/>
                                      </p:to>
                                    </p:set>
                                    <p:anim calcmode="lin" valueType="num">
                                      <p:cBhvr>
                                        <p:cTn id="207" dur="3000" fill="hold"/>
                                        <p:tgtEl>
                                          <p:spTgt spid="20"/>
                                        </p:tgtEl>
                                        <p:attrNameLst>
                                          <p:attrName>ppt_w</p:attrName>
                                        </p:attrNameLst>
                                      </p:cBhvr>
                                      <p:tavLst>
                                        <p:tav tm="0">
                                          <p:val>
                                            <p:strVal val="#ppt_w"/>
                                          </p:val>
                                        </p:tav>
                                        <p:tav tm="100000">
                                          <p:val>
                                            <p:strVal val="#ppt_w"/>
                                          </p:val>
                                        </p:tav>
                                      </p:tavLst>
                                    </p:anim>
                                    <p:anim calcmode="lin" valueType="num">
                                      <p:cBhvr>
                                        <p:cTn id="208" dur="3000" fill="hold"/>
                                        <p:tgtEl>
                                          <p:spTgt spid="20"/>
                                        </p:tgtEl>
                                        <p:attrNameLst>
                                          <p:attrName>ppt_h</p:attrName>
                                        </p:attrNameLst>
                                      </p:cBhvr>
                                      <p:tavLst>
                                        <p:tav tm="0" fmla="#ppt_h*sin(2.5*pi*$)">
                                          <p:val>
                                            <p:fltVal val="0"/>
                                          </p:val>
                                        </p:tav>
                                        <p:tav tm="100000">
                                          <p:val>
                                            <p:fltVal val="1"/>
                                          </p:val>
                                        </p:tav>
                                      </p:tavLst>
                                    </p:anim>
                                  </p:childTnLst>
                                </p:cTn>
                              </p:par>
                              <p:par>
                                <p:cTn id="209" presetID="19" presetClass="entr" presetSubtype="5" fill="hold" nodeType="withEffect">
                                  <p:stCondLst>
                                    <p:cond delay="0"/>
                                  </p:stCondLst>
                                  <p:childTnLst>
                                    <p:set>
                                      <p:cBhvr>
                                        <p:cTn id="210" dur="1" fill="hold">
                                          <p:stCondLst>
                                            <p:cond delay="0"/>
                                          </p:stCondLst>
                                        </p:cTn>
                                        <p:tgtEl>
                                          <p:spTgt spid="21"/>
                                        </p:tgtEl>
                                        <p:attrNameLst>
                                          <p:attrName>style.visibility</p:attrName>
                                        </p:attrNameLst>
                                      </p:cBhvr>
                                      <p:to>
                                        <p:strVal val="visible"/>
                                      </p:to>
                                    </p:set>
                                    <p:anim calcmode="lin" valueType="num">
                                      <p:cBhvr>
                                        <p:cTn id="211" dur="3000" fill="hold"/>
                                        <p:tgtEl>
                                          <p:spTgt spid="21"/>
                                        </p:tgtEl>
                                        <p:attrNameLst>
                                          <p:attrName>ppt_w</p:attrName>
                                        </p:attrNameLst>
                                      </p:cBhvr>
                                      <p:tavLst>
                                        <p:tav tm="0">
                                          <p:val>
                                            <p:strVal val="#ppt_w"/>
                                          </p:val>
                                        </p:tav>
                                        <p:tav tm="100000">
                                          <p:val>
                                            <p:strVal val="#ppt_w"/>
                                          </p:val>
                                        </p:tav>
                                      </p:tavLst>
                                    </p:anim>
                                    <p:anim calcmode="lin" valueType="num">
                                      <p:cBhvr>
                                        <p:cTn id="212" dur="3000" fill="hold"/>
                                        <p:tgtEl>
                                          <p:spTgt spid="21"/>
                                        </p:tgtEl>
                                        <p:attrNameLst>
                                          <p:attrName>ppt_h</p:attrName>
                                        </p:attrNameLst>
                                      </p:cBhvr>
                                      <p:tavLst>
                                        <p:tav tm="0" fmla="#ppt_h*sin(2.5*pi*$)">
                                          <p:val>
                                            <p:fltVal val="0"/>
                                          </p:val>
                                        </p:tav>
                                        <p:tav tm="100000">
                                          <p:val>
                                            <p:fltVal val="1"/>
                                          </p:val>
                                        </p:tav>
                                      </p:tavLst>
                                    </p:anim>
                                  </p:childTnLst>
                                </p:cTn>
                              </p:par>
                              <p:par>
                                <p:cTn id="213" presetID="19" presetClass="entr" presetSubtype="5" fill="hold" nodeType="withEffect">
                                  <p:stCondLst>
                                    <p:cond delay="0"/>
                                  </p:stCondLst>
                                  <p:childTnLst>
                                    <p:set>
                                      <p:cBhvr>
                                        <p:cTn id="214" dur="1" fill="hold">
                                          <p:stCondLst>
                                            <p:cond delay="0"/>
                                          </p:stCondLst>
                                        </p:cTn>
                                        <p:tgtEl>
                                          <p:spTgt spid="22"/>
                                        </p:tgtEl>
                                        <p:attrNameLst>
                                          <p:attrName>style.visibility</p:attrName>
                                        </p:attrNameLst>
                                      </p:cBhvr>
                                      <p:to>
                                        <p:strVal val="visible"/>
                                      </p:to>
                                    </p:set>
                                    <p:anim calcmode="lin" valueType="num">
                                      <p:cBhvr>
                                        <p:cTn id="215" dur="3000" fill="hold"/>
                                        <p:tgtEl>
                                          <p:spTgt spid="22"/>
                                        </p:tgtEl>
                                        <p:attrNameLst>
                                          <p:attrName>ppt_w</p:attrName>
                                        </p:attrNameLst>
                                      </p:cBhvr>
                                      <p:tavLst>
                                        <p:tav tm="0">
                                          <p:val>
                                            <p:strVal val="#ppt_w"/>
                                          </p:val>
                                        </p:tav>
                                        <p:tav tm="100000">
                                          <p:val>
                                            <p:strVal val="#ppt_w"/>
                                          </p:val>
                                        </p:tav>
                                      </p:tavLst>
                                    </p:anim>
                                    <p:anim calcmode="lin" valueType="num">
                                      <p:cBhvr>
                                        <p:cTn id="216" dur="3000" fill="hold"/>
                                        <p:tgtEl>
                                          <p:spTgt spid="22"/>
                                        </p:tgtEl>
                                        <p:attrNameLst>
                                          <p:attrName>ppt_h</p:attrName>
                                        </p:attrNameLst>
                                      </p:cBhvr>
                                      <p:tavLst>
                                        <p:tav tm="0" fmla="#ppt_h*sin(2.5*pi*$)">
                                          <p:val>
                                            <p:fltVal val="0"/>
                                          </p:val>
                                        </p:tav>
                                        <p:tav tm="100000">
                                          <p:val>
                                            <p:fltVal val="1"/>
                                          </p:val>
                                        </p:tav>
                                      </p:tavLst>
                                    </p:anim>
                                  </p:childTnLst>
                                </p:cTn>
                              </p:par>
                              <p:par>
                                <p:cTn id="217" presetID="19" presetClass="entr" presetSubtype="5" fill="hold" nodeType="withEffect">
                                  <p:stCondLst>
                                    <p:cond delay="0"/>
                                  </p:stCondLst>
                                  <p:childTnLst>
                                    <p:set>
                                      <p:cBhvr>
                                        <p:cTn id="218" dur="1" fill="hold">
                                          <p:stCondLst>
                                            <p:cond delay="0"/>
                                          </p:stCondLst>
                                        </p:cTn>
                                        <p:tgtEl>
                                          <p:spTgt spid="23"/>
                                        </p:tgtEl>
                                        <p:attrNameLst>
                                          <p:attrName>style.visibility</p:attrName>
                                        </p:attrNameLst>
                                      </p:cBhvr>
                                      <p:to>
                                        <p:strVal val="visible"/>
                                      </p:to>
                                    </p:set>
                                    <p:anim calcmode="lin" valueType="num">
                                      <p:cBhvr>
                                        <p:cTn id="219" dur="3000" fill="hold"/>
                                        <p:tgtEl>
                                          <p:spTgt spid="23"/>
                                        </p:tgtEl>
                                        <p:attrNameLst>
                                          <p:attrName>ppt_w</p:attrName>
                                        </p:attrNameLst>
                                      </p:cBhvr>
                                      <p:tavLst>
                                        <p:tav tm="0">
                                          <p:val>
                                            <p:strVal val="#ppt_w"/>
                                          </p:val>
                                        </p:tav>
                                        <p:tav tm="100000">
                                          <p:val>
                                            <p:strVal val="#ppt_w"/>
                                          </p:val>
                                        </p:tav>
                                      </p:tavLst>
                                    </p:anim>
                                    <p:anim calcmode="lin" valueType="num">
                                      <p:cBhvr>
                                        <p:cTn id="220" dur="3000" fill="hold"/>
                                        <p:tgtEl>
                                          <p:spTgt spid="23"/>
                                        </p:tgtEl>
                                        <p:attrNameLst>
                                          <p:attrName>ppt_h</p:attrName>
                                        </p:attrNameLst>
                                      </p:cBhvr>
                                      <p:tavLst>
                                        <p:tav tm="0" fmla="#ppt_h*sin(2.5*pi*$)">
                                          <p:val>
                                            <p:fltVal val="0"/>
                                          </p:val>
                                        </p:tav>
                                        <p:tav tm="100000">
                                          <p:val>
                                            <p:fltVal val="1"/>
                                          </p:val>
                                        </p:tav>
                                      </p:tavLst>
                                    </p:anim>
                                  </p:childTnLst>
                                </p:cTn>
                              </p:par>
                              <p:par>
                                <p:cTn id="221" presetID="19" presetClass="entr" presetSubtype="5" fill="hold" nodeType="withEffect">
                                  <p:stCondLst>
                                    <p:cond delay="0"/>
                                  </p:stCondLst>
                                  <p:childTnLst>
                                    <p:set>
                                      <p:cBhvr>
                                        <p:cTn id="222" dur="1" fill="hold">
                                          <p:stCondLst>
                                            <p:cond delay="0"/>
                                          </p:stCondLst>
                                        </p:cTn>
                                        <p:tgtEl>
                                          <p:spTgt spid="24"/>
                                        </p:tgtEl>
                                        <p:attrNameLst>
                                          <p:attrName>style.visibility</p:attrName>
                                        </p:attrNameLst>
                                      </p:cBhvr>
                                      <p:to>
                                        <p:strVal val="visible"/>
                                      </p:to>
                                    </p:set>
                                    <p:anim calcmode="lin" valueType="num">
                                      <p:cBhvr>
                                        <p:cTn id="223" dur="3000" fill="hold"/>
                                        <p:tgtEl>
                                          <p:spTgt spid="24"/>
                                        </p:tgtEl>
                                        <p:attrNameLst>
                                          <p:attrName>ppt_w</p:attrName>
                                        </p:attrNameLst>
                                      </p:cBhvr>
                                      <p:tavLst>
                                        <p:tav tm="0">
                                          <p:val>
                                            <p:strVal val="#ppt_w"/>
                                          </p:val>
                                        </p:tav>
                                        <p:tav tm="100000">
                                          <p:val>
                                            <p:strVal val="#ppt_w"/>
                                          </p:val>
                                        </p:tav>
                                      </p:tavLst>
                                    </p:anim>
                                    <p:anim calcmode="lin" valueType="num">
                                      <p:cBhvr>
                                        <p:cTn id="224" dur="3000" fill="hold"/>
                                        <p:tgtEl>
                                          <p:spTgt spid="24"/>
                                        </p:tgtEl>
                                        <p:attrNameLst>
                                          <p:attrName>ppt_h</p:attrName>
                                        </p:attrNameLst>
                                      </p:cBhvr>
                                      <p:tavLst>
                                        <p:tav tm="0" fmla="#ppt_h*sin(2.5*pi*$)">
                                          <p:val>
                                            <p:fltVal val="0"/>
                                          </p:val>
                                        </p:tav>
                                        <p:tav tm="100000">
                                          <p:val>
                                            <p:fltVal val="1"/>
                                          </p:val>
                                        </p:tav>
                                      </p:tavLst>
                                    </p:anim>
                                  </p:childTnLst>
                                </p:cTn>
                              </p:par>
                            </p:childTnLst>
                          </p:cTn>
                        </p:par>
                        <p:par>
                          <p:cTn id="225" fill="hold">
                            <p:stCondLst>
                              <p:cond delay="3000"/>
                            </p:stCondLst>
                            <p:childTnLst>
                              <p:par>
                                <p:cTn id="226" presetID="2" presetClass="exit" presetSubtype="6" fill="hold" nodeType="afterEffect">
                                  <p:stCondLst>
                                    <p:cond delay="0"/>
                                  </p:stCondLst>
                                  <p:childTnLst>
                                    <p:anim calcmode="lin" valueType="num">
                                      <p:cBhvr additive="base">
                                        <p:cTn id="227" dur="3000"/>
                                        <p:tgtEl>
                                          <p:spTgt spid="5"/>
                                        </p:tgtEl>
                                        <p:attrNameLst>
                                          <p:attrName>ppt_x</p:attrName>
                                        </p:attrNameLst>
                                      </p:cBhvr>
                                      <p:tavLst>
                                        <p:tav tm="0">
                                          <p:val>
                                            <p:strVal val="ppt_x"/>
                                          </p:val>
                                        </p:tav>
                                        <p:tav tm="100000">
                                          <p:val>
                                            <p:strVal val="1+ppt_w/2"/>
                                          </p:val>
                                        </p:tav>
                                      </p:tavLst>
                                    </p:anim>
                                    <p:anim calcmode="lin" valueType="num">
                                      <p:cBhvr additive="base">
                                        <p:cTn id="228" dur="3000"/>
                                        <p:tgtEl>
                                          <p:spTgt spid="5"/>
                                        </p:tgtEl>
                                        <p:attrNameLst>
                                          <p:attrName>ppt_y</p:attrName>
                                        </p:attrNameLst>
                                      </p:cBhvr>
                                      <p:tavLst>
                                        <p:tav tm="0">
                                          <p:val>
                                            <p:strVal val="ppt_y"/>
                                          </p:val>
                                        </p:tav>
                                        <p:tav tm="100000">
                                          <p:val>
                                            <p:strVal val="1+ppt_h/2"/>
                                          </p:val>
                                        </p:tav>
                                      </p:tavLst>
                                    </p:anim>
                                    <p:set>
                                      <p:cBhvr>
                                        <p:cTn id="229" dur="1" fill="hold">
                                          <p:stCondLst>
                                            <p:cond delay="2999"/>
                                          </p:stCondLst>
                                        </p:cTn>
                                        <p:tgtEl>
                                          <p:spTgt spid="5"/>
                                        </p:tgtEl>
                                        <p:attrNameLst>
                                          <p:attrName>style.visibility</p:attrName>
                                        </p:attrNameLst>
                                      </p:cBhvr>
                                      <p:to>
                                        <p:strVal val="hidden"/>
                                      </p:to>
                                    </p:set>
                                  </p:childTnLst>
                                </p:cTn>
                              </p:par>
                              <p:par>
                                <p:cTn id="230" presetID="2" presetClass="exit" presetSubtype="6" fill="hold" nodeType="withEffect">
                                  <p:stCondLst>
                                    <p:cond delay="0"/>
                                  </p:stCondLst>
                                  <p:childTnLst>
                                    <p:anim calcmode="lin" valueType="num">
                                      <p:cBhvr additive="base">
                                        <p:cTn id="231" dur="3000"/>
                                        <p:tgtEl>
                                          <p:spTgt spid="9"/>
                                        </p:tgtEl>
                                        <p:attrNameLst>
                                          <p:attrName>ppt_x</p:attrName>
                                        </p:attrNameLst>
                                      </p:cBhvr>
                                      <p:tavLst>
                                        <p:tav tm="0">
                                          <p:val>
                                            <p:strVal val="ppt_x"/>
                                          </p:val>
                                        </p:tav>
                                        <p:tav tm="100000">
                                          <p:val>
                                            <p:strVal val="1+ppt_w/2"/>
                                          </p:val>
                                        </p:tav>
                                      </p:tavLst>
                                    </p:anim>
                                    <p:anim calcmode="lin" valueType="num">
                                      <p:cBhvr additive="base">
                                        <p:cTn id="232" dur="3000"/>
                                        <p:tgtEl>
                                          <p:spTgt spid="9"/>
                                        </p:tgtEl>
                                        <p:attrNameLst>
                                          <p:attrName>ppt_y</p:attrName>
                                        </p:attrNameLst>
                                      </p:cBhvr>
                                      <p:tavLst>
                                        <p:tav tm="0">
                                          <p:val>
                                            <p:strVal val="ppt_y"/>
                                          </p:val>
                                        </p:tav>
                                        <p:tav tm="100000">
                                          <p:val>
                                            <p:strVal val="1+ppt_h/2"/>
                                          </p:val>
                                        </p:tav>
                                      </p:tavLst>
                                    </p:anim>
                                    <p:set>
                                      <p:cBhvr>
                                        <p:cTn id="233" dur="1" fill="hold">
                                          <p:stCondLst>
                                            <p:cond delay="2999"/>
                                          </p:stCondLst>
                                        </p:cTn>
                                        <p:tgtEl>
                                          <p:spTgt spid="9"/>
                                        </p:tgtEl>
                                        <p:attrNameLst>
                                          <p:attrName>style.visibility</p:attrName>
                                        </p:attrNameLst>
                                      </p:cBhvr>
                                      <p:to>
                                        <p:strVal val="hidden"/>
                                      </p:to>
                                    </p:set>
                                  </p:childTnLst>
                                </p:cTn>
                              </p:par>
                              <p:par>
                                <p:cTn id="234" presetID="2" presetClass="exit" presetSubtype="6" fill="hold" nodeType="withEffect">
                                  <p:stCondLst>
                                    <p:cond delay="0"/>
                                  </p:stCondLst>
                                  <p:childTnLst>
                                    <p:anim calcmode="lin" valueType="num">
                                      <p:cBhvr additive="base">
                                        <p:cTn id="235" dur="3000"/>
                                        <p:tgtEl>
                                          <p:spTgt spid="13"/>
                                        </p:tgtEl>
                                        <p:attrNameLst>
                                          <p:attrName>ppt_x</p:attrName>
                                        </p:attrNameLst>
                                      </p:cBhvr>
                                      <p:tavLst>
                                        <p:tav tm="0">
                                          <p:val>
                                            <p:strVal val="ppt_x"/>
                                          </p:val>
                                        </p:tav>
                                        <p:tav tm="100000">
                                          <p:val>
                                            <p:strVal val="1+ppt_w/2"/>
                                          </p:val>
                                        </p:tav>
                                      </p:tavLst>
                                    </p:anim>
                                    <p:anim calcmode="lin" valueType="num">
                                      <p:cBhvr additive="base">
                                        <p:cTn id="236" dur="3000"/>
                                        <p:tgtEl>
                                          <p:spTgt spid="13"/>
                                        </p:tgtEl>
                                        <p:attrNameLst>
                                          <p:attrName>ppt_y</p:attrName>
                                        </p:attrNameLst>
                                      </p:cBhvr>
                                      <p:tavLst>
                                        <p:tav tm="0">
                                          <p:val>
                                            <p:strVal val="ppt_y"/>
                                          </p:val>
                                        </p:tav>
                                        <p:tav tm="100000">
                                          <p:val>
                                            <p:strVal val="1+ppt_h/2"/>
                                          </p:val>
                                        </p:tav>
                                      </p:tavLst>
                                    </p:anim>
                                    <p:set>
                                      <p:cBhvr>
                                        <p:cTn id="237" dur="1" fill="hold">
                                          <p:stCondLst>
                                            <p:cond delay="2999"/>
                                          </p:stCondLst>
                                        </p:cTn>
                                        <p:tgtEl>
                                          <p:spTgt spid="13"/>
                                        </p:tgtEl>
                                        <p:attrNameLst>
                                          <p:attrName>style.visibility</p:attrName>
                                        </p:attrNameLst>
                                      </p:cBhvr>
                                      <p:to>
                                        <p:strVal val="hidden"/>
                                      </p:to>
                                    </p:set>
                                  </p:childTnLst>
                                </p:cTn>
                              </p:par>
                              <p:par>
                                <p:cTn id="238" presetID="2" presetClass="exit" presetSubtype="6" fill="hold" nodeType="withEffect">
                                  <p:stCondLst>
                                    <p:cond delay="0"/>
                                  </p:stCondLst>
                                  <p:childTnLst>
                                    <p:anim calcmode="lin" valueType="num">
                                      <p:cBhvr additive="base">
                                        <p:cTn id="239" dur="3000"/>
                                        <p:tgtEl>
                                          <p:spTgt spid="17"/>
                                        </p:tgtEl>
                                        <p:attrNameLst>
                                          <p:attrName>ppt_x</p:attrName>
                                        </p:attrNameLst>
                                      </p:cBhvr>
                                      <p:tavLst>
                                        <p:tav tm="0">
                                          <p:val>
                                            <p:strVal val="ppt_x"/>
                                          </p:val>
                                        </p:tav>
                                        <p:tav tm="100000">
                                          <p:val>
                                            <p:strVal val="1+ppt_w/2"/>
                                          </p:val>
                                        </p:tav>
                                      </p:tavLst>
                                    </p:anim>
                                    <p:anim calcmode="lin" valueType="num">
                                      <p:cBhvr additive="base">
                                        <p:cTn id="240" dur="3000"/>
                                        <p:tgtEl>
                                          <p:spTgt spid="17"/>
                                        </p:tgtEl>
                                        <p:attrNameLst>
                                          <p:attrName>ppt_y</p:attrName>
                                        </p:attrNameLst>
                                      </p:cBhvr>
                                      <p:tavLst>
                                        <p:tav tm="0">
                                          <p:val>
                                            <p:strVal val="ppt_y"/>
                                          </p:val>
                                        </p:tav>
                                        <p:tav tm="100000">
                                          <p:val>
                                            <p:strVal val="1+ppt_h/2"/>
                                          </p:val>
                                        </p:tav>
                                      </p:tavLst>
                                    </p:anim>
                                    <p:set>
                                      <p:cBhvr>
                                        <p:cTn id="241" dur="1" fill="hold">
                                          <p:stCondLst>
                                            <p:cond delay="2999"/>
                                          </p:stCondLst>
                                        </p:cTn>
                                        <p:tgtEl>
                                          <p:spTgt spid="17"/>
                                        </p:tgtEl>
                                        <p:attrNameLst>
                                          <p:attrName>style.visibility</p:attrName>
                                        </p:attrNameLst>
                                      </p:cBhvr>
                                      <p:to>
                                        <p:strVal val="hidden"/>
                                      </p:to>
                                    </p:set>
                                  </p:childTnLst>
                                </p:cTn>
                              </p:par>
                              <p:par>
                                <p:cTn id="242" presetID="2" presetClass="exit" presetSubtype="6" fill="hold" nodeType="withEffect">
                                  <p:stCondLst>
                                    <p:cond delay="0"/>
                                  </p:stCondLst>
                                  <p:childTnLst>
                                    <p:anim calcmode="lin" valueType="num">
                                      <p:cBhvr additive="base">
                                        <p:cTn id="243" dur="3000"/>
                                        <p:tgtEl>
                                          <p:spTgt spid="21"/>
                                        </p:tgtEl>
                                        <p:attrNameLst>
                                          <p:attrName>ppt_x</p:attrName>
                                        </p:attrNameLst>
                                      </p:cBhvr>
                                      <p:tavLst>
                                        <p:tav tm="0">
                                          <p:val>
                                            <p:strVal val="ppt_x"/>
                                          </p:val>
                                        </p:tav>
                                        <p:tav tm="100000">
                                          <p:val>
                                            <p:strVal val="1+ppt_w/2"/>
                                          </p:val>
                                        </p:tav>
                                      </p:tavLst>
                                    </p:anim>
                                    <p:anim calcmode="lin" valueType="num">
                                      <p:cBhvr additive="base">
                                        <p:cTn id="244" dur="3000"/>
                                        <p:tgtEl>
                                          <p:spTgt spid="21"/>
                                        </p:tgtEl>
                                        <p:attrNameLst>
                                          <p:attrName>ppt_y</p:attrName>
                                        </p:attrNameLst>
                                      </p:cBhvr>
                                      <p:tavLst>
                                        <p:tav tm="0">
                                          <p:val>
                                            <p:strVal val="ppt_y"/>
                                          </p:val>
                                        </p:tav>
                                        <p:tav tm="100000">
                                          <p:val>
                                            <p:strVal val="1+ppt_h/2"/>
                                          </p:val>
                                        </p:tav>
                                      </p:tavLst>
                                    </p:anim>
                                    <p:set>
                                      <p:cBhvr>
                                        <p:cTn id="245" dur="1" fill="hold">
                                          <p:stCondLst>
                                            <p:cond delay="2999"/>
                                          </p:stCondLst>
                                        </p:cTn>
                                        <p:tgtEl>
                                          <p:spTgt spid="21"/>
                                        </p:tgtEl>
                                        <p:attrNameLst>
                                          <p:attrName>style.visibility</p:attrName>
                                        </p:attrNameLst>
                                      </p:cBhvr>
                                      <p:to>
                                        <p:strVal val="hidden"/>
                                      </p:to>
                                    </p:set>
                                  </p:childTnLst>
                                </p:cTn>
                              </p:par>
                              <p:par>
                                <p:cTn id="246" presetID="2" presetClass="exit" presetSubtype="12" fill="hold" nodeType="withEffect">
                                  <p:stCondLst>
                                    <p:cond delay="0"/>
                                  </p:stCondLst>
                                  <p:childTnLst>
                                    <p:anim calcmode="lin" valueType="num">
                                      <p:cBhvr additive="base">
                                        <p:cTn id="247" dur="3000"/>
                                        <p:tgtEl>
                                          <p:spTgt spid="7"/>
                                        </p:tgtEl>
                                        <p:attrNameLst>
                                          <p:attrName>ppt_x</p:attrName>
                                        </p:attrNameLst>
                                      </p:cBhvr>
                                      <p:tavLst>
                                        <p:tav tm="0">
                                          <p:val>
                                            <p:strVal val="ppt_x"/>
                                          </p:val>
                                        </p:tav>
                                        <p:tav tm="100000">
                                          <p:val>
                                            <p:strVal val="0-ppt_w/2"/>
                                          </p:val>
                                        </p:tav>
                                      </p:tavLst>
                                    </p:anim>
                                    <p:anim calcmode="lin" valueType="num">
                                      <p:cBhvr additive="base">
                                        <p:cTn id="248" dur="3000"/>
                                        <p:tgtEl>
                                          <p:spTgt spid="7"/>
                                        </p:tgtEl>
                                        <p:attrNameLst>
                                          <p:attrName>ppt_y</p:attrName>
                                        </p:attrNameLst>
                                      </p:cBhvr>
                                      <p:tavLst>
                                        <p:tav tm="0">
                                          <p:val>
                                            <p:strVal val="ppt_y"/>
                                          </p:val>
                                        </p:tav>
                                        <p:tav tm="100000">
                                          <p:val>
                                            <p:strVal val="1+ppt_h/2"/>
                                          </p:val>
                                        </p:tav>
                                      </p:tavLst>
                                    </p:anim>
                                    <p:set>
                                      <p:cBhvr>
                                        <p:cTn id="249" dur="1" fill="hold">
                                          <p:stCondLst>
                                            <p:cond delay="2999"/>
                                          </p:stCondLst>
                                        </p:cTn>
                                        <p:tgtEl>
                                          <p:spTgt spid="7"/>
                                        </p:tgtEl>
                                        <p:attrNameLst>
                                          <p:attrName>style.visibility</p:attrName>
                                        </p:attrNameLst>
                                      </p:cBhvr>
                                      <p:to>
                                        <p:strVal val="hidden"/>
                                      </p:to>
                                    </p:set>
                                  </p:childTnLst>
                                </p:cTn>
                              </p:par>
                              <p:par>
                                <p:cTn id="250" presetID="2" presetClass="exit" presetSubtype="12" fill="hold"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0-ppt_w/2"/>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12" fill="hold" nodeType="withEffect">
                                  <p:stCondLst>
                                    <p:cond delay="0"/>
                                  </p:stCondLst>
                                  <p:childTnLst>
                                    <p:anim calcmode="lin" valueType="num">
                                      <p:cBhvr additive="base">
                                        <p:cTn id="255" dur="3000"/>
                                        <p:tgtEl>
                                          <p:spTgt spid="16"/>
                                        </p:tgtEl>
                                        <p:attrNameLst>
                                          <p:attrName>ppt_x</p:attrName>
                                        </p:attrNameLst>
                                      </p:cBhvr>
                                      <p:tavLst>
                                        <p:tav tm="0">
                                          <p:val>
                                            <p:strVal val="ppt_x"/>
                                          </p:val>
                                        </p:tav>
                                        <p:tav tm="100000">
                                          <p:val>
                                            <p:strVal val="0-ppt_w/2"/>
                                          </p:val>
                                        </p:tav>
                                      </p:tavLst>
                                    </p:anim>
                                    <p:anim calcmode="lin" valueType="num">
                                      <p:cBhvr additive="base">
                                        <p:cTn id="256" dur="3000"/>
                                        <p:tgtEl>
                                          <p:spTgt spid="16"/>
                                        </p:tgtEl>
                                        <p:attrNameLst>
                                          <p:attrName>ppt_y</p:attrName>
                                        </p:attrNameLst>
                                      </p:cBhvr>
                                      <p:tavLst>
                                        <p:tav tm="0">
                                          <p:val>
                                            <p:strVal val="ppt_y"/>
                                          </p:val>
                                        </p:tav>
                                        <p:tav tm="100000">
                                          <p:val>
                                            <p:strVal val="1+ppt_h/2"/>
                                          </p:val>
                                        </p:tav>
                                      </p:tavLst>
                                    </p:anim>
                                    <p:set>
                                      <p:cBhvr>
                                        <p:cTn id="257" dur="1" fill="hold">
                                          <p:stCondLst>
                                            <p:cond delay="2999"/>
                                          </p:stCondLst>
                                        </p:cTn>
                                        <p:tgtEl>
                                          <p:spTgt spid="16"/>
                                        </p:tgtEl>
                                        <p:attrNameLst>
                                          <p:attrName>style.visibility</p:attrName>
                                        </p:attrNameLst>
                                      </p:cBhvr>
                                      <p:to>
                                        <p:strVal val="hidden"/>
                                      </p:to>
                                    </p:set>
                                  </p:childTnLst>
                                </p:cTn>
                              </p:par>
                              <p:par>
                                <p:cTn id="258" presetID="2" presetClass="exit" presetSubtype="12" fill="hold" nodeType="withEffect">
                                  <p:stCondLst>
                                    <p:cond delay="0"/>
                                  </p:stCondLst>
                                  <p:childTnLst>
                                    <p:anim calcmode="lin" valueType="num">
                                      <p:cBhvr additive="base">
                                        <p:cTn id="259" dur="3000"/>
                                        <p:tgtEl>
                                          <p:spTgt spid="20"/>
                                        </p:tgtEl>
                                        <p:attrNameLst>
                                          <p:attrName>ppt_x</p:attrName>
                                        </p:attrNameLst>
                                      </p:cBhvr>
                                      <p:tavLst>
                                        <p:tav tm="0">
                                          <p:val>
                                            <p:strVal val="ppt_x"/>
                                          </p:val>
                                        </p:tav>
                                        <p:tav tm="100000">
                                          <p:val>
                                            <p:strVal val="0-ppt_w/2"/>
                                          </p:val>
                                        </p:tav>
                                      </p:tavLst>
                                    </p:anim>
                                    <p:anim calcmode="lin" valueType="num">
                                      <p:cBhvr additive="base">
                                        <p:cTn id="260" dur="3000"/>
                                        <p:tgtEl>
                                          <p:spTgt spid="20"/>
                                        </p:tgtEl>
                                        <p:attrNameLst>
                                          <p:attrName>ppt_y</p:attrName>
                                        </p:attrNameLst>
                                      </p:cBhvr>
                                      <p:tavLst>
                                        <p:tav tm="0">
                                          <p:val>
                                            <p:strVal val="ppt_y"/>
                                          </p:val>
                                        </p:tav>
                                        <p:tav tm="100000">
                                          <p:val>
                                            <p:strVal val="1+ppt_h/2"/>
                                          </p:val>
                                        </p:tav>
                                      </p:tavLst>
                                    </p:anim>
                                    <p:set>
                                      <p:cBhvr>
                                        <p:cTn id="261" dur="1" fill="hold">
                                          <p:stCondLst>
                                            <p:cond delay="2999"/>
                                          </p:stCondLst>
                                        </p:cTn>
                                        <p:tgtEl>
                                          <p:spTgt spid="20"/>
                                        </p:tgtEl>
                                        <p:attrNameLst>
                                          <p:attrName>style.visibility</p:attrName>
                                        </p:attrNameLst>
                                      </p:cBhvr>
                                      <p:to>
                                        <p:strVal val="hidden"/>
                                      </p:to>
                                    </p:set>
                                  </p:childTnLst>
                                </p:cTn>
                              </p:par>
                              <p:par>
                                <p:cTn id="262" presetID="2" presetClass="exit" presetSubtype="12" fill="hold" nodeType="withEffect">
                                  <p:stCondLst>
                                    <p:cond delay="0"/>
                                  </p:stCondLst>
                                  <p:childTnLst>
                                    <p:anim calcmode="lin" valueType="num">
                                      <p:cBhvr additive="base">
                                        <p:cTn id="263" dur="3000"/>
                                        <p:tgtEl>
                                          <p:spTgt spid="23"/>
                                        </p:tgtEl>
                                        <p:attrNameLst>
                                          <p:attrName>ppt_x</p:attrName>
                                        </p:attrNameLst>
                                      </p:cBhvr>
                                      <p:tavLst>
                                        <p:tav tm="0">
                                          <p:val>
                                            <p:strVal val="ppt_x"/>
                                          </p:val>
                                        </p:tav>
                                        <p:tav tm="100000">
                                          <p:val>
                                            <p:strVal val="0-ppt_w/2"/>
                                          </p:val>
                                        </p:tav>
                                      </p:tavLst>
                                    </p:anim>
                                    <p:anim calcmode="lin" valueType="num">
                                      <p:cBhvr additive="base">
                                        <p:cTn id="264" dur="3000"/>
                                        <p:tgtEl>
                                          <p:spTgt spid="23"/>
                                        </p:tgtEl>
                                        <p:attrNameLst>
                                          <p:attrName>ppt_y</p:attrName>
                                        </p:attrNameLst>
                                      </p:cBhvr>
                                      <p:tavLst>
                                        <p:tav tm="0">
                                          <p:val>
                                            <p:strVal val="ppt_y"/>
                                          </p:val>
                                        </p:tav>
                                        <p:tav tm="100000">
                                          <p:val>
                                            <p:strVal val="1+ppt_h/2"/>
                                          </p:val>
                                        </p:tav>
                                      </p:tavLst>
                                    </p:anim>
                                    <p:set>
                                      <p:cBhvr>
                                        <p:cTn id="265" dur="1" fill="hold">
                                          <p:stCondLst>
                                            <p:cond delay="2999"/>
                                          </p:stCondLst>
                                        </p:cTn>
                                        <p:tgtEl>
                                          <p:spTgt spid="23"/>
                                        </p:tgtEl>
                                        <p:attrNameLst>
                                          <p:attrName>style.visibility</p:attrName>
                                        </p:attrNameLst>
                                      </p:cBhvr>
                                      <p:to>
                                        <p:strVal val="hidden"/>
                                      </p:to>
                                    </p:set>
                                  </p:childTnLst>
                                </p:cTn>
                              </p:par>
                              <p:par>
                                <p:cTn id="266" presetID="2" presetClass="exit" presetSubtype="3" fill="hold" nodeType="withEffect">
                                  <p:stCondLst>
                                    <p:cond delay="0"/>
                                  </p:stCondLst>
                                  <p:childTnLst>
                                    <p:anim calcmode="lin" valueType="num">
                                      <p:cBhvr additive="base">
                                        <p:cTn id="267" dur="3000"/>
                                        <p:tgtEl>
                                          <p:spTgt spid="8"/>
                                        </p:tgtEl>
                                        <p:attrNameLst>
                                          <p:attrName>ppt_x</p:attrName>
                                        </p:attrNameLst>
                                      </p:cBhvr>
                                      <p:tavLst>
                                        <p:tav tm="0">
                                          <p:val>
                                            <p:strVal val="ppt_x"/>
                                          </p:val>
                                        </p:tav>
                                        <p:tav tm="100000">
                                          <p:val>
                                            <p:strVal val="1+ppt_w/2"/>
                                          </p:val>
                                        </p:tav>
                                      </p:tavLst>
                                    </p:anim>
                                    <p:anim calcmode="lin" valueType="num">
                                      <p:cBhvr additive="base">
                                        <p:cTn id="268" dur="3000"/>
                                        <p:tgtEl>
                                          <p:spTgt spid="8"/>
                                        </p:tgtEl>
                                        <p:attrNameLst>
                                          <p:attrName>ppt_y</p:attrName>
                                        </p:attrNameLst>
                                      </p:cBhvr>
                                      <p:tavLst>
                                        <p:tav tm="0">
                                          <p:val>
                                            <p:strVal val="ppt_y"/>
                                          </p:val>
                                        </p:tav>
                                        <p:tav tm="100000">
                                          <p:val>
                                            <p:strVal val="0-ppt_h/2"/>
                                          </p:val>
                                        </p:tav>
                                      </p:tavLst>
                                    </p:anim>
                                    <p:set>
                                      <p:cBhvr>
                                        <p:cTn id="269" dur="1" fill="hold">
                                          <p:stCondLst>
                                            <p:cond delay="2999"/>
                                          </p:stCondLst>
                                        </p:cTn>
                                        <p:tgtEl>
                                          <p:spTgt spid="8"/>
                                        </p:tgtEl>
                                        <p:attrNameLst>
                                          <p:attrName>style.visibility</p:attrName>
                                        </p:attrNameLst>
                                      </p:cBhvr>
                                      <p:to>
                                        <p:strVal val="hidden"/>
                                      </p:to>
                                    </p:set>
                                  </p:childTnLst>
                                </p:cTn>
                              </p:par>
                              <p:par>
                                <p:cTn id="270" presetID="2" presetClass="exit" presetSubtype="3" fill="hold" nodeType="withEffect">
                                  <p:stCondLst>
                                    <p:cond delay="0"/>
                                  </p:stCondLst>
                                  <p:childTnLst>
                                    <p:anim calcmode="lin" valueType="num">
                                      <p:cBhvr additive="base">
                                        <p:cTn id="271" dur="3000"/>
                                        <p:tgtEl>
                                          <p:spTgt spid="12"/>
                                        </p:tgtEl>
                                        <p:attrNameLst>
                                          <p:attrName>ppt_x</p:attrName>
                                        </p:attrNameLst>
                                      </p:cBhvr>
                                      <p:tavLst>
                                        <p:tav tm="0">
                                          <p:val>
                                            <p:strVal val="ppt_x"/>
                                          </p:val>
                                        </p:tav>
                                        <p:tav tm="100000">
                                          <p:val>
                                            <p:strVal val="1+ppt_w/2"/>
                                          </p:val>
                                        </p:tav>
                                      </p:tavLst>
                                    </p:anim>
                                    <p:anim calcmode="lin" valueType="num">
                                      <p:cBhvr additive="base">
                                        <p:cTn id="272" dur="3000"/>
                                        <p:tgtEl>
                                          <p:spTgt spid="12"/>
                                        </p:tgtEl>
                                        <p:attrNameLst>
                                          <p:attrName>ppt_y</p:attrName>
                                        </p:attrNameLst>
                                      </p:cBhvr>
                                      <p:tavLst>
                                        <p:tav tm="0">
                                          <p:val>
                                            <p:strVal val="ppt_y"/>
                                          </p:val>
                                        </p:tav>
                                        <p:tav tm="100000">
                                          <p:val>
                                            <p:strVal val="0-ppt_h/2"/>
                                          </p:val>
                                        </p:tav>
                                      </p:tavLst>
                                    </p:anim>
                                    <p:set>
                                      <p:cBhvr>
                                        <p:cTn id="273" dur="1" fill="hold">
                                          <p:stCondLst>
                                            <p:cond delay="2999"/>
                                          </p:stCondLst>
                                        </p:cTn>
                                        <p:tgtEl>
                                          <p:spTgt spid="12"/>
                                        </p:tgtEl>
                                        <p:attrNameLst>
                                          <p:attrName>style.visibility</p:attrName>
                                        </p:attrNameLst>
                                      </p:cBhvr>
                                      <p:to>
                                        <p:strVal val="hidden"/>
                                      </p:to>
                                    </p:set>
                                  </p:childTnLst>
                                </p:cTn>
                              </p:par>
                              <p:par>
                                <p:cTn id="274" presetID="2" presetClass="exit" presetSubtype="3" fill="hold" nodeType="withEffect">
                                  <p:stCondLst>
                                    <p:cond delay="0"/>
                                  </p:stCondLst>
                                  <p:childTnLst>
                                    <p:anim calcmode="lin" valueType="num">
                                      <p:cBhvr additive="base">
                                        <p:cTn id="275" dur="3000"/>
                                        <p:tgtEl>
                                          <p:spTgt spid="15"/>
                                        </p:tgtEl>
                                        <p:attrNameLst>
                                          <p:attrName>ppt_x</p:attrName>
                                        </p:attrNameLst>
                                      </p:cBhvr>
                                      <p:tavLst>
                                        <p:tav tm="0">
                                          <p:val>
                                            <p:strVal val="ppt_x"/>
                                          </p:val>
                                        </p:tav>
                                        <p:tav tm="100000">
                                          <p:val>
                                            <p:strVal val="1+ppt_w/2"/>
                                          </p:val>
                                        </p:tav>
                                      </p:tavLst>
                                    </p:anim>
                                    <p:anim calcmode="lin" valueType="num">
                                      <p:cBhvr additive="base">
                                        <p:cTn id="276" dur="3000"/>
                                        <p:tgtEl>
                                          <p:spTgt spid="15"/>
                                        </p:tgtEl>
                                        <p:attrNameLst>
                                          <p:attrName>ppt_y</p:attrName>
                                        </p:attrNameLst>
                                      </p:cBhvr>
                                      <p:tavLst>
                                        <p:tav tm="0">
                                          <p:val>
                                            <p:strVal val="ppt_y"/>
                                          </p:val>
                                        </p:tav>
                                        <p:tav tm="100000">
                                          <p:val>
                                            <p:strVal val="0-ppt_h/2"/>
                                          </p:val>
                                        </p:tav>
                                      </p:tavLst>
                                    </p:anim>
                                    <p:set>
                                      <p:cBhvr>
                                        <p:cTn id="277" dur="1" fill="hold">
                                          <p:stCondLst>
                                            <p:cond delay="2999"/>
                                          </p:stCondLst>
                                        </p:cTn>
                                        <p:tgtEl>
                                          <p:spTgt spid="15"/>
                                        </p:tgtEl>
                                        <p:attrNameLst>
                                          <p:attrName>style.visibility</p:attrName>
                                        </p:attrNameLst>
                                      </p:cBhvr>
                                      <p:to>
                                        <p:strVal val="hidden"/>
                                      </p:to>
                                    </p:set>
                                  </p:childTnLst>
                                </p:cTn>
                              </p:par>
                              <p:par>
                                <p:cTn id="278" presetID="2" presetClass="exit" presetSubtype="3" fill="hold" nodeType="withEffect">
                                  <p:stCondLst>
                                    <p:cond delay="0"/>
                                  </p:stCondLst>
                                  <p:childTnLst>
                                    <p:anim calcmode="lin" valueType="num">
                                      <p:cBhvr additive="base">
                                        <p:cTn id="279" dur="3000"/>
                                        <p:tgtEl>
                                          <p:spTgt spid="19"/>
                                        </p:tgtEl>
                                        <p:attrNameLst>
                                          <p:attrName>ppt_x</p:attrName>
                                        </p:attrNameLst>
                                      </p:cBhvr>
                                      <p:tavLst>
                                        <p:tav tm="0">
                                          <p:val>
                                            <p:strVal val="ppt_x"/>
                                          </p:val>
                                        </p:tav>
                                        <p:tav tm="100000">
                                          <p:val>
                                            <p:strVal val="1+ppt_w/2"/>
                                          </p:val>
                                        </p:tav>
                                      </p:tavLst>
                                    </p:anim>
                                    <p:anim calcmode="lin" valueType="num">
                                      <p:cBhvr additive="base">
                                        <p:cTn id="280" dur="3000"/>
                                        <p:tgtEl>
                                          <p:spTgt spid="19"/>
                                        </p:tgtEl>
                                        <p:attrNameLst>
                                          <p:attrName>ppt_y</p:attrName>
                                        </p:attrNameLst>
                                      </p:cBhvr>
                                      <p:tavLst>
                                        <p:tav tm="0">
                                          <p:val>
                                            <p:strVal val="ppt_y"/>
                                          </p:val>
                                        </p:tav>
                                        <p:tav tm="100000">
                                          <p:val>
                                            <p:strVal val="0-ppt_h/2"/>
                                          </p:val>
                                        </p:tav>
                                      </p:tavLst>
                                    </p:anim>
                                    <p:set>
                                      <p:cBhvr>
                                        <p:cTn id="281" dur="1" fill="hold">
                                          <p:stCondLst>
                                            <p:cond delay="2999"/>
                                          </p:stCondLst>
                                        </p:cTn>
                                        <p:tgtEl>
                                          <p:spTgt spid="19"/>
                                        </p:tgtEl>
                                        <p:attrNameLst>
                                          <p:attrName>style.visibility</p:attrName>
                                        </p:attrNameLst>
                                      </p:cBhvr>
                                      <p:to>
                                        <p:strVal val="hidden"/>
                                      </p:to>
                                    </p:set>
                                  </p:childTnLst>
                                </p:cTn>
                              </p:par>
                              <p:par>
                                <p:cTn id="282" presetID="2" presetClass="exit" presetSubtype="3" fill="hold" nodeType="withEffect">
                                  <p:stCondLst>
                                    <p:cond delay="0"/>
                                  </p:stCondLst>
                                  <p:childTnLst>
                                    <p:anim calcmode="lin" valueType="num">
                                      <p:cBhvr additive="base">
                                        <p:cTn id="283" dur="3000"/>
                                        <p:tgtEl>
                                          <p:spTgt spid="24"/>
                                        </p:tgtEl>
                                        <p:attrNameLst>
                                          <p:attrName>ppt_x</p:attrName>
                                        </p:attrNameLst>
                                      </p:cBhvr>
                                      <p:tavLst>
                                        <p:tav tm="0">
                                          <p:val>
                                            <p:strVal val="ppt_x"/>
                                          </p:val>
                                        </p:tav>
                                        <p:tav tm="100000">
                                          <p:val>
                                            <p:strVal val="1+ppt_w/2"/>
                                          </p:val>
                                        </p:tav>
                                      </p:tavLst>
                                    </p:anim>
                                    <p:anim calcmode="lin" valueType="num">
                                      <p:cBhvr additive="base">
                                        <p:cTn id="284" dur="3000"/>
                                        <p:tgtEl>
                                          <p:spTgt spid="24"/>
                                        </p:tgtEl>
                                        <p:attrNameLst>
                                          <p:attrName>ppt_y</p:attrName>
                                        </p:attrNameLst>
                                      </p:cBhvr>
                                      <p:tavLst>
                                        <p:tav tm="0">
                                          <p:val>
                                            <p:strVal val="ppt_y"/>
                                          </p:val>
                                        </p:tav>
                                        <p:tav tm="100000">
                                          <p:val>
                                            <p:strVal val="0-ppt_h/2"/>
                                          </p:val>
                                        </p:tav>
                                      </p:tavLst>
                                    </p:anim>
                                    <p:set>
                                      <p:cBhvr>
                                        <p:cTn id="285" dur="1" fill="hold">
                                          <p:stCondLst>
                                            <p:cond delay="2999"/>
                                          </p:stCondLst>
                                        </p:cTn>
                                        <p:tgtEl>
                                          <p:spTgt spid="24"/>
                                        </p:tgtEl>
                                        <p:attrNameLst>
                                          <p:attrName>style.visibility</p:attrName>
                                        </p:attrNameLst>
                                      </p:cBhvr>
                                      <p:to>
                                        <p:strVal val="hidden"/>
                                      </p:to>
                                    </p:set>
                                  </p:childTnLst>
                                </p:cTn>
                              </p:par>
                              <p:par>
                                <p:cTn id="286" presetID="2" presetClass="exit" presetSubtype="9" fill="hold" nodeType="withEffect">
                                  <p:stCondLst>
                                    <p:cond delay="0"/>
                                  </p:stCondLst>
                                  <p:childTnLst>
                                    <p:anim calcmode="lin" valueType="num">
                                      <p:cBhvr additive="base">
                                        <p:cTn id="287" dur="3000"/>
                                        <p:tgtEl>
                                          <p:spTgt spid="6"/>
                                        </p:tgtEl>
                                        <p:attrNameLst>
                                          <p:attrName>ppt_x</p:attrName>
                                        </p:attrNameLst>
                                      </p:cBhvr>
                                      <p:tavLst>
                                        <p:tav tm="0">
                                          <p:val>
                                            <p:strVal val="ppt_x"/>
                                          </p:val>
                                        </p:tav>
                                        <p:tav tm="100000">
                                          <p:val>
                                            <p:strVal val="0-ppt_w/2"/>
                                          </p:val>
                                        </p:tav>
                                      </p:tavLst>
                                    </p:anim>
                                    <p:anim calcmode="lin" valueType="num">
                                      <p:cBhvr additive="base">
                                        <p:cTn id="288" dur="3000"/>
                                        <p:tgtEl>
                                          <p:spTgt spid="6"/>
                                        </p:tgtEl>
                                        <p:attrNameLst>
                                          <p:attrName>ppt_y</p:attrName>
                                        </p:attrNameLst>
                                      </p:cBhvr>
                                      <p:tavLst>
                                        <p:tav tm="0">
                                          <p:val>
                                            <p:strVal val="ppt_y"/>
                                          </p:val>
                                        </p:tav>
                                        <p:tav tm="100000">
                                          <p:val>
                                            <p:strVal val="0-ppt_h/2"/>
                                          </p:val>
                                        </p:tav>
                                      </p:tavLst>
                                    </p:anim>
                                    <p:set>
                                      <p:cBhvr>
                                        <p:cTn id="289" dur="1" fill="hold">
                                          <p:stCondLst>
                                            <p:cond delay="2999"/>
                                          </p:stCondLst>
                                        </p:cTn>
                                        <p:tgtEl>
                                          <p:spTgt spid="6"/>
                                        </p:tgtEl>
                                        <p:attrNameLst>
                                          <p:attrName>style.visibility</p:attrName>
                                        </p:attrNameLst>
                                      </p:cBhvr>
                                      <p:to>
                                        <p:strVal val="hidden"/>
                                      </p:to>
                                    </p:set>
                                  </p:childTnLst>
                                </p:cTn>
                              </p:par>
                              <p:par>
                                <p:cTn id="290" presetID="2" presetClass="exit" presetSubtype="9" fill="hold" nodeType="withEffect">
                                  <p:stCondLst>
                                    <p:cond delay="0"/>
                                  </p:stCondLst>
                                  <p:childTnLst>
                                    <p:anim calcmode="lin" valueType="num">
                                      <p:cBhvr additive="base">
                                        <p:cTn id="291" dur="3000"/>
                                        <p:tgtEl>
                                          <p:spTgt spid="10"/>
                                        </p:tgtEl>
                                        <p:attrNameLst>
                                          <p:attrName>ppt_x</p:attrName>
                                        </p:attrNameLst>
                                      </p:cBhvr>
                                      <p:tavLst>
                                        <p:tav tm="0">
                                          <p:val>
                                            <p:strVal val="ppt_x"/>
                                          </p:val>
                                        </p:tav>
                                        <p:tav tm="100000">
                                          <p:val>
                                            <p:strVal val="0-ppt_w/2"/>
                                          </p:val>
                                        </p:tav>
                                      </p:tavLst>
                                    </p:anim>
                                    <p:anim calcmode="lin" valueType="num">
                                      <p:cBhvr additive="base">
                                        <p:cTn id="292" dur="3000"/>
                                        <p:tgtEl>
                                          <p:spTgt spid="10"/>
                                        </p:tgtEl>
                                        <p:attrNameLst>
                                          <p:attrName>ppt_y</p:attrName>
                                        </p:attrNameLst>
                                      </p:cBhvr>
                                      <p:tavLst>
                                        <p:tav tm="0">
                                          <p:val>
                                            <p:strVal val="ppt_y"/>
                                          </p:val>
                                        </p:tav>
                                        <p:tav tm="100000">
                                          <p:val>
                                            <p:strVal val="0-ppt_h/2"/>
                                          </p:val>
                                        </p:tav>
                                      </p:tavLst>
                                    </p:anim>
                                    <p:set>
                                      <p:cBhvr>
                                        <p:cTn id="293" dur="1" fill="hold">
                                          <p:stCondLst>
                                            <p:cond delay="2999"/>
                                          </p:stCondLst>
                                        </p:cTn>
                                        <p:tgtEl>
                                          <p:spTgt spid="10"/>
                                        </p:tgtEl>
                                        <p:attrNameLst>
                                          <p:attrName>style.visibility</p:attrName>
                                        </p:attrNameLst>
                                      </p:cBhvr>
                                      <p:to>
                                        <p:strVal val="hidden"/>
                                      </p:to>
                                    </p:set>
                                  </p:childTnLst>
                                </p:cTn>
                              </p:par>
                              <p:par>
                                <p:cTn id="294" presetID="2" presetClass="exit" presetSubtype="9" fill="hold" nodeType="withEffect">
                                  <p:stCondLst>
                                    <p:cond delay="0"/>
                                  </p:stCondLst>
                                  <p:childTnLst>
                                    <p:anim calcmode="lin" valueType="num">
                                      <p:cBhvr additive="base">
                                        <p:cTn id="295" dur="3000"/>
                                        <p:tgtEl>
                                          <p:spTgt spid="14"/>
                                        </p:tgtEl>
                                        <p:attrNameLst>
                                          <p:attrName>ppt_x</p:attrName>
                                        </p:attrNameLst>
                                      </p:cBhvr>
                                      <p:tavLst>
                                        <p:tav tm="0">
                                          <p:val>
                                            <p:strVal val="ppt_x"/>
                                          </p:val>
                                        </p:tav>
                                        <p:tav tm="100000">
                                          <p:val>
                                            <p:strVal val="0-ppt_w/2"/>
                                          </p:val>
                                        </p:tav>
                                      </p:tavLst>
                                    </p:anim>
                                    <p:anim calcmode="lin" valueType="num">
                                      <p:cBhvr additive="base">
                                        <p:cTn id="296" dur="3000"/>
                                        <p:tgtEl>
                                          <p:spTgt spid="14"/>
                                        </p:tgtEl>
                                        <p:attrNameLst>
                                          <p:attrName>ppt_y</p:attrName>
                                        </p:attrNameLst>
                                      </p:cBhvr>
                                      <p:tavLst>
                                        <p:tav tm="0">
                                          <p:val>
                                            <p:strVal val="ppt_y"/>
                                          </p:val>
                                        </p:tav>
                                        <p:tav tm="100000">
                                          <p:val>
                                            <p:strVal val="0-ppt_h/2"/>
                                          </p:val>
                                        </p:tav>
                                      </p:tavLst>
                                    </p:anim>
                                    <p:set>
                                      <p:cBhvr>
                                        <p:cTn id="297" dur="1" fill="hold">
                                          <p:stCondLst>
                                            <p:cond delay="2999"/>
                                          </p:stCondLst>
                                        </p:cTn>
                                        <p:tgtEl>
                                          <p:spTgt spid="14"/>
                                        </p:tgtEl>
                                        <p:attrNameLst>
                                          <p:attrName>style.visibility</p:attrName>
                                        </p:attrNameLst>
                                      </p:cBhvr>
                                      <p:to>
                                        <p:strVal val="hidden"/>
                                      </p:to>
                                    </p:set>
                                  </p:childTnLst>
                                </p:cTn>
                              </p:par>
                              <p:par>
                                <p:cTn id="298" presetID="2" presetClass="exit" presetSubtype="9" fill="hold" nodeType="withEffect">
                                  <p:stCondLst>
                                    <p:cond delay="0"/>
                                  </p:stCondLst>
                                  <p:childTnLst>
                                    <p:anim calcmode="lin" valueType="num">
                                      <p:cBhvr additive="base">
                                        <p:cTn id="299" dur="3000"/>
                                        <p:tgtEl>
                                          <p:spTgt spid="18"/>
                                        </p:tgtEl>
                                        <p:attrNameLst>
                                          <p:attrName>ppt_x</p:attrName>
                                        </p:attrNameLst>
                                      </p:cBhvr>
                                      <p:tavLst>
                                        <p:tav tm="0">
                                          <p:val>
                                            <p:strVal val="ppt_x"/>
                                          </p:val>
                                        </p:tav>
                                        <p:tav tm="100000">
                                          <p:val>
                                            <p:strVal val="0-ppt_w/2"/>
                                          </p:val>
                                        </p:tav>
                                      </p:tavLst>
                                    </p:anim>
                                    <p:anim calcmode="lin" valueType="num">
                                      <p:cBhvr additive="base">
                                        <p:cTn id="300" dur="3000"/>
                                        <p:tgtEl>
                                          <p:spTgt spid="18"/>
                                        </p:tgtEl>
                                        <p:attrNameLst>
                                          <p:attrName>ppt_y</p:attrName>
                                        </p:attrNameLst>
                                      </p:cBhvr>
                                      <p:tavLst>
                                        <p:tav tm="0">
                                          <p:val>
                                            <p:strVal val="ppt_y"/>
                                          </p:val>
                                        </p:tav>
                                        <p:tav tm="100000">
                                          <p:val>
                                            <p:strVal val="0-ppt_h/2"/>
                                          </p:val>
                                        </p:tav>
                                      </p:tavLst>
                                    </p:anim>
                                    <p:set>
                                      <p:cBhvr>
                                        <p:cTn id="301" dur="1" fill="hold">
                                          <p:stCondLst>
                                            <p:cond delay="2999"/>
                                          </p:stCondLst>
                                        </p:cTn>
                                        <p:tgtEl>
                                          <p:spTgt spid="18"/>
                                        </p:tgtEl>
                                        <p:attrNameLst>
                                          <p:attrName>style.visibility</p:attrName>
                                        </p:attrNameLst>
                                      </p:cBhvr>
                                      <p:to>
                                        <p:strVal val="hidden"/>
                                      </p:to>
                                    </p:set>
                                  </p:childTnLst>
                                </p:cTn>
                              </p:par>
                              <p:par>
                                <p:cTn id="302" presetID="2" presetClass="exit" presetSubtype="9" fill="hold" nodeType="withEffect">
                                  <p:stCondLst>
                                    <p:cond delay="0"/>
                                  </p:stCondLst>
                                  <p:childTnLst>
                                    <p:anim calcmode="lin" valueType="num">
                                      <p:cBhvr additive="base">
                                        <p:cTn id="303" dur="3000"/>
                                        <p:tgtEl>
                                          <p:spTgt spid="22"/>
                                        </p:tgtEl>
                                        <p:attrNameLst>
                                          <p:attrName>ppt_x</p:attrName>
                                        </p:attrNameLst>
                                      </p:cBhvr>
                                      <p:tavLst>
                                        <p:tav tm="0">
                                          <p:val>
                                            <p:strVal val="ppt_x"/>
                                          </p:val>
                                        </p:tav>
                                        <p:tav tm="100000">
                                          <p:val>
                                            <p:strVal val="0-ppt_w/2"/>
                                          </p:val>
                                        </p:tav>
                                      </p:tavLst>
                                    </p:anim>
                                    <p:anim calcmode="lin" valueType="num">
                                      <p:cBhvr additive="base">
                                        <p:cTn id="304" dur="3000"/>
                                        <p:tgtEl>
                                          <p:spTgt spid="22"/>
                                        </p:tgtEl>
                                        <p:attrNameLst>
                                          <p:attrName>ppt_y</p:attrName>
                                        </p:attrNameLst>
                                      </p:cBhvr>
                                      <p:tavLst>
                                        <p:tav tm="0">
                                          <p:val>
                                            <p:strVal val="ppt_y"/>
                                          </p:val>
                                        </p:tav>
                                        <p:tav tm="100000">
                                          <p:val>
                                            <p:strVal val="0-ppt_h/2"/>
                                          </p:val>
                                        </p:tav>
                                      </p:tavLst>
                                    </p:anim>
                                    <p:set>
                                      <p:cBhvr>
                                        <p:cTn id="305" dur="1" fill="hold">
                                          <p:stCondLst>
                                            <p:cond delay="2999"/>
                                          </p:stCondLst>
                                        </p:cTn>
                                        <p:tgtEl>
                                          <p:spTgt spid="22"/>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5"/>
                                        </p:tgtEl>
                                        <p:attrNameLst>
                                          <p:attrName>ppt_h</p:attrName>
                                        </p:attrNameLst>
                                      </p:cBhvr>
                                      <p:tavLst>
                                        <p:tav tm="0">
                                          <p:val>
                                            <p:strVal val="ppt_h"/>
                                          </p:val>
                                        </p:tav>
                                        <p:tav tm="100000">
                                          <p:val>
                                            <p:strVal val="ppt_h"/>
                                          </p:val>
                                        </p:tav>
                                      </p:tavLst>
                                    </p:anim>
                                    <p:anim calcmode="lin" valueType="num">
                                      <p:cBhvr>
                                        <p:cTn id="30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5"/>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6"/>
                                        </p:tgtEl>
                                        <p:attrNameLst>
                                          <p:attrName>ppt_h</p:attrName>
                                        </p:attrNameLst>
                                      </p:cBhvr>
                                      <p:tavLst>
                                        <p:tav tm="0">
                                          <p:val>
                                            <p:strVal val="ppt_h"/>
                                          </p:val>
                                        </p:tav>
                                        <p:tav tm="100000">
                                          <p:val>
                                            <p:strVal val="ppt_h"/>
                                          </p:val>
                                        </p:tav>
                                      </p:tavLst>
                                    </p:anim>
                                    <p:anim calcmode="lin" valueType="num">
                                      <p:cBhvr>
                                        <p:cTn id="31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6"/>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7"/>
                                        </p:tgtEl>
                                        <p:attrNameLst>
                                          <p:attrName>ppt_h</p:attrName>
                                        </p:attrNameLst>
                                      </p:cBhvr>
                                      <p:tavLst>
                                        <p:tav tm="0">
                                          <p:val>
                                            <p:strVal val="ppt_h"/>
                                          </p:val>
                                        </p:tav>
                                        <p:tav tm="100000">
                                          <p:val>
                                            <p:strVal val="ppt_h"/>
                                          </p:val>
                                        </p:tav>
                                      </p:tavLst>
                                    </p:anim>
                                    <p:anim calcmode="lin" valueType="num">
                                      <p:cBhvr>
                                        <p:cTn id="31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7"/>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8"/>
                                        </p:tgtEl>
                                        <p:attrNameLst>
                                          <p:attrName>ppt_h</p:attrName>
                                        </p:attrNameLst>
                                      </p:cBhvr>
                                      <p:tavLst>
                                        <p:tav tm="0">
                                          <p:val>
                                            <p:strVal val="ppt_h"/>
                                          </p:val>
                                        </p:tav>
                                        <p:tav tm="100000">
                                          <p:val>
                                            <p:strVal val="ppt_h"/>
                                          </p:val>
                                        </p:tav>
                                      </p:tavLst>
                                    </p:anim>
                                    <p:anim calcmode="lin" valueType="num">
                                      <p:cBhvr>
                                        <p:cTn id="32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8"/>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9"/>
                                        </p:tgtEl>
                                        <p:attrNameLst>
                                          <p:attrName>ppt_h</p:attrName>
                                        </p:attrNameLst>
                                      </p:cBhvr>
                                      <p:tavLst>
                                        <p:tav tm="0">
                                          <p:val>
                                            <p:strVal val="ppt_h"/>
                                          </p:val>
                                        </p:tav>
                                        <p:tav tm="100000">
                                          <p:val>
                                            <p:strVal val="ppt_h"/>
                                          </p:val>
                                        </p:tav>
                                      </p:tavLst>
                                    </p:anim>
                                    <p:anim calcmode="lin" valueType="num">
                                      <p:cBhvr>
                                        <p:cTn id="32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9"/>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10"/>
                                        </p:tgtEl>
                                        <p:attrNameLst>
                                          <p:attrName>ppt_h</p:attrName>
                                        </p:attrNameLst>
                                      </p:cBhvr>
                                      <p:tavLst>
                                        <p:tav tm="0">
                                          <p:val>
                                            <p:strVal val="ppt_h"/>
                                          </p:val>
                                        </p:tav>
                                        <p:tav tm="100000">
                                          <p:val>
                                            <p:strVal val="ppt_h"/>
                                          </p:val>
                                        </p:tav>
                                      </p:tavLst>
                                    </p:anim>
                                    <p:anim calcmode="lin" valueType="num">
                                      <p:cBhvr>
                                        <p:cTn id="32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10"/>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11"/>
                                        </p:tgtEl>
                                        <p:attrNameLst>
                                          <p:attrName>ppt_h</p:attrName>
                                        </p:attrNameLst>
                                      </p:cBhvr>
                                      <p:tavLst>
                                        <p:tav tm="0">
                                          <p:val>
                                            <p:strVal val="ppt_h"/>
                                          </p:val>
                                        </p:tav>
                                        <p:tav tm="100000">
                                          <p:val>
                                            <p:strVal val="ppt_h"/>
                                          </p:val>
                                        </p:tav>
                                      </p:tavLst>
                                    </p:anim>
                                    <p:anim calcmode="lin" valueType="num">
                                      <p:cBhvr>
                                        <p:cTn id="33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11"/>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12"/>
                                        </p:tgtEl>
                                        <p:attrNameLst>
                                          <p:attrName>ppt_h</p:attrName>
                                        </p:attrNameLst>
                                      </p:cBhvr>
                                      <p:tavLst>
                                        <p:tav tm="0">
                                          <p:val>
                                            <p:strVal val="ppt_h"/>
                                          </p:val>
                                        </p:tav>
                                        <p:tav tm="100000">
                                          <p:val>
                                            <p:strVal val="ppt_h"/>
                                          </p:val>
                                        </p:tav>
                                      </p:tavLst>
                                    </p:anim>
                                    <p:anim calcmode="lin" valueType="num">
                                      <p:cBhvr>
                                        <p:cTn id="33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12"/>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13"/>
                                        </p:tgtEl>
                                        <p:attrNameLst>
                                          <p:attrName>ppt_h</p:attrName>
                                        </p:attrNameLst>
                                      </p:cBhvr>
                                      <p:tavLst>
                                        <p:tav tm="0">
                                          <p:val>
                                            <p:strVal val="ppt_h"/>
                                          </p:val>
                                        </p:tav>
                                        <p:tav tm="100000">
                                          <p:val>
                                            <p:strVal val="ppt_h"/>
                                          </p:val>
                                        </p:tav>
                                      </p:tavLst>
                                    </p:anim>
                                    <p:anim calcmode="lin" valueType="num">
                                      <p:cBhvr>
                                        <p:cTn id="34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13"/>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14"/>
                                        </p:tgtEl>
                                        <p:attrNameLst>
                                          <p:attrName>ppt_h</p:attrName>
                                        </p:attrNameLst>
                                      </p:cBhvr>
                                      <p:tavLst>
                                        <p:tav tm="0">
                                          <p:val>
                                            <p:strVal val="ppt_h"/>
                                          </p:val>
                                        </p:tav>
                                        <p:tav tm="100000">
                                          <p:val>
                                            <p:strVal val="ppt_h"/>
                                          </p:val>
                                        </p:tav>
                                      </p:tavLst>
                                    </p:anim>
                                    <p:anim calcmode="lin" valueType="num">
                                      <p:cBhvr>
                                        <p:cTn id="34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14"/>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15"/>
                                        </p:tgtEl>
                                        <p:attrNameLst>
                                          <p:attrName>ppt_h</p:attrName>
                                        </p:attrNameLst>
                                      </p:cBhvr>
                                      <p:tavLst>
                                        <p:tav tm="0">
                                          <p:val>
                                            <p:strVal val="ppt_h"/>
                                          </p:val>
                                        </p:tav>
                                        <p:tav tm="100000">
                                          <p:val>
                                            <p:strVal val="ppt_h"/>
                                          </p:val>
                                        </p:tav>
                                      </p:tavLst>
                                    </p:anim>
                                    <p:anim calcmode="lin" valueType="num">
                                      <p:cBhvr>
                                        <p:cTn id="34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15"/>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16"/>
                                        </p:tgtEl>
                                        <p:attrNameLst>
                                          <p:attrName>ppt_h</p:attrName>
                                        </p:attrNameLst>
                                      </p:cBhvr>
                                      <p:tavLst>
                                        <p:tav tm="0">
                                          <p:val>
                                            <p:strVal val="ppt_h"/>
                                          </p:val>
                                        </p:tav>
                                        <p:tav tm="100000">
                                          <p:val>
                                            <p:strVal val="ppt_h"/>
                                          </p:val>
                                        </p:tav>
                                      </p:tavLst>
                                    </p:anim>
                                    <p:anim calcmode="lin" valueType="num">
                                      <p:cBhvr>
                                        <p:cTn id="35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16"/>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17"/>
                                        </p:tgtEl>
                                        <p:attrNameLst>
                                          <p:attrName>ppt_h</p:attrName>
                                        </p:attrNameLst>
                                      </p:cBhvr>
                                      <p:tavLst>
                                        <p:tav tm="0">
                                          <p:val>
                                            <p:strVal val="ppt_h"/>
                                          </p:val>
                                        </p:tav>
                                        <p:tav tm="100000">
                                          <p:val>
                                            <p:strVal val="ppt_h"/>
                                          </p:val>
                                        </p:tav>
                                      </p:tavLst>
                                    </p:anim>
                                    <p:anim calcmode="lin" valueType="num">
                                      <p:cBhvr>
                                        <p:cTn id="356"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17"/>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18"/>
                                        </p:tgtEl>
                                        <p:attrNameLst>
                                          <p:attrName>ppt_h</p:attrName>
                                        </p:attrNameLst>
                                      </p:cBhvr>
                                      <p:tavLst>
                                        <p:tav tm="0">
                                          <p:val>
                                            <p:strVal val="ppt_h"/>
                                          </p:val>
                                        </p:tav>
                                        <p:tav tm="100000">
                                          <p:val>
                                            <p:strVal val="ppt_h"/>
                                          </p:val>
                                        </p:tav>
                                      </p:tavLst>
                                    </p:anim>
                                    <p:anim calcmode="lin" valueType="num">
                                      <p:cBhvr>
                                        <p:cTn id="360"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18"/>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19"/>
                                        </p:tgtEl>
                                        <p:attrNameLst>
                                          <p:attrName>ppt_h</p:attrName>
                                        </p:attrNameLst>
                                      </p:cBhvr>
                                      <p:tavLst>
                                        <p:tav tm="0">
                                          <p:val>
                                            <p:strVal val="ppt_h"/>
                                          </p:val>
                                        </p:tav>
                                        <p:tav tm="100000">
                                          <p:val>
                                            <p:strVal val="ppt_h"/>
                                          </p:val>
                                        </p:tav>
                                      </p:tavLst>
                                    </p:anim>
                                    <p:anim calcmode="lin" valueType="num">
                                      <p:cBhvr>
                                        <p:cTn id="364"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19"/>
                                        </p:tgtEl>
                                        <p:attrNameLst>
                                          <p:attrName>style.visibility</p:attrName>
                                        </p:attrNameLst>
                                      </p:cBhvr>
                                      <p:to>
                                        <p:strVal val="hidden"/>
                                      </p:to>
                                    </p:set>
                                  </p:childTnLst>
                                </p:cTn>
                              </p:par>
                              <p:par>
                                <p:cTn id="366" presetID="19" presetClass="exit" presetSubtype="10" fill="hold" nodeType="withEffect">
                                  <p:stCondLst>
                                    <p:cond delay="0"/>
                                  </p:stCondLst>
                                  <p:childTnLst>
                                    <p:anim calcmode="lin" valueType="num">
                                      <p:cBhvr>
                                        <p:cTn id="367" dur="3000"/>
                                        <p:tgtEl>
                                          <p:spTgt spid="20"/>
                                        </p:tgtEl>
                                        <p:attrNameLst>
                                          <p:attrName>ppt_h</p:attrName>
                                        </p:attrNameLst>
                                      </p:cBhvr>
                                      <p:tavLst>
                                        <p:tav tm="0">
                                          <p:val>
                                            <p:strVal val="ppt_h"/>
                                          </p:val>
                                        </p:tav>
                                        <p:tav tm="100000">
                                          <p:val>
                                            <p:strVal val="ppt_h"/>
                                          </p:val>
                                        </p:tav>
                                      </p:tavLst>
                                    </p:anim>
                                    <p:anim calcmode="lin" valueType="num">
                                      <p:cBhvr>
                                        <p:cTn id="368"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20"/>
                                        </p:tgtEl>
                                        <p:attrNameLst>
                                          <p:attrName>style.visibility</p:attrName>
                                        </p:attrNameLst>
                                      </p:cBhvr>
                                      <p:to>
                                        <p:strVal val="hidden"/>
                                      </p:to>
                                    </p:set>
                                  </p:childTnLst>
                                </p:cTn>
                              </p:par>
                              <p:par>
                                <p:cTn id="370" presetID="19" presetClass="exit" presetSubtype="10" fill="hold" nodeType="withEffect">
                                  <p:stCondLst>
                                    <p:cond delay="0"/>
                                  </p:stCondLst>
                                  <p:childTnLst>
                                    <p:anim calcmode="lin" valueType="num">
                                      <p:cBhvr>
                                        <p:cTn id="371" dur="3000"/>
                                        <p:tgtEl>
                                          <p:spTgt spid="21"/>
                                        </p:tgtEl>
                                        <p:attrNameLst>
                                          <p:attrName>ppt_h</p:attrName>
                                        </p:attrNameLst>
                                      </p:cBhvr>
                                      <p:tavLst>
                                        <p:tav tm="0">
                                          <p:val>
                                            <p:strVal val="ppt_h"/>
                                          </p:val>
                                        </p:tav>
                                        <p:tav tm="100000">
                                          <p:val>
                                            <p:strVal val="ppt_h"/>
                                          </p:val>
                                        </p:tav>
                                      </p:tavLst>
                                    </p:anim>
                                    <p:anim calcmode="lin" valueType="num">
                                      <p:cBhvr>
                                        <p:cTn id="37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21"/>
                                        </p:tgtEl>
                                        <p:attrNameLst>
                                          <p:attrName>style.visibility</p:attrName>
                                        </p:attrNameLst>
                                      </p:cBhvr>
                                      <p:to>
                                        <p:strVal val="hidden"/>
                                      </p:to>
                                    </p:set>
                                  </p:childTnLst>
                                </p:cTn>
                              </p:par>
                              <p:par>
                                <p:cTn id="374" presetID="19" presetClass="exit" presetSubtype="10" fill="hold" nodeType="withEffect">
                                  <p:stCondLst>
                                    <p:cond delay="0"/>
                                  </p:stCondLst>
                                  <p:childTnLst>
                                    <p:anim calcmode="lin" valueType="num">
                                      <p:cBhvr>
                                        <p:cTn id="375" dur="3000"/>
                                        <p:tgtEl>
                                          <p:spTgt spid="22"/>
                                        </p:tgtEl>
                                        <p:attrNameLst>
                                          <p:attrName>ppt_h</p:attrName>
                                        </p:attrNameLst>
                                      </p:cBhvr>
                                      <p:tavLst>
                                        <p:tav tm="0">
                                          <p:val>
                                            <p:strVal val="ppt_h"/>
                                          </p:val>
                                        </p:tav>
                                        <p:tav tm="100000">
                                          <p:val>
                                            <p:strVal val="ppt_h"/>
                                          </p:val>
                                        </p:tav>
                                      </p:tavLst>
                                    </p:anim>
                                    <p:anim calcmode="lin" valueType="num">
                                      <p:cBhvr>
                                        <p:cTn id="376"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22"/>
                                        </p:tgtEl>
                                        <p:attrNameLst>
                                          <p:attrName>style.visibility</p:attrName>
                                        </p:attrNameLst>
                                      </p:cBhvr>
                                      <p:to>
                                        <p:strVal val="hidden"/>
                                      </p:to>
                                    </p:set>
                                  </p:childTnLst>
                                </p:cTn>
                              </p:par>
                              <p:par>
                                <p:cTn id="378" presetID="19" presetClass="exit" presetSubtype="10" fill="hold" nodeType="withEffect">
                                  <p:stCondLst>
                                    <p:cond delay="0"/>
                                  </p:stCondLst>
                                  <p:childTnLst>
                                    <p:anim calcmode="lin" valueType="num">
                                      <p:cBhvr>
                                        <p:cTn id="379" dur="3000"/>
                                        <p:tgtEl>
                                          <p:spTgt spid="23"/>
                                        </p:tgtEl>
                                        <p:attrNameLst>
                                          <p:attrName>ppt_h</p:attrName>
                                        </p:attrNameLst>
                                      </p:cBhvr>
                                      <p:tavLst>
                                        <p:tav tm="0">
                                          <p:val>
                                            <p:strVal val="ppt_h"/>
                                          </p:val>
                                        </p:tav>
                                        <p:tav tm="100000">
                                          <p:val>
                                            <p:strVal val="ppt_h"/>
                                          </p:val>
                                        </p:tav>
                                      </p:tavLst>
                                    </p:anim>
                                    <p:anim calcmode="lin" valueType="num">
                                      <p:cBhvr>
                                        <p:cTn id="380"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23"/>
                                        </p:tgtEl>
                                        <p:attrNameLst>
                                          <p:attrName>style.visibility</p:attrName>
                                        </p:attrNameLst>
                                      </p:cBhvr>
                                      <p:to>
                                        <p:strVal val="hidden"/>
                                      </p:to>
                                    </p:set>
                                  </p:childTnLst>
                                </p:cTn>
                              </p:par>
                              <p:par>
                                <p:cTn id="382" presetID="19" presetClass="exit" presetSubtype="10" fill="hold" nodeType="withEffect">
                                  <p:stCondLst>
                                    <p:cond delay="0"/>
                                  </p:stCondLst>
                                  <p:childTnLst>
                                    <p:anim calcmode="lin" valueType="num">
                                      <p:cBhvr>
                                        <p:cTn id="383" dur="3000"/>
                                        <p:tgtEl>
                                          <p:spTgt spid="24"/>
                                        </p:tgtEl>
                                        <p:attrNameLst>
                                          <p:attrName>ppt_h</p:attrName>
                                        </p:attrNameLst>
                                      </p:cBhvr>
                                      <p:tavLst>
                                        <p:tav tm="0">
                                          <p:val>
                                            <p:strVal val="ppt_h"/>
                                          </p:val>
                                        </p:tav>
                                        <p:tav tm="100000">
                                          <p:val>
                                            <p:strVal val="ppt_h"/>
                                          </p:val>
                                        </p:tav>
                                      </p:tavLst>
                                    </p:anim>
                                    <p:anim calcmode="lin" valueType="num">
                                      <p:cBhvr>
                                        <p:cTn id="384"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24"/>
                                        </p:tgtEl>
                                        <p:attrNameLst>
                                          <p:attrName>style.visibility</p:attrName>
                                        </p:attrNameLst>
                                      </p:cBhvr>
                                      <p:to>
                                        <p:strVal val="hidden"/>
                                      </p:to>
                                    </p:set>
                                  </p:childTnLst>
                                </p:cTn>
                              </p:par>
                              <p:par>
                                <p:cTn id="386" presetID="3" presetClass="exit" presetSubtype="10" fill="hold" nodeType="withEffect">
                                  <p:stCondLst>
                                    <p:cond delay="0"/>
                                  </p:stCondLst>
                                  <p:childTnLst>
                                    <p:animEffect transition="out" filter="blinds(horizontal)">
                                      <p:cBhvr>
                                        <p:cTn id="387" dur="3000"/>
                                        <p:tgtEl>
                                          <p:spTgt spid="5"/>
                                        </p:tgtEl>
                                      </p:cBhvr>
                                    </p:animEffect>
                                    <p:set>
                                      <p:cBhvr>
                                        <p:cTn id="388" dur="1" fill="hold">
                                          <p:stCondLst>
                                            <p:cond delay="2999"/>
                                          </p:stCondLst>
                                        </p:cTn>
                                        <p:tgtEl>
                                          <p:spTgt spid="5"/>
                                        </p:tgtEl>
                                        <p:attrNameLst>
                                          <p:attrName>style.visibility</p:attrName>
                                        </p:attrNameLst>
                                      </p:cBhvr>
                                      <p:to>
                                        <p:strVal val="hidden"/>
                                      </p:to>
                                    </p:set>
                                  </p:childTnLst>
                                </p:cTn>
                              </p:par>
                              <p:par>
                                <p:cTn id="389" presetID="3" presetClass="exit" presetSubtype="10" fill="hold" nodeType="withEffect">
                                  <p:stCondLst>
                                    <p:cond delay="0"/>
                                  </p:stCondLst>
                                  <p:childTnLst>
                                    <p:animEffect transition="out" filter="blinds(horizontal)">
                                      <p:cBhvr>
                                        <p:cTn id="390" dur="3000"/>
                                        <p:tgtEl>
                                          <p:spTgt spid="6"/>
                                        </p:tgtEl>
                                      </p:cBhvr>
                                    </p:animEffect>
                                    <p:set>
                                      <p:cBhvr>
                                        <p:cTn id="391" dur="1" fill="hold">
                                          <p:stCondLst>
                                            <p:cond delay="2999"/>
                                          </p:stCondLst>
                                        </p:cTn>
                                        <p:tgtEl>
                                          <p:spTgt spid="6"/>
                                        </p:tgtEl>
                                        <p:attrNameLst>
                                          <p:attrName>style.visibility</p:attrName>
                                        </p:attrNameLst>
                                      </p:cBhvr>
                                      <p:to>
                                        <p:strVal val="hidden"/>
                                      </p:to>
                                    </p:set>
                                  </p:childTnLst>
                                </p:cTn>
                              </p:par>
                              <p:par>
                                <p:cTn id="392" presetID="3" presetClass="exit" presetSubtype="10" fill="hold" nodeType="withEffect">
                                  <p:stCondLst>
                                    <p:cond delay="0"/>
                                  </p:stCondLst>
                                  <p:childTnLst>
                                    <p:animEffect transition="out" filter="blinds(horizontal)">
                                      <p:cBhvr>
                                        <p:cTn id="393" dur="3000"/>
                                        <p:tgtEl>
                                          <p:spTgt spid="7"/>
                                        </p:tgtEl>
                                      </p:cBhvr>
                                    </p:animEffect>
                                    <p:set>
                                      <p:cBhvr>
                                        <p:cTn id="394" dur="1" fill="hold">
                                          <p:stCondLst>
                                            <p:cond delay="2999"/>
                                          </p:stCondLst>
                                        </p:cTn>
                                        <p:tgtEl>
                                          <p:spTgt spid="7"/>
                                        </p:tgtEl>
                                        <p:attrNameLst>
                                          <p:attrName>style.visibility</p:attrName>
                                        </p:attrNameLst>
                                      </p:cBhvr>
                                      <p:to>
                                        <p:strVal val="hidden"/>
                                      </p:to>
                                    </p:set>
                                  </p:childTnLst>
                                </p:cTn>
                              </p:par>
                              <p:par>
                                <p:cTn id="395" presetID="3" presetClass="exit" presetSubtype="10" fill="hold" nodeType="withEffect">
                                  <p:stCondLst>
                                    <p:cond delay="0"/>
                                  </p:stCondLst>
                                  <p:childTnLst>
                                    <p:animEffect transition="out" filter="blinds(horizontal)">
                                      <p:cBhvr>
                                        <p:cTn id="396" dur="3000"/>
                                        <p:tgtEl>
                                          <p:spTgt spid="8"/>
                                        </p:tgtEl>
                                      </p:cBhvr>
                                    </p:animEffect>
                                    <p:set>
                                      <p:cBhvr>
                                        <p:cTn id="397" dur="1" fill="hold">
                                          <p:stCondLst>
                                            <p:cond delay="2999"/>
                                          </p:stCondLst>
                                        </p:cTn>
                                        <p:tgtEl>
                                          <p:spTgt spid="8"/>
                                        </p:tgtEl>
                                        <p:attrNameLst>
                                          <p:attrName>style.visibility</p:attrName>
                                        </p:attrNameLst>
                                      </p:cBhvr>
                                      <p:to>
                                        <p:strVal val="hidden"/>
                                      </p:to>
                                    </p:set>
                                  </p:childTnLst>
                                </p:cTn>
                              </p:par>
                              <p:par>
                                <p:cTn id="398" presetID="3" presetClass="exit" presetSubtype="10" fill="hold" nodeType="withEffect">
                                  <p:stCondLst>
                                    <p:cond delay="0"/>
                                  </p:stCondLst>
                                  <p:childTnLst>
                                    <p:animEffect transition="out" filter="blinds(horizontal)">
                                      <p:cBhvr>
                                        <p:cTn id="399" dur="3000"/>
                                        <p:tgtEl>
                                          <p:spTgt spid="9"/>
                                        </p:tgtEl>
                                      </p:cBhvr>
                                    </p:animEffect>
                                    <p:set>
                                      <p:cBhvr>
                                        <p:cTn id="400" dur="1" fill="hold">
                                          <p:stCondLst>
                                            <p:cond delay="2999"/>
                                          </p:stCondLst>
                                        </p:cTn>
                                        <p:tgtEl>
                                          <p:spTgt spid="9"/>
                                        </p:tgtEl>
                                        <p:attrNameLst>
                                          <p:attrName>style.visibility</p:attrName>
                                        </p:attrNameLst>
                                      </p:cBhvr>
                                      <p:to>
                                        <p:strVal val="hidden"/>
                                      </p:to>
                                    </p:set>
                                  </p:childTnLst>
                                </p:cTn>
                              </p:par>
                              <p:par>
                                <p:cTn id="401" presetID="3" presetClass="exit" presetSubtype="10" fill="hold" nodeType="withEffect">
                                  <p:stCondLst>
                                    <p:cond delay="0"/>
                                  </p:stCondLst>
                                  <p:childTnLst>
                                    <p:animEffect transition="out" filter="blinds(horizontal)">
                                      <p:cBhvr>
                                        <p:cTn id="402" dur="3000"/>
                                        <p:tgtEl>
                                          <p:spTgt spid="10"/>
                                        </p:tgtEl>
                                      </p:cBhvr>
                                    </p:animEffect>
                                    <p:set>
                                      <p:cBhvr>
                                        <p:cTn id="403" dur="1" fill="hold">
                                          <p:stCondLst>
                                            <p:cond delay="2999"/>
                                          </p:stCondLst>
                                        </p:cTn>
                                        <p:tgtEl>
                                          <p:spTgt spid="10"/>
                                        </p:tgtEl>
                                        <p:attrNameLst>
                                          <p:attrName>style.visibility</p:attrName>
                                        </p:attrNameLst>
                                      </p:cBhvr>
                                      <p:to>
                                        <p:strVal val="hidden"/>
                                      </p:to>
                                    </p:set>
                                  </p:childTnLst>
                                </p:cTn>
                              </p:par>
                              <p:par>
                                <p:cTn id="404" presetID="3" presetClass="exit" presetSubtype="10" fill="hold" nodeType="withEffect">
                                  <p:stCondLst>
                                    <p:cond delay="0"/>
                                  </p:stCondLst>
                                  <p:childTnLst>
                                    <p:animEffect transition="out" filter="blinds(horizontal)">
                                      <p:cBhvr>
                                        <p:cTn id="405" dur="3000"/>
                                        <p:tgtEl>
                                          <p:spTgt spid="11"/>
                                        </p:tgtEl>
                                      </p:cBhvr>
                                    </p:animEffect>
                                    <p:set>
                                      <p:cBhvr>
                                        <p:cTn id="406" dur="1" fill="hold">
                                          <p:stCondLst>
                                            <p:cond delay="2999"/>
                                          </p:stCondLst>
                                        </p:cTn>
                                        <p:tgtEl>
                                          <p:spTgt spid="11"/>
                                        </p:tgtEl>
                                        <p:attrNameLst>
                                          <p:attrName>style.visibility</p:attrName>
                                        </p:attrNameLst>
                                      </p:cBhvr>
                                      <p:to>
                                        <p:strVal val="hidden"/>
                                      </p:to>
                                    </p:set>
                                  </p:childTnLst>
                                </p:cTn>
                              </p:par>
                              <p:par>
                                <p:cTn id="407" presetID="3" presetClass="exit" presetSubtype="10" fill="hold" nodeType="withEffect">
                                  <p:stCondLst>
                                    <p:cond delay="0"/>
                                  </p:stCondLst>
                                  <p:childTnLst>
                                    <p:animEffect transition="out" filter="blinds(horizontal)">
                                      <p:cBhvr>
                                        <p:cTn id="408" dur="3000"/>
                                        <p:tgtEl>
                                          <p:spTgt spid="12"/>
                                        </p:tgtEl>
                                      </p:cBhvr>
                                    </p:animEffect>
                                    <p:set>
                                      <p:cBhvr>
                                        <p:cTn id="409" dur="1" fill="hold">
                                          <p:stCondLst>
                                            <p:cond delay="2999"/>
                                          </p:stCondLst>
                                        </p:cTn>
                                        <p:tgtEl>
                                          <p:spTgt spid="12"/>
                                        </p:tgtEl>
                                        <p:attrNameLst>
                                          <p:attrName>style.visibility</p:attrName>
                                        </p:attrNameLst>
                                      </p:cBhvr>
                                      <p:to>
                                        <p:strVal val="hidden"/>
                                      </p:to>
                                    </p:set>
                                  </p:childTnLst>
                                </p:cTn>
                              </p:par>
                              <p:par>
                                <p:cTn id="410" presetID="3" presetClass="exit" presetSubtype="10" fill="hold" nodeType="withEffect">
                                  <p:stCondLst>
                                    <p:cond delay="0"/>
                                  </p:stCondLst>
                                  <p:childTnLst>
                                    <p:animEffect transition="out" filter="blinds(horizontal)">
                                      <p:cBhvr>
                                        <p:cTn id="411" dur="3000"/>
                                        <p:tgtEl>
                                          <p:spTgt spid="13"/>
                                        </p:tgtEl>
                                      </p:cBhvr>
                                    </p:animEffect>
                                    <p:set>
                                      <p:cBhvr>
                                        <p:cTn id="412" dur="1" fill="hold">
                                          <p:stCondLst>
                                            <p:cond delay="2999"/>
                                          </p:stCondLst>
                                        </p:cTn>
                                        <p:tgtEl>
                                          <p:spTgt spid="13"/>
                                        </p:tgtEl>
                                        <p:attrNameLst>
                                          <p:attrName>style.visibility</p:attrName>
                                        </p:attrNameLst>
                                      </p:cBhvr>
                                      <p:to>
                                        <p:strVal val="hidden"/>
                                      </p:to>
                                    </p:set>
                                  </p:childTnLst>
                                </p:cTn>
                              </p:par>
                              <p:par>
                                <p:cTn id="413" presetID="3" presetClass="exit" presetSubtype="10" fill="hold" nodeType="withEffect">
                                  <p:stCondLst>
                                    <p:cond delay="0"/>
                                  </p:stCondLst>
                                  <p:childTnLst>
                                    <p:animEffect transition="out" filter="blinds(horizontal)">
                                      <p:cBhvr>
                                        <p:cTn id="414" dur="3000"/>
                                        <p:tgtEl>
                                          <p:spTgt spid="14"/>
                                        </p:tgtEl>
                                      </p:cBhvr>
                                    </p:animEffect>
                                    <p:set>
                                      <p:cBhvr>
                                        <p:cTn id="415" dur="1" fill="hold">
                                          <p:stCondLst>
                                            <p:cond delay="2999"/>
                                          </p:stCondLst>
                                        </p:cTn>
                                        <p:tgtEl>
                                          <p:spTgt spid="14"/>
                                        </p:tgtEl>
                                        <p:attrNameLst>
                                          <p:attrName>style.visibility</p:attrName>
                                        </p:attrNameLst>
                                      </p:cBhvr>
                                      <p:to>
                                        <p:strVal val="hidden"/>
                                      </p:to>
                                    </p:set>
                                  </p:childTnLst>
                                </p:cTn>
                              </p:par>
                              <p:par>
                                <p:cTn id="416" presetID="3" presetClass="exit" presetSubtype="10" fill="hold" nodeType="withEffect">
                                  <p:stCondLst>
                                    <p:cond delay="0"/>
                                  </p:stCondLst>
                                  <p:childTnLst>
                                    <p:animEffect transition="out" filter="blinds(horizontal)">
                                      <p:cBhvr>
                                        <p:cTn id="417" dur="3000"/>
                                        <p:tgtEl>
                                          <p:spTgt spid="15"/>
                                        </p:tgtEl>
                                      </p:cBhvr>
                                    </p:animEffect>
                                    <p:set>
                                      <p:cBhvr>
                                        <p:cTn id="418" dur="1" fill="hold">
                                          <p:stCondLst>
                                            <p:cond delay="2999"/>
                                          </p:stCondLst>
                                        </p:cTn>
                                        <p:tgtEl>
                                          <p:spTgt spid="15"/>
                                        </p:tgtEl>
                                        <p:attrNameLst>
                                          <p:attrName>style.visibility</p:attrName>
                                        </p:attrNameLst>
                                      </p:cBhvr>
                                      <p:to>
                                        <p:strVal val="hidden"/>
                                      </p:to>
                                    </p:set>
                                  </p:childTnLst>
                                </p:cTn>
                              </p:par>
                              <p:par>
                                <p:cTn id="419" presetID="3" presetClass="exit" presetSubtype="10" fill="hold" nodeType="withEffect">
                                  <p:stCondLst>
                                    <p:cond delay="0"/>
                                  </p:stCondLst>
                                  <p:childTnLst>
                                    <p:animEffect transition="out" filter="blinds(horizontal)">
                                      <p:cBhvr>
                                        <p:cTn id="420" dur="3000"/>
                                        <p:tgtEl>
                                          <p:spTgt spid="16"/>
                                        </p:tgtEl>
                                      </p:cBhvr>
                                    </p:animEffect>
                                    <p:set>
                                      <p:cBhvr>
                                        <p:cTn id="421" dur="1" fill="hold">
                                          <p:stCondLst>
                                            <p:cond delay="2999"/>
                                          </p:stCondLst>
                                        </p:cTn>
                                        <p:tgtEl>
                                          <p:spTgt spid="16"/>
                                        </p:tgtEl>
                                        <p:attrNameLst>
                                          <p:attrName>style.visibility</p:attrName>
                                        </p:attrNameLst>
                                      </p:cBhvr>
                                      <p:to>
                                        <p:strVal val="hidden"/>
                                      </p:to>
                                    </p:set>
                                  </p:childTnLst>
                                </p:cTn>
                              </p:par>
                              <p:par>
                                <p:cTn id="422" presetID="3" presetClass="exit" presetSubtype="10" fill="hold" nodeType="withEffect">
                                  <p:stCondLst>
                                    <p:cond delay="0"/>
                                  </p:stCondLst>
                                  <p:childTnLst>
                                    <p:animEffect transition="out" filter="blinds(horizontal)">
                                      <p:cBhvr>
                                        <p:cTn id="423" dur="3000"/>
                                        <p:tgtEl>
                                          <p:spTgt spid="17"/>
                                        </p:tgtEl>
                                      </p:cBhvr>
                                    </p:animEffect>
                                    <p:set>
                                      <p:cBhvr>
                                        <p:cTn id="424" dur="1" fill="hold">
                                          <p:stCondLst>
                                            <p:cond delay="2999"/>
                                          </p:stCondLst>
                                        </p:cTn>
                                        <p:tgtEl>
                                          <p:spTgt spid="17"/>
                                        </p:tgtEl>
                                        <p:attrNameLst>
                                          <p:attrName>style.visibility</p:attrName>
                                        </p:attrNameLst>
                                      </p:cBhvr>
                                      <p:to>
                                        <p:strVal val="hidden"/>
                                      </p:to>
                                    </p:set>
                                  </p:childTnLst>
                                </p:cTn>
                              </p:par>
                              <p:par>
                                <p:cTn id="425" presetID="3" presetClass="exit" presetSubtype="10" fill="hold" nodeType="withEffect">
                                  <p:stCondLst>
                                    <p:cond delay="0"/>
                                  </p:stCondLst>
                                  <p:childTnLst>
                                    <p:animEffect transition="out" filter="blinds(horizontal)">
                                      <p:cBhvr>
                                        <p:cTn id="426" dur="3000"/>
                                        <p:tgtEl>
                                          <p:spTgt spid="18"/>
                                        </p:tgtEl>
                                      </p:cBhvr>
                                    </p:animEffect>
                                    <p:set>
                                      <p:cBhvr>
                                        <p:cTn id="427" dur="1" fill="hold">
                                          <p:stCondLst>
                                            <p:cond delay="2999"/>
                                          </p:stCondLst>
                                        </p:cTn>
                                        <p:tgtEl>
                                          <p:spTgt spid="18"/>
                                        </p:tgtEl>
                                        <p:attrNameLst>
                                          <p:attrName>style.visibility</p:attrName>
                                        </p:attrNameLst>
                                      </p:cBhvr>
                                      <p:to>
                                        <p:strVal val="hidden"/>
                                      </p:to>
                                    </p:set>
                                  </p:childTnLst>
                                </p:cTn>
                              </p:par>
                              <p:par>
                                <p:cTn id="428" presetID="3" presetClass="exit" presetSubtype="10" fill="hold" nodeType="withEffect">
                                  <p:stCondLst>
                                    <p:cond delay="0"/>
                                  </p:stCondLst>
                                  <p:childTnLst>
                                    <p:animEffect transition="out" filter="blinds(horizontal)">
                                      <p:cBhvr>
                                        <p:cTn id="429" dur="3000"/>
                                        <p:tgtEl>
                                          <p:spTgt spid="19"/>
                                        </p:tgtEl>
                                      </p:cBhvr>
                                    </p:animEffect>
                                    <p:set>
                                      <p:cBhvr>
                                        <p:cTn id="430" dur="1" fill="hold">
                                          <p:stCondLst>
                                            <p:cond delay="2999"/>
                                          </p:stCondLst>
                                        </p:cTn>
                                        <p:tgtEl>
                                          <p:spTgt spid="19"/>
                                        </p:tgtEl>
                                        <p:attrNameLst>
                                          <p:attrName>style.visibility</p:attrName>
                                        </p:attrNameLst>
                                      </p:cBhvr>
                                      <p:to>
                                        <p:strVal val="hidden"/>
                                      </p:to>
                                    </p:set>
                                  </p:childTnLst>
                                </p:cTn>
                              </p:par>
                              <p:par>
                                <p:cTn id="431" presetID="3" presetClass="exit" presetSubtype="10" fill="hold" nodeType="withEffect">
                                  <p:stCondLst>
                                    <p:cond delay="0"/>
                                  </p:stCondLst>
                                  <p:childTnLst>
                                    <p:animEffect transition="out" filter="blinds(horizontal)">
                                      <p:cBhvr>
                                        <p:cTn id="432" dur="3000"/>
                                        <p:tgtEl>
                                          <p:spTgt spid="20"/>
                                        </p:tgtEl>
                                      </p:cBhvr>
                                    </p:animEffect>
                                    <p:set>
                                      <p:cBhvr>
                                        <p:cTn id="433" dur="1" fill="hold">
                                          <p:stCondLst>
                                            <p:cond delay="2999"/>
                                          </p:stCondLst>
                                        </p:cTn>
                                        <p:tgtEl>
                                          <p:spTgt spid="20"/>
                                        </p:tgtEl>
                                        <p:attrNameLst>
                                          <p:attrName>style.visibility</p:attrName>
                                        </p:attrNameLst>
                                      </p:cBhvr>
                                      <p:to>
                                        <p:strVal val="hidden"/>
                                      </p:to>
                                    </p:set>
                                  </p:childTnLst>
                                </p:cTn>
                              </p:par>
                              <p:par>
                                <p:cTn id="434" presetID="3" presetClass="exit" presetSubtype="10" fill="hold" nodeType="withEffect">
                                  <p:stCondLst>
                                    <p:cond delay="0"/>
                                  </p:stCondLst>
                                  <p:childTnLst>
                                    <p:animEffect transition="out" filter="blinds(horizontal)">
                                      <p:cBhvr>
                                        <p:cTn id="435" dur="3000"/>
                                        <p:tgtEl>
                                          <p:spTgt spid="21"/>
                                        </p:tgtEl>
                                      </p:cBhvr>
                                    </p:animEffect>
                                    <p:set>
                                      <p:cBhvr>
                                        <p:cTn id="436" dur="1" fill="hold">
                                          <p:stCondLst>
                                            <p:cond delay="2999"/>
                                          </p:stCondLst>
                                        </p:cTn>
                                        <p:tgtEl>
                                          <p:spTgt spid="21"/>
                                        </p:tgtEl>
                                        <p:attrNameLst>
                                          <p:attrName>style.visibility</p:attrName>
                                        </p:attrNameLst>
                                      </p:cBhvr>
                                      <p:to>
                                        <p:strVal val="hidden"/>
                                      </p:to>
                                    </p:set>
                                  </p:childTnLst>
                                </p:cTn>
                              </p:par>
                              <p:par>
                                <p:cTn id="437" presetID="3" presetClass="exit" presetSubtype="10" fill="hold" nodeType="withEffect">
                                  <p:stCondLst>
                                    <p:cond delay="0"/>
                                  </p:stCondLst>
                                  <p:childTnLst>
                                    <p:animEffect transition="out" filter="blinds(horizontal)">
                                      <p:cBhvr>
                                        <p:cTn id="438" dur="3000"/>
                                        <p:tgtEl>
                                          <p:spTgt spid="22"/>
                                        </p:tgtEl>
                                      </p:cBhvr>
                                    </p:animEffect>
                                    <p:set>
                                      <p:cBhvr>
                                        <p:cTn id="439" dur="1" fill="hold">
                                          <p:stCondLst>
                                            <p:cond delay="2999"/>
                                          </p:stCondLst>
                                        </p:cTn>
                                        <p:tgtEl>
                                          <p:spTgt spid="22"/>
                                        </p:tgtEl>
                                        <p:attrNameLst>
                                          <p:attrName>style.visibility</p:attrName>
                                        </p:attrNameLst>
                                      </p:cBhvr>
                                      <p:to>
                                        <p:strVal val="hidden"/>
                                      </p:to>
                                    </p:set>
                                  </p:childTnLst>
                                </p:cTn>
                              </p:par>
                              <p:par>
                                <p:cTn id="440" presetID="3" presetClass="exit" presetSubtype="10" fill="hold" nodeType="withEffect">
                                  <p:stCondLst>
                                    <p:cond delay="0"/>
                                  </p:stCondLst>
                                  <p:childTnLst>
                                    <p:animEffect transition="out" filter="blinds(horizontal)">
                                      <p:cBhvr>
                                        <p:cTn id="441" dur="3000"/>
                                        <p:tgtEl>
                                          <p:spTgt spid="23"/>
                                        </p:tgtEl>
                                      </p:cBhvr>
                                    </p:animEffect>
                                    <p:set>
                                      <p:cBhvr>
                                        <p:cTn id="442" dur="1" fill="hold">
                                          <p:stCondLst>
                                            <p:cond delay="2999"/>
                                          </p:stCondLst>
                                        </p:cTn>
                                        <p:tgtEl>
                                          <p:spTgt spid="23"/>
                                        </p:tgtEl>
                                        <p:attrNameLst>
                                          <p:attrName>style.visibility</p:attrName>
                                        </p:attrNameLst>
                                      </p:cBhvr>
                                      <p:to>
                                        <p:strVal val="hidden"/>
                                      </p:to>
                                    </p:set>
                                  </p:childTnLst>
                                </p:cTn>
                              </p:par>
                              <p:par>
                                <p:cTn id="443" presetID="3" presetClass="exit" presetSubtype="10" fill="hold" nodeType="withEffect">
                                  <p:stCondLst>
                                    <p:cond delay="0"/>
                                  </p:stCondLst>
                                  <p:childTnLst>
                                    <p:animEffect transition="out" filter="blinds(horizontal)">
                                      <p:cBhvr>
                                        <p:cTn id="444" dur="3000"/>
                                        <p:tgtEl>
                                          <p:spTgt spid="24"/>
                                        </p:tgtEl>
                                      </p:cBhvr>
                                    </p:animEffect>
                                    <p:set>
                                      <p:cBhvr>
                                        <p:cTn id="445" dur="1" fill="hold">
                                          <p:stCondLst>
                                            <p:cond delay="2999"/>
                                          </p:stCondLst>
                                        </p:cTn>
                                        <p:tgtEl>
                                          <p:spTgt spid="24"/>
                                        </p:tgtEl>
                                        <p:attrNameLst>
                                          <p:attrName>style.visibility</p:attrName>
                                        </p:attrNameLst>
                                      </p:cBhvr>
                                      <p:to>
                                        <p:strVal val="hidden"/>
                                      </p:to>
                                    </p:set>
                                  </p:childTnLst>
                                </p:cTn>
                              </p:par>
                              <p:par>
                                <p:cTn id="446" presetID="8" presetClass="entr" presetSubtype="32" fill="hold" nodeType="withEffect">
                                  <p:stCondLst>
                                    <p:cond delay="0"/>
                                  </p:stCondLst>
                                  <p:childTnLst>
                                    <p:set>
                                      <p:cBhvr>
                                        <p:cTn id="447" dur="1" fill="hold">
                                          <p:stCondLst>
                                            <p:cond delay="0"/>
                                          </p:stCondLst>
                                        </p:cTn>
                                        <p:tgtEl>
                                          <p:spTgt spid="4"/>
                                        </p:tgtEl>
                                        <p:attrNameLst>
                                          <p:attrName>style.visibility</p:attrName>
                                        </p:attrNameLst>
                                      </p:cBhvr>
                                      <p:to>
                                        <p:strVal val="visible"/>
                                      </p:to>
                                    </p:set>
                                    <p:animEffect transition="in" filter="diamond(out)">
                                      <p:cBhvr>
                                        <p:cTn id="448" dur="3000"/>
                                        <p:tgtEl>
                                          <p:spTgt spid="4"/>
                                        </p:tgtEl>
                                      </p:cBhvr>
                                    </p:animEffect>
                                  </p:childTnLst>
                                </p:cTn>
                              </p:par>
                              <p:par>
                                <p:cTn id="449" presetID="23" presetClass="entr" presetSubtype="288"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4/3*#ppt_w"/>
                                          </p:val>
                                        </p:tav>
                                        <p:tav tm="100000">
                                          <p:val>
                                            <p:strVal val="#ppt_w"/>
                                          </p:val>
                                        </p:tav>
                                      </p:tavLst>
                                    </p:anim>
                                    <p:anim calcmode="lin" valueType="num">
                                      <p:cBhvr>
                                        <p:cTn id="452" dur="3000" fill="hold"/>
                                        <p:tgtEl>
                                          <p:spTgt spid="4"/>
                                        </p:tgtEl>
                                        <p:attrNameLst>
                                          <p:attrName>ppt_h</p:attrName>
                                        </p:attrNameLst>
                                      </p:cBhvr>
                                      <p:tavLst>
                                        <p:tav tm="0">
                                          <p:val>
                                            <p:strVal val="4/3*#ppt_h"/>
                                          </p:val>
                                        </p:tav>
                                        <p:tav tm="100000">
                                          <p:val>
                                            <p:strVal val="#ppt_h"/>
                                          </p:val>
                                        </p:tav>
                                      </p:tavLst>
                                    </p:anim>
                                  </p:childTnLst>
                                </p:cTn>
                              </p:par>
                            </p:childTnLst>
                          </p:cTn>
                        </p:par>
                        <p:par>
                          <p:cTn id="453" fill="hold">
                            <p:stCondLst>
                              <p:cond delay="6000"/>
                            </p:stCondLst>
                            <p:childTnLst>
                              <p:par>
                                <p:cTn id="454" presetID="40" presetClass="entr" presetSubtype="0" fill="hold" grpId="0" nodeType="afterEffect">
                                  <p:stCondLst>
                                    <p:cond delay="0"/>
                                  </p:stCondLst>
                                  <p:iterate type="lt">
                                    <p:tmPct val="10000"/>
                                  </p:iterate>
                                  <p:childTnLst>
                                    <p:set>
                                      <p:cBhvr>
                                        <p:cTn id="455" dur="1" fill="hold">
                                          <p:stCondLst>
                                            <p:cond delay="0"/>
                                          </p:stCondLst>
                                        </p:cTn>
                                        <p:tgtEl>
                                          <p:spTgt spid="25"/>
                                        </p:tgtEl>
                                        <p:attrNameLst>
                                          <p:attrName>style.visibility</p:attrName>
                                        </p:attrNameLst>
                                      </p:cBhvr>
                                      <p:to>
                                        <p:strVal val="visible"/>
                                      </p:to>
                                    </p:set>
                                    <p:animEffect transition="in" filter="fade">
                                      <p:cBhvr>
                                        <p:cTn id="456" dur="1000"/>
                                        <p:tgtEl>
                                          <p:spTgt spid="25"/>
                                        </p:tgtEl>
                                      </p:cBhvr>
                                    </p:animEffect>
                                    <p:anim calcmode="lin" valueType="num">
                                      <p:cBhvr>
                                        <p:cTn id="457" dur="1000" fill="hold"/>
                                        <p:tgtEl>
                                          <p:spTgt spid="25"/>
                                        </p:tgtEl>
                                        <p:attrNameLst>
                                          <p:attrName>ppt_x</p:attrName>
                                        </p:attrNameLst>
                                      </p:cBhvr>
                                      <p:tavLst>
                                        <p:tav tm="0">
                                          <p:val>
                                            <p:strVal val="#ppt_x-.1"/>
                                          </p:val>
                                        </p:tav>
                                        <p:tav tm="100000">
                                          <p:val>
                                            <p:strVal val="#ppt_x"/>
                                          </p:val>
                                        </p:tav>
                                      </p:tavLst>
                                    </p:anim>
                                    <p:anim calcmode="lin" valueType="num">
                                      <p:cBhvr>
                                        <p:cTn id="45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1305353.jpg"/>
          <p:cNvPicPr>
            <a:picLocks noChangeAspect="1"/>
          </p:cNvPicPr>
          <p:nvPr/>
        </p:nvPicPr>
        <p:blipFill>
          <a:blip r:embed="rId2"/>
          <a:stretch>
            <a:fillRect/>
          </a:stretch>
        </p:blipFill>
        <p:spPr bwMode="auto">
          <a:xfrm>
            <a:off x="0" y="-357208"/>
            <a:ext cx="9144000" cy="5786478"/>
          </a:xfrm>
          <a:prstGeom prst="rect">
            <a:avLst/>
          </a:prstGeom>
          <a:gradFill rotWithShape="0">
            <a:gsLst>
              <a:gs pos="0">
                <a:srgbClr val="D6B19C"/>
              </a:gs>
              <a:gs pos="30000">
                <a:srgbClr val="D49E6C"/>
              </a:gs>
              <a:gs pos="70000">
                <a:srgbClr val="A65528"/>
              </a:gs>
              <a:gs pos="100000">
                <a:srgbClr val="663012"/>
              </a:gs>
            </a:gsLst>
            <a:lin ang="0"/>
          </a:gradFill>
          <a:ln w="9525">
            <a:noFill/>
            <a:miter lim="800000"/>
            <a:headEnd/>
            <a:tailEnd/>
          </a:ln>
        </p:spPr>
      </p:pic>
      <p:sp>
        <p:nvSpPr>
          <p:cNvPr id="6" name="5 Triángulo rectángulo"/>
          <p:cNvSpPr/>
          <p:nvPr/>
        </p:nvSpPr>
        <p:spPr>
          <a:xfrm>
            <a:off x="0" y="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a:off x="7858125" y="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642938" y="428625"/>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7429500" y="320675"/>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a:off x="1214438" y="85725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6715125" y="803275"/>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a:off x="1857375" y="1285875"/>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a:off x="5929313" y="133985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rot="21313465">
            <a:off x="2617788" y="1746250"/>
            <a:ext cx="1071562" cy="857250"/>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5429250" y="1768475"/>
            <a:ext cx="1143000" cy="857250"/>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flipH="1">
            <a:off x="2714625" y="2571750"/>
            <a:ext cx="1000125" cy="80327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rectángulo"/>
          <p:cNvSpPr/>
          <p:nvPr/>
        </p:nvSpPr>
        <p:spPr>
          <a:xfrm flipH="1">
            <a:off x="1928813" y="294640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a:off x="1357313" y="3322638"/>
            <a:ext cx="1285875" cy="909637"/>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rectángulo"/>
          <p:cNvSpPr/>
          <p:nvPr/>
        </p:nvSpPr>
        <p:spPr>
          <a:xfrm flipH="1">
            <a:off x="642938" y="380365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rectángulo"/>
          <p:cNvSpPr/>
          <p:nvPr/>
        </p:nvSpPr>
        <p:spPr>
          <a:xfrm flipH="1">
            <a:off x="0" y="4232275"/>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rectángulo"/>
          <p:cNvSpPr/>
          <p:nvPr/>
        </p:nvSpPr>
        <p:spPr>
          <a:xfrm>
            <a:off x="5429250" y="2625725"/>
            <a:ext cx="1214438" cy="80327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rectángulo"/>
          <p:cNvSpPr/>
          <p:nvPr/>
        </p:nvSpPr>
        <p:spPr>
          <a:xfrm>
            <a:off x="5929313" y="2946400"/>
            <a:ext cx="1357312"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rectángulo"/>
          <p:cNvSpPr/>
          <p:nvPr/>
        </p:nvSpPr>
        <p:spPr>
          <a:xfrm>
            <a:off x="6572250" y="3375025"/>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rectángulo"/>
          <p:cNvSpPr/>
          <p:nvPr/>
        </p:nvSpPr>
        <p:spPr>
          <a:xfrm>
            <a:off x="7215188" y="3803650"/>
            <a:ext cx="1285875" cy="911225"/>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rectángulo"/>
          <p:cNvSpPr/>
          <p:nvPr/>
        </p:nvSpPr>
        <p:spPr>
          <a:xfrm>
            <a:off x="7929563" y="4286250"/>
            <a:ext cx="1214437" cy="857250"/>
          </a:xfrm>
          <a:prstGeom prst="rtTriangle">
            <a:avLst/>
          </a:prstGeom>
          <a:solidFill>
            <a:srgbClr val="7030A0">
              <a:alpha val="60000"/>
            </a:srgbClr>
          </a:solidFill>
          <a:ln>
            <a:solidFill>
              <a:schemeClr val="accent4">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CuadroTexto"/>
          <p:cNvSpPr txBox="1"/>
          <p:nvPr/>
        </p:nvSpPr>
        <p:spPr>
          <a:xfrm>
            <a:off x="357158" y="3786196"/>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Iluminación especial durante estos días que vienen a admirar visitantes y madrileños. Según el Ayuntamiento, las lámparas, que se cuentan por millones, cumplen con los más estrictos requisitos de respeto al medio ambiente y eficiencia energética. Iluminan más y consumen menos.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0-#ppt_w/2"/>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0-#ppt_w/2"/>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0-#ppt_h/2"/>
                                          </p:val>
                                        </p:tav>
                                        <p:tav tm="100000">
                                          <p:val>
                                            <p:strVal val="#ppt_y"/>
                                          </p:val>
                                        </p:tav>
                                      </p:tavLst>
                                    </p:anim>
                                  </p:childTnLst>
                                </p:cTn>
                              </p:par>
                              <p:par>
                                <p:cTn id="65" presetID="2" presetClass="entr" presetSubtype="9"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0-#ppt_w/2"/>
                                          </p:val>
                                        </p:tav>
                                        <p:tav tm="100000">
                                          <p:val>
                                            <p:strVal val="#ppt_x"/>
                                          </p:val>
                                        </p:tav>
                                      </p:tavLst>
                                    </p:anim>
                                    <p:anim calcmode="lin" valueType="num">
                                      <p:cBhvr additive="base">
                                        <p:cTn id="68" dur="300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9" fill="hold"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3000" fill="hold"/>
                                        <p:tgtEl>
                                          <p:spTgt spid="22"/>
                                        </p:tgtEl>
                                        <p:attrNameLst>
                                          <p:attrName>ppt_x</p:attrName>
                                        </p:attrNameLst>
                                      </p:cBhvr>
                                      <p:tavLst>
                                        <p:tav tm="0">
                                          <p:val>
                                            <p:strVal val="0-#ppt_w/2"/>
                                          </p:val>
                                        </p:tav>
                                        <p:tav tm="100000">
                                          <p:val>
                                            <p:strVal val="#ppt_x"/>
                                          </p:val>
                                        </p:tav>
                                      </p:tavLst>
                                    </p:anim>
                                    <p:anim calcmode="lin" valueType="num">
                                      <p:cBhvr additive="base">
                                        <p:cTn id="72" dur="3000" fill="hold"/>
                                        <p:tgtEl>
                                          <p:spTgt spid="22"/>
                                        </p:tgtEl>
                                        <p:attrNameLst>
                                          <p:attrName>ppt_y</p:attrName>
                                        </p:attrNameLst>
                                      </p:cBhvr>
                                      <p:tavLst>
                                        <p:tav tm="0">
                                          <p:val>
                                            <p:strVal val="0-#ppt_h/2"/>
                                          </p:val>
                                        </p:tav>
                                        <p:tav tm="100000">
                                          <p:val>
                                            <p:strVal val="#ppt_y"/>
                                          </p:val>
                                        </p:tav>
                                      </p:tavLst>
                                    </p:anim>
                                  </p:childTnLst>
                                </p:cTn>
                              </p:par>
                              <p:par>
                                <p:cTn id="73" presetID="2" presetClass="entr" presetSubtype="9" fill="hold"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3000" fill="hold"/>
                                        <p:tgtEl>
                                          <p:spTgt spid="23"/>
                                        </p:tgtEl>
                                        <p:attrNameLst>
                                          <p:attrName>ppt_x</p:attrName>
                                        </p:attrNameLst>
                                      </p:cBhvr>
                                      <p:tavLst>
                                        <p:tav tm="0">
                                          <p:val>
                                            <p:strVal val="0-#ppt_w/2"/>
                                          </p:val>
                                        </p:tav>
                                        <p:tav tm="100000">
                                          <p:val>
                                            <p:strVal val="#ppt_x"/>
                                          </p:val>
                                        </p:tav>
                                      </p:tavLst>
                                    </p:anim>
                                    <p:anim calcmode="lin" valueType="num">
                                      <p:cBhvr additive="base">
                                        <p:cTn id="76" dur="3000" fill="hold"/>
                                        <p:tgtEl>
                                          <p:spTgt spid="23"/>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3000" fill="hold"/>
                                        <p:tgtEl>
                                          <p:spTgt spid="24"/>
                                        </p:tgtEl>
                                        <p:attrNameLst>
                                          <p:attrName>ppt_x</p:attrName>
                                        </p:attrNameLst>
                                      </p:cBhvr>
                                      <p:tavLst>
                                        <p:tav tm="0">
                                          <p:val>
                                            <p:strVal val="0-#ppt_w/2"/>
                                          </p:val>
                                        </p:tav>
                                        <p:tav tm="100000">
                                          <p:val>
                                            <p:strVal val="#ppt_x"/>
                                          </p:val>
                                        </p:tav>
                                      </p:tavLst>
                                    </p:anim>
                                    <p:anim calcmode="lin" valueType="num">
                                      <p:cBhvr additive="base">
                                        <p:cTn id="80" dur="3000" fill="hold"/>
                                        <p:tgtEl>
                                          <p:spTgt spid="24"/>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3000" fill="hold"/>
                                        <p:tgtEl>
                                          <p:spTgt spid="25"/>
                                        </p:tgtEl>
                                        <p:attrNameLst>
                                          <p:attrName>ppt_x</p:attrName>
                                        </p:attrNameLst>
                                      </p:cBhvr>
                                      <p:tavLst>
                                        <p:tav tm="0">
                                          <p:val>
                                            <p:strVal val="0-#ppt_w/2"/>
                                          </p:val>
                                        </p:tav>
                                        <p:tav tm="100000">
                                          <p:val>
                                            <p:strVal val="#ppt_x"/>
                                          </p:val>
                                        </p:tav>
                                      </p:tavLst>
                                    </p:anim>
                                    <p:anim calcmode="lin" valueType="num">
                                      <p:cBhvr additive="base">
                                        <p:cTn id="84" dur="3000" fill="hold"/>
                                        <p:tgtEl>
                                          <p:spTgt spid="25"/>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p:cTn id="87" dur="3000" fill="hold"/>
                                        <p:tgtEl>
                                          <p:spTgt spid="6"/>
                                        </p:tgtEl>
                                        <p:attrNameLst>
                                          <p:attrName>ppt_w</p:attrName>
                                        </p:attrNameLst>
                                      </p:cBhvr>
                                      <p:tavLst>
                                        <p:tav tm="0" fmla="#ppt_w*sin(2.5*pi*$)">
                                          <p:val>
                                            <p:fltVal val="0"/>
                                          </p:val>
                                        </p:tav>
                                        <p:tav tm="100000">
                                          <p:val>
                                            <p:fltVal val="1"/>
                                          </p:val>
                                        </p:tav>
                                      </p:tavLst>
                                    </p:anim>
                                    <p:anim calcmode="lin" valueType="num">
                                      <p:cBhvr>
                                        <p:cTn id="88" dur="3000" fill="hold"/>
                                        <p:tgtEl>
                                          <p:spTgt spid="6"/>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fmla="#ppt_w*sin(2.5*pi*$)">
                                          <p:val>
                                            <p:fltVal val="0"/>
                                          </p:val>
                                        </p:tav>
                                        <p:tav tm="100000">
                                          <p:val>
                                            <p:fltVal val="1"/>
                                          </p:val>
                                        </p:tav>
                                      </p:tavLst>
                                    </p:anim>
                                    <p:anim calcmode="lin" valueType="num">
                                      <p:cBhvr>
                                        <p:cTn id="92" dur="3000" fill="hold"/>
                                        <p:tgtEl>
                                          <p:spTgt spid="8"/>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 calcmode="lin" valueType="num">
                                      <p:cBhvr>
                                        <p:cTn id="95" dur="3000" fill="hold"/>
                                        <p:tgtEl>
                                          <p:spTgt spid="10"/>
                                        </p:tgtEl>
                                        <p:attrNameLst>
                                          <p:attrName>ppt_w</p:attrName>
                                        </p:attrNameLst>
                                      </p:cBhvr>
                                      <p:tavLst>
                                        <p:tav tm="0" fmla="#ppt_w*sin(2.5*pi*$)">
                                          <p:val>
                                            <p:fltVal val="0"/>
                                          </p:val>
                                        </p:tav>
                                        <p:tav tm="100000">
                                          <p:val>
                                            <p:fltVal val="1"/>
                                          </p:val>
                                        </p:tav>
                                      </p:tavLst>
                                    </p:anim>
                                    <p:anim calcmode="lin" valueType="num">
                                      <p:cBhvr>
                                        <p:cTn id="96" dur="3000" fill="hold"/>
                                        <p:tgtEl>
                                          <p:spTgt spid="10"/>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 calcmode="lin" valueType="num">
                                      <p:cBhvr>
                                        <p:cTn id="99" dur="3000" fill="hold"/>
                                        <p:tgtEl>
                                          <p:spTgt spid="12"/>
                                        </p:tgtEl>
                                        <p:attrNameLst>
                                          <p:attrName>ppt_w</p:attrName>
                                        </p:attrNameLst>
                                      </p:cBhvr>
                                      <p:tavLst>
                                        <p:tav tm="0" fmla="#ppt_w*sin(2.5*pi*$)">
                                          <p:val>
                                            <p:fltVal val="0"/>
                                          </p:val>
                                        </p:tav>
                                        <p:tav tm="100000">
                                          <p:val>
                                            <p:fltVal val="1"/>
                                          </p:val>
                                        </p:tav>
                                      </p:tavLst>
                                    </p:anim>
                                    <p:anim calcmode="lin" valueType="num">
                                      <p:cBhvr>
                                        <p:cTn id="100" dur="3000" fill="hold"/>
                                        <p:tgtEl>
                                          <p:spTgt spid="12"/>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3000" fill="hold"/>
                                        <p:tgtEl>
                                          <p:spTgt spid="14"/>
                                        </p:tgtEl>
                                        <p:attrNameLst>
                                          <p:attrName>ppt_w</p:attrName>
                                        </p:attrNameLst>
                                      </p:cBhvr>
                                      <p:tavLst>
                                        <p:tav tm="0" fmla="#ppt_w*sin(2.5*pi*$)">
                                          <p:val>
                                            <p:fltVal val="0"/>
                                          </p:val>
                                        </p:tav>
                                        <p:tav tm="100000">
                                          <p:val>
                                            <p:fltVal val="1"/>
                                          </p:val>
                                        </p:tav>
                                      </p:tavLst>
                                    </p:anim>
                                    <p:anim calcmode="lin" valueType="num">
                                      <p:cBhvr>
                                        <p:cTn id="104" dur="3000" fill="hold"/>
                                        <p:tgtEl>
                                          <p:spTgt spid="14"/>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3000" fill="hold"/>
                                        <p:tgtEl>
                                          <p:spTgt spid="16"/>
                                        </p:tgtEl>
                                        <p:attrNameLst>
                                          <p:attrName>ppt_w</p:attrName>
                                        </p:attrNameLst>
                                      </p:cBhvr>
                                      <p:tavLst>
                                        <p:tav tm="0" fmla="#ppt_w*sin(2.5*pi*$)">
                                          <p:val>
                                            <p:fltVal val="0"/>
                                          </p:val>
                                        </p:tav>
                                        <p:tav tm="100000">
                                          <p:val>
                                            <p:fltVal val="1"/>
                                          </p:val>
                                        </p:tav>
                                      </p:tavLst>
                                    </p:anim>
                                    <p:anim calcmode="lin" valueType="num">
                                      <p:cBhvr>
                                        <p:cTn id="108" dur="3000" fill="hold"/>
                                        <p:tgtEl>
                                          <p:spTgt spid="16"/>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p:cTn id="111" dur="3000" fill="hold"/>
                                        <p:tgtEl>
                                          <p:spTgt spid="17"/>
                                        </p:tgtEl>
                                        <p:attrNameLst>
                                          <p:attrName>ppt_w</p:attrName>
                                        </p:attrNameLst>
                                      </p:cBhvr>
                                      <p:tavLst>
                                        <p:tav tm="0" fmla="#ppt_w*sin(2.5*pi*$)">
                                          <p:val>
                                            <p:fltVal val="0"/>
                                          </p:val>
                                        </p:tav>
                                        <p:tav tm="100000">
                                          <p:val>
                                            <p:fltVal val="1"/>
                                          </p:val>
                                        </p:tav>
                                      </p:tavLst>
                                    </p:anim>
                                    <p:anim calcmode="lin" valueType="num">
                                      <p:cBhvr>
                                        <p:cTn id="112" dur="3000" fill="hold"/>
                                        <p:tgtEl>
                                          <p:spTgt spid="17"/>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fmla="#ppt_w*sin(2.5*pi*$)">
                                          <p:val>
                                            <p:fltVal val="0"/>
                                          </p:val>
                                        </p:tav>
                                        <p:tav tm="100000">
                                          <p:val>
                                            <p:fltVal val="1"/>
                                          </p:val>
                                        </p:tav>
                                      </p:tavLst>
                                    </p:anim>
                                    <p:anim calcmode="lin" valueType="num">
                                      <p:cBhvr>
                                        <p:cTn id="116" dur="3000" fill="hold"/>
                                        <p:tgtEl>
                                          <p:spTgt spid="18"/>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20"/>
                                        </p:tgtEl>
                                        <p:attrNameLst>
                                          <p:attrName>style.visibility</p:attrName>
                                        </p:attrNameLst>
                                      </p:cBhvr>
                                      <p:to>
                                        <p:strVal val="visible"/>
                                      </p:to>
                                    </p:set>
                                    <p:anim calcmode="lin" valueType="num">
                                      <p:cBhvr>
                                        <p:cTn id="123" dur="3000" fill="hold"/>
                                        <p:tgtEl>
                                          <p:spTgt spid="20"/>
                                        </p:tgtEl>
                                        <p:attrNameLst>
                                          <p:attrName>ppt_w</p:attrName>
                                        </p:attrNameLst>
                                      </p:cBhvr>
                                      <p:tavLst>
                                        <p:tav tm="0" fmla="#ppt_w*sin(2.5*pi*$)">
                                          <p:val>
                                            <p:fltVal val="0"/>
                                          </p:val>
                                        </p:tav>
                                        <p:tav tm="100000">
                                          <p:val>
                                            <p:fltVal val="1"/>
                                          </p:val>
                                        </p:tav>
                                      </p:tavLst>
                                    </p:anim>
                                    <p:anim calcmode="lin" valueType="num">
                                      <p:cBhvr>
                                        <p:cTn id="124" dur="3000" fill="hold"/>
                                        <p:tgtEl>
                                          <p:spTgt spid="20"/>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7"/>
                                        </p:tgtEl>
                                        <p:attrNameLst>
                                          <p:attrName>style.visibility</p:attrName>
                                        </p:attrNameLst>
                                      </p:cBhvr>
                                      <p:to>
                                        <p:strVal val="visible"/>
                                      </p:to>
                                    </p:set>
                                    <p:anim calcmode="lin" valueType="num">
                                      <p:cBhvr>
                                        <p:cTn id="127" dur="3000" fill="hold"/>
                                        <p:tgtEl>
                                          <p:spTgt spid="7"/>
                                        </p:tgtEl>
                                        <p:attrNameLst>
                                          <p:attrName>ppt_w</p:attrName>
                                        </p:attrNameLst>
                                      </p:cBhvr>
                                      <p:tavLst>
                                        <p:tav tm="0" fmla="#ppt_w*sin(2.5*pi*$)">
                                          <p:val>
                                            <p:fltVal val="0"/>
                                          </p:val>
                                        </p:tav>
                                        <p:tav tm="100000">
                                          <p:val>
                                            <p:fltVal val="1"/>
                                          </p:val>
                                        </p:tav>
                                      </p:tavLst>
                                    </p:anim>
                                    <p:anim calcmode="lin" valueType="num">
                                      <p:cBhvr>
                                        <p:cTn id="128" dur="3000" fill="hold"/>
                                        <p:tgtEl>
                                          <p:spTgt spid="7"/>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p:cTn id="131" dur="3000" fill="hold"/>
                                        <p:tgtEl>
                                          <p:spTgt spid="9"/>
                                        </p:tgtEl>
                                        <p:attrNameLst>
                                          <p:attrName>ppt_w</p:attrName>
                                        </p:attrNameLst>
                                      </p:cBhvr>
                                      <p:tavLst>
                                        <p:tav tm="0" fmla="#ppt_w*sin(2.5*pi*$)">
                                          <p:val>
                                            <p:fltVal val="0"/>
                                          </p:val>
                                        </p:tav>
                                        <p:tav tm="100000">
                                          <p:val>
                                            <p:fltVal val="1"/>
                                          </p:val>
                                        </p:tav>
                                      </p:tavLst>
                                    </p:anim>
                                    <p:anim calcmode="lin" valueType="num">
                                      <p:cBhvr>
                                        <p:cTn id="132" dur="3000" fill="hold"/>
                                        <p:tgtEl>
                                          <p:spTgt spid="9"/>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11"/>
                                        </p:tgtEl>
                                        <p:attrNameLst>
                                          <p:attrName>style.visibility</p:attrName>
                                        </p:attrNameLst>
                                      </p:cBhvr>
                                      <p:to>
                                        <p:strVal val="visible"/>
                                      </p:to>
                                    </p:set>
                                    <p:anim calcmode="lin" valueType="num">
                                      <p:cBhvr>
                                        <p:cTn id="135" dur="3000" fill="hold"/>
                                        <p:tgtEl>
                                          <p:spTgt spid="11"/>
                                        </p:tgtEl>
                                        <p:attrNameLst>
                                          <p:attrName>ppt_w</p:attrName>
                                        </p:attrNameLst>
                                      </p:cBhvr>
                                      <p:tavLst>
                                        <p:tav tm="0" fmla="#ppt_w*sin(2.5*pi*$)">
                                          <p:val>
                                            <p:fltVal val="0"/>
                                          </p:val>
                                        </p:tav>
                                        <p:tav tm="100000">
                                          <p:val>
                                            <p:fltVal val="1"/>
                                          </p:val>
                                        </p:tav>
                                      </p:tavLst>
                                    </p:anim>
                                    <p:anim calcmode="lin" valueType="num">
                                      <p:cBhvr>
                                        <p:cTn id="136" dur="3000" fill="hold"/>
                                        <p:tgtEl>
                                          <p:spTgt spid="11"/>
                                        </p:tgtEl>
                                        <p:attrNameLst>
                                          <p:attrName>ppt_h</p:attrName>
                                        </p:attrNameLst>
                                      </p:cBhvr>
                                      <p:tavLst>
                                        <p:tav tm="0">
                                          <p:val>
                                            <p:strVal val="#ppt_h"/>
                                          </p:val>
                                        </p:tav>
                                        <p:tav tm="100000">
                                          <p:val>
                                            <p:strVal val="#ppt_h"/>
                                          </p:val>
                                        </p:tav>
                                      </p:tavLst>
                                    </p:anim>
                                  </p:childTnLst>
                                </p:cTn>
                              </p:par>
                              <p:par>
                                <p:cTn id="137" presetID="19" presetClass="entr" presetSubtype="10"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p:cTn id="139" dur="3000" fill="hold"/>
                                        <p:tgtEl>
                                          <p:spTgt spid="13"/>
                                        </p:tgtEl>
                                        <p:attrNameLst>
                                          <p:attrName>ppt_w</p:attrName>
                                        </p:attrNameLst>
                                      </p:cBhvr>
                                      <p:tavLst>
                                        <p:tav tm="0" fmla="#ppt_w*sin(2.5*pi*$)">
                                          <p:val>
                                            <p:fltVal val="0"/>
                                          </p:val>
                                        </p:tav>
                                        <p:tav tm="100000">
                                          <p:val>
                                            <p:fltVal val="1"/>
                                          </p:val>
                                        </p:tav>
                                      </p:tavLst>
                                    </p:anim>
                                    <p:anim calcmode="lin" valueType="num">
                                      <p:cBhvr>
                                        <p:cTn id="140" dur="3000" fill="hold"/>
                                        <p:tgtEl>
                                          <p:spTgt spid="13"/>
                                        </p:tgtEl>
                                        <p:attrNameLst>
                                          <p:attrName>ppt_h</p:attrName>
                                        </p:attrNameLst>
                                      </p:cBhvr>
                                      <p:tavLst>
                                        <p:tav tm="0">
                                          <p:val>
                                            <p:strVal val="#ppt_h"/>
                                          </p:val>
                                        </p:tav>
                                        <p:tav tm="100000">
                                          <p:val>
                                            <p:strVal val="#ppt_h"/>
                                          </p:val>
                                        </p:tav>
                                      </p:tavLst>
                                    </p:anim>
                                  </p:childTnLst>
                                </p:cTn>
                              </p:par>
                              <p:par>
                                <p:cTn id="141" presetID="19" presetClass="entr" presetSubtype="10" fill="hold" nodeType="withEffect">
                                  <p:stCondLst>
                                    <p:cond delay="0"/>
                                  </p:stCondLst>
                                  <p:childTnLst>
                                    <p:set>
                                      <p:cBhvr>
                                        <p:cTn id="142" dur="1" fill="hold">
                                          <p:stCondLst>
                                            <p:cond delay="0"/>
                                          </p:stCondLst>
                                        </p:cTn>
                                        <p:tgtEl>
                                          <p:spTgt spid="15"/>
                                        </p:tgtEl>
                                        <p:attrNameLst>
                                          <p:attrName>style.visibility</p:attrName>
                                        </p:attrNameLst>
                                      </p:cBhvr>
                                      <p:to>
                                        <p:strVal val="visible"/>
                                      </p:to>
                                    </p:set>
                                    <p:anim calcmode="lin" valueType="num">
                                      <p:cBhvr>
                                        <p:cTn id="143" dur="3000" fill="hold"/>
                                        <p:tgtEl>
                                          <p:spTgt spid="15"/>
                                        </p:tgtEl>
                                        <p:attrNameLst>
                                          <p:attrName>ppt_w</p:attrName>
                                        </p:attrNameLst>
                                      </p:cBhvr>
                                      <p:tavLst>
                                        <p:tav tm="0" fmla="#ppt_w*sin(2.5*pi*$)">
                                          <p:val>
                                            <p:fltVal val="0"/>
                                          </p:val>
                                        </p:tav>
                                        <p:tav tm="100000">
                                          <p:val>
                                            <p:fltVal val="1"/>
                                          </p:val>
                                        </p:tav>
                                      </p:tavLst>
                                    </p:anim>
                                    <p:anim calcmode="lin" valueType="num">
                                      <p:cBhvr>
                                        <p:cTn id="144" dur="3000" fill="hold"/>
                                        <p:tgtEl>
                                          <p:spTgt spid="15"/>
                                        </p:tgtEl>
                                        <p:attrNameLst>
                                          <p:attrName>ppt_h</p:attrName>
                                        </p:attrNameLst>
                                      </p:cBhvr>
                                      <p:tavLst>
                                        <p:tav tm="0">
                                          <p:val>
                                            <p:strVal val="#ppt_h"/>
                                          </p:val>
                                        </p:tav>
                                        <p:tav tm="100000">
                                          <p:val>
                                            <p:strVal val="#ppt_h"/>
                                          </p:val>
                                        </p:tav>
                                      </p:tavLst>
                                    </p:anim>
                                  </p:childTnLst>
                                </p:cTn>
                              </p:par>
                              <p:par>
                                <p:cTn id="145" presetID="19" presetClass="entr" presetSubtype="10" fill="hold"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p:cTn id="147" dur="3000" fill="hold"/>
                                        <p:tgtEl>
                                          <p:spTgt spid="21"/>
                                        </p:tgtEl>
                                        <p:attrNameLst>
                                          <p:attrName>ppt_w</p:attrName>
                                        </p:attrNameLst>
                                      </p:cBhvr>
                                      <p:tavLst>
                                        <p:tav tm="0" fmla="#ppt_w*sin(2.5*pi*$)">
                                          <p:val>
                                            <p:fltVal val="0"/>
                                          </p:val>
                                        </p:tav>
                                        <p:tav tm="100000">
                                          <p:val>
                                            <p:fltVal val="1"/>
                                          </p:val>
                                        </p:tav>
                                      </p:tavLst>
                                    </p:anim>
                                    <p:anim calcmode="lin" valueType="num">
                                      <p:cBhvr>
                                        <p:cTn id="148" dur="3000" fill="hold"/>
                                        <p:tgtEl>
                                          <p:spTgt spid="21"/>
                                        </p:tgtEl>
                                        <p:attrNameLst>
                                          <p:attrName>ppt_h</p:attrName>
                                        </p:attrNameLst>
                                      </p:cBhvr>
                                      <p:tavLst>
                                        <p:tav tm="0">
                                          <p:val>
                                            <p:strVal val="#ppt_h"/>
                                          </p:val>
                                        </p:tav>
                                        <p:tav tm="100000">
                                          <p:val>
                                            <p:strVal val="#ppt_h"/>
                                          </p:val>
                                        </p:tav>
                                      </p:tavLst>
                                    </p:anim>
                                  </p:childTnLst>
                                </p:cTn>
                              </p:par>
                              <p:par>
                                <p:cTn id="149" presetID="19" presetClass="entr" presetSubtype="10" fill="hold" nodeType="withEffect">
                                  <p:stCondLst>
                                    <p:cond delay="0"/>
                                  </p:stCondLst>
                                  <p:childTnLst>
                                    <p:set>
                                      <p:cBhvr>
                                        <p:cTn id="150" dur="1" fill="hold">
                                          <p:stCondLst>
                                            <p:cond delay="0"/>
                                          </p:stCondLst>
                                        </p:cTn>
                                        <p:tgtEl>
                                          <p:spTgt spid="22"/>
                                        </p:tgtEl>
                                        <p:attrNameLst>
                                          <p:attrName>style.visibility</p:attrName>
                                        </p:attrNameLst>
                                      </p:cBhvr>
                                      <p:to>
                                        <p:strVal val="visible"/>
                                      </p:to>
                                    </p:set>
                                    <p:anim calcmode="lin" valueType="num">
                                      <p:cBhvr>
                                        <p:cTn id="151" dur="3000" fill="hold"/>
                                        <p:tgtEl>
                                          <p:spTgt spid="22"/>
                                        </p:tgtEl>
                                        <p:attrNameLst>
                                          <p:attrName>ppt_w</p:attrName>
                                        </p:attrNameLst>
                                      </p:cBhvr>
                                      <p:tavLst>
                                        <p:tav tm="0" fmla="#ppt_w*sin(2.5*pi*$)">
                                          <p:val>
                                            <p:fltVal val="0"/>
                                          </p:val>
                                        </p:tav>
                                        <p:tav tm="100000">
                                          <p:val>
                                            <p:fltVal val="1"/>
                                          </p:val>
                                        </p:tav>
                                      </p:tavLst>
                                    </p:anim>
                                    <p:anim calcmode="lin" valueType="num">
                                      <p:cBhvr>
                                        <p:cTn id="152" dur="3000" fill="hold"/>
                                        <p:tgtEl>
                                          <p:spTgt spid="22"/>
                                        </p:tgtEl>
                                        <p:attrNameLst>
                                          <p:attrName>ppt_h</p:attrName>
                                        </p:attrNameLst>
                                      </p:cBhvr>
                                      <p:tavLst>
                                        <p:tav tm="0">
                                          <p:val>
                                            <p:strVal val="#ppt_h"/>
                                          </p:val>
                                        </p:tav>
                                        <p:tav tm="100000">
                                          <p:val>
                                            <p:strVal val="#ppt_h"/>
                                          </p:val>
                                        </p:tav>
                                      </p:tavLst>
                                    </p:anim>
                                  </p:childTnLst>
                                </p:cTn>
                              </p:par>
                              <p:par>
                                <p:cTn id="153" presetID="19" presetClass="entr" presetSubtype="10" fill="hold" nodeType="withEffect">
                                  <p:stCondLst>
                                    <p:cond delay="0"/>
                                  </p:stCondLst>
                                  <p:childTnLst>
                                    <p:set>
                                      <p:cBhvr>
                                        <p:cTn id="154" dur="1" fill="hold">
                                          <p:stCondLst>
                                            <p:cond delay="0"/>
                                          </p:stCondLst>
                                        </p:cTn>
                                        <p:tgtEl>
                                          <p:spTgt spid="23"/>
                                        </p:tgtEl>
                                        <p:attrNameLst>
                                          <p:attrName>style.visibility</p:attrName>
                                        </p:attrNameLst>
                                      </p:cBhvr>
                                      <p:to>
                                        <p:strVal val="visible"/>
                                      </p:to>
                                    </p:set>
                                    <p:anim calcmode="lin" valueType="num">
                                      <p:cBhvr>
                                        <p:cTn id="155" dur="3000" fill="hold"/>
                                        <p:tgtEl>
                                          <p:spTgt spid="23"/>
                                        </p:tgtEl>
                                        <p:attrNameLst>
                                          <p:attrName>ppt_w</p:attrName>
                                        </p:attrNameLst>
                                      </p:cBhvr>
                                      <p:tavLst>
                                        <p:tav tm="0" fmla="#ppt_w*sin(2.5*pi*$)">
                                          <p:val>
                                            <p:fltVal val="0"/>
                                          </p:val>
                                        </p:tav>
                                        <p:tav tm="100000">
                                          <p:val>
                                            <p:fltVal val="1"/>
                                          </p:val>
                                        </p:tav>
                                      </p:tavLst>
                                    </p:anim>
                                    <p:anim calcmode="lin" valueType="num">
                                      <p:cBhvr>
                                        <p:cTn id="156" dur="3000" fill="hold"/>
                                        <p:tgtEl>
                                          <p:spTgt spid="23"/>
                                        </p:tgtEl>
                                        <p:attrNameLst>
                                          <p:attrName>ppt_h</p:attrName>
                                        </p:attrNameLst>
                                      </p:cBhvr>
                                      <p:tavLst>
                                        <p:tav tm="0">
                                          <p:val>
                                            <p:strVal val="#ppt_h"/>
                                          </p:val>
                                        </p:tav>
                                        <p:tav tm="100000">
                                          <p:val>
                                            <p:strVal val="#ppt_h"/>
                                          </p:val>
                                        </p:tav>
                                      </p:tavLst>
                                    </p:anim>
                                  </p:childTnLst>
                                </p:cTn>
                              </p:par>
                              <p:par>
                                <p:cTn id="157" presetID="19" presetClass="entr" presetSubtype="10" fill="hold" nodeType="withEffect">
                                  <p:stCondLst>
                                    <p:cond delay="0"/>
                                  </p:stCondLst>
                                  <p:childTnLst>
                                    <p:set>
                                      <p:cBhvr>
                                        <p:cTn id="158" dur="1" fill="hold">
                                          <p:stCondLst>
                                            <p:cond delay="0"/>
                                          </p:stCondLst>
                                        </p:cTn>
                                        <p:tgtEl>
                                          <p:spTgt spid="24"/>
                                        </p:tgtEl>
                                        <p:attrNameLst>
                                          <p:attrName>style.visibility</p:attrName>
                                        </p:attrNameLst>
                                      </p:cBhvr>
                                      <p:to>
                                        <p:strVal val="visible"/>
                                      </p:to>
                                    </p:set>
                                    <p:anim calcmode="lin" valueType="num">
                                      <p:cBhvr>
                                        <p:cTn id="159" dur="3000" fill="hold"/>
                                        <p:tgtEl>
                                          <p:spTgt spid="24"/>
                                        </p:tgtEl>
                                        <p:attrNameLst>
                                          <p:attrName>ppt_w</p:attrName>
                                        </p:attrNameLst>
                                      </p:cBhvr>
                                      <p:tavLst>
                                        <p:tav tm="0" fmla="#ppt_w*sin(2.5*pi*$)">
                                          <p:val>
                                            <p:fltVal val="0"/>
                                          </p:val>
                                        </p:tav>
                                        <p:tav tm="100000">
                                          <p:val>
                                            <p:fltVal val="1"/>
                                          </p:val>
                                        </p:tav>
                                      </p:tavLst>
                                    </p:anim>
                                    <p:anim calcmode="lin" valueType="num">
                                      <p:cBhvr>
                                        <p:cTn id="160" dur="3000" fill="hold"/>
                                        <p:tgtEl>
                                          <p:spTgt spid="24"/>
                                        </p:tgtEl>
                                        <p:attrNameLst>
                                          <p:attrName>ppt_h</p:attrName>
                                        </p:attrNameLst>
                                      </p:cBhvr>
                                      <p:tavLst>
                                        <p:tav tm="0">
                                          <p:val>
                                            <p:strVal val="#ppt_h"/>
                                          </p:val>
                                        </p:tav>
                                        <p:tav tm="100000">
                                          <p:val>
                                            <p:strVal val="#ppt_h"/>
                                          </p:val>
                                        </p:tav>
                                      </p:tavLst>
                                    </p:anim>
                                  </p:childTnLst>
                                </p:cTn>
                              </p:par>
                              <p:par>
                                <p:cTn id="161" presetID="19" presetClass="entr" presetSubtype="10" fill="hold"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3000" fill="hold"/>
                                        <p:tgtEl>
                                          <p:spTgt spid="25"/>
                                        </p:tgtEl>
                                        <p:attrNameLst>
                                          <p:attrName>ppt_w</p:attrName>
                                        </p:attrNameLst>
                                      </p:cBhvr>
                                      <p:tavLst>
                                        <p:tav tm="0" fmla="#ppt_w*sin(2.5*pi*$)">
                                          <p:val>
                                            <p:fltVal val="0"/>
                                          </p:val>
                                        </p:tav>
                                        <p:tav tm="100000">
                                          <p:val>
                                            <p:fltVal val="1"/>
                                          </p:val>
                                        </p:tav>
                                      </p:tavLst>
                                    </p:anim>
                                    <p:anim calcmode="lin" valueType="num">
                                      <p:cBhvr>
                                        <p:cTn id="164" dur="3000" fill="hold"/>
                                        <p:tgtEl>
                                          <p:spTgt spid="25"/>
                                        </p:tgtEl>
                                        <p:attrNameLst>
                                          <p:attrName>ppt_h</p:attrName>
                                        </p:attrNameLst>
                                      </p:cBhvr>
                                      <p:tavLst>
                                        <p:tav tm="0">
                                          <p:val>
                                            <p:strVal val="#ppt_h"/>
                                          </p:val>
                                        </p:tav>
                                        <p:tav tm="100000">
                                          <p:val>
                                            <p:strVal val="#ppt_h"/>
                                          </p:val>
                                        </p:tav>
                                      </p:tavLst>
                                    </p:anim>
                                  </p:childTnLst>
                                </p:cTn>
                              </p:par>
                            </p:childTnLst>
                          </p:cTn>
                        </p:par>
                        <p:par>
                          <p:cTn id="165" fill="hold">
                            <p:stCondLst>
                              <p:cond delay="3000"/>
                            </p:stCondLst>
                            <p:childTnLst>
                              <p:par>
                                <p:cTn id="166" presetID="2" presetClass="exit" presetSubtype="6" fill="hold" nodeType="after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1+ppt_w/2"/>
                                          </p:val>
                                        </p:tav>
                                      </p:tavLst>
                                    </p:anim>
                                    <p:anim calcmode="lin" valueType="num">
                                      <p:cBhvr additive="base">
                                        <p:cTn id="168" dur="3000"/>
                                        <p:tgtEl>
                                          <p:spTgt spid="6"/>
                                        </p:tgtEl>
                                        <p:attrNameLst>
                                          <p:attrName>ppt_y</p:attrName>
                                        </p:attrNameLst>
                                      </p:cBhvr>
                                      <p:tavLst>
                                        <p:tav tm="0">
                                          <p:val>
                                            <p:strVal val="ppt_y"/>
                                          </p:val>
                                        </p:tav>
                                        <p:tav tm="100000">
                                          <p:val>
                                            <p:strVal val="1+ppt_h/2"/>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3000"/>
                                        <p:tgtEl>
                                          <p:spTgt spid="8"/>
                                        </p:tgtEl>
                                        <p:attrNameLst>
                                          <p:attrName>ppt_x</p:attrName>
                                        </p:attrNameLst>
                                      </p:cBhvr>
                                      <p:tavLst>
                                        <p:tav tm="0">
                                          <p:val>
                                            <p:strVal val="ppt_x"/>
                                          </p:val>
                                        </p:tav>
                                        <p:tav tm="100000">
                                          <p:val>
                                            <p:strVal val="1+ppt_w/2"/>
                                          </p:val>
                                        </p:tav>
                                      </p:tavLst>
                                    </p:anim>
                                    <p:anim calcmode="lin" valueType="num">
                                      <p:cBhvr additive="base">
                                        <p:cTn id="172" dur="3000"/>
                                        <p:tgtEl>
                                          <p:spTgt spid="8"/>
                                        </p:tgtEl>
                                        <p:attrNameLst>
                                          <p:attrName>ppt_y</p:attrName>
                                        </p:attrNameLst>
                                      </p:cBhvr>
                                      <p:tavLst>
                                        <p:tav tm="0">
                                          <p:val>
                                            <p:strVal val="ppt_y"/>
                                          </p:val>
                                        </p:tav>
                                        <p:tav tm="100000">
                                          <p:val>
                                            <p:strVal val="1+ppt_h/2"/>
                                          </p:val>
                                        </p:tav>
                                      </p:tavLst>
                                    </p:anim>
                                    <p:set>
                                      <p:cBhvr>
                                        <p:cTn id="173" dur="1" fill="hold">
                                          <p:stCondLst>
                                            <p:cond delay="2999"/>
                                          </p:stCondLst>
                                        </p:cTn>
                                        <p:tgtEl>
                                          <p:spTgt spid="8"/>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3000"/>
                                        <p:tgtEl>
                                          <p:spTgt spid="10"/>
                                        </p:tgtEl>
                                        <p:attrNameLst>
                                          <p:attrName>ppt_x</p:attrName>
                                        </p:attrNameLst>
                                      </p:cBhvr>
                                      <p:tavLst>
                                        <p:tav tm="0">
                                          <p:val>
                                            <p:strVal val="ppt_x"/>
                                          </p:val>
                                        </p:tav>
                                        <p:tav tm="100000">
                                          <p:val>
                                            <p:strVal val="1+ppt_w/2"/>
                                          </p:val>
                                        </p:tav>
                                      </p:tavLst>
                                    </p:anim>
                                    <p:anim calcmode="lin" valueType="num">
                                      <p:cBhvr additive="base">
                                        <p:cTn id="176" dur="3000"/>
                                        <p:tgtEl>
                                          <p:spTgt spid="10"/>
                                        </p:tgtEl>
                                        <p:attrNameLst>
                                          <p:attrName>ppt_y</p:attrName>
                                        </p:attrNameLst>
                                      </p:cBhvr>
                                      <p:tavLst>
                                        <p:tav tm="0">
                                          <p:val>
                                            <p:strVal val="ppt_y"/>
                                          </p:val>
                                        </p:tav>
                                        <p:tav tm="100000">
                                          <p:val>
                                            <p:strVal val="1+ppt_h/2"/>
                                          </p:val>
                                        </p:tav>
                                      </p:tavLst>
                                    </p:anim>
                                    <p:set>
                                      <p:cBhvr>
                                        <p:cTn id="177" dur="1" fill="hold">
                                          <p:stCondLst>
                                            <p:cond delay="2999"/>
                                          </p:stCondLst>
                                        </p:cTn>
                                        <p:tgtEl>
                                          <p:spTgt spid="10"/>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3000"/>
                                        <p:tgtEl>
                                          <p:spTgt spid="12"/>
                                        </p:tgtEl>
                                        <p:attrNameLst>
                                          <p:attrName>ppt_x</p:attrName>
                                        </p:attrNameLst>
                                      </p:cBhvr>
                                      <p:tavLst>
                                        <p:tav tm="0">
                                          <p:val>
                                            <p:strVal val="ppt_x"/>
                                          </p:val>
                                        </p:tav>
                                        <p:tav tm="100000">
                                          <p:val>
                                            <p:strVal val="1+ppt_w/2"/>
                                          </p:val>
                                        </p:tav>
                                      </p:tavLst>
                                    </p:anim>
                                    <p:anim calcmode="lin" valueType="num">
                                      <p:cBhvr additive="base">
                                        <p:cTn id="180" dur="3000"/>
                                        <p:tgtEl>
                                          <p:spTgt spid="12"/>
                                        </p:tgtEl>
                                        <p:attrNameLst>
                                          <p:attrName>ppt_y</p:attrName>
                                        </p:attrNameLst>
                                      </p:cBhvr>
                                      <p:tavLst>
                                        <p:tav tm="0">
                                          <p:val>
                                            <p:strVal val="ppt_y"/>
                                          </p:val>
                                        </p:tav>
                                        <p:tav tm="100000">
                                          <p:val>
                                            <p:strVal val="1+ppt_h/2"/>
                                          </p:val>
                                        </p:tav>
                                      </p:tavLst>
                                    </p:anim>
                                    <p:set>
                                      <p:cBhvr>
                                        <p:cTn id="181" dur="1" fill="hold">
                                          <p:stCondLst>
                                            <p:cond delay="2999"/>
                                          </p:stCondLst>
                                        </p:cTn>
                                        <p:tgtEl>
                                          <p:spTgt spid="12"/>
                                        </p:tgtEl>
                                        <p:attrNameLst>
                                          <p:attrName>style.visibility</p:attrName>
                                        </p:attrNameLst>
                                      </p:cBhvr>
                                      <p:to>
                                        <p:strVal val="hidden"/>
                                      </p:to>
                                    </p:set>
                                  </p:childTnLst>
                                </p:cTn>
                              </p:par>
                              <p:par>
                                <p:cTn id="182" presetID="2" presetClass="exit" presetSubtype="6" fill="hold" nodeType="withEffect">
                                  <p:stCondLst>
                                    <p:cond delay="0"/>
                                  </p:stCondLst>
                                  <p:childTnLst>
                                    <p:anim calcmode="lin" valueType="num">
                                      <p:cBhvr additive="base">
                                        <p:cTn id="183" dur="3000"/>
                                        <p:tgtEl>
                                          <p:spTgt spid="14"/>
                                        </p:tgtEl>
                                        <p:attrNameLst>
                                          <p:attrName>ppt_x</p:attrName>
                                        </p:attrNameLst>
                                      </p:cBhvr>
                                      <p:tavLst>
                                        <p:tav tm="0">
                                          <p:val>
                                            <p:strVal val="ppt_x"/>
                                          </p:val>
                                        </p:tav>
                                        <p:tav tm="100000">
                                          <p:val>
                                            <p:strVal val="1+ppt_w/2"/>
                                          </p:val>
                                        </p:tav>
                                      </p:tavLst>
                                    </p:anim>
                                    <p:anim calcmode="lin" valueType="num">
                                      <p:cBhvr additive="base">
                                        <p:cTn id="184" dur="3000"/>
                                        <p:tgtEl>
                                          <p:spTgt spid="14"/>
                                        </p:tgtEl>
                                        <p:attrNameLst>
                                          <p:attrName>ppt_y</p:attrName>
                                        </p:attrNameLst>
                                      </p:cBhvr>
                                      <p:tavLst>
                                        <p:tav tm="0">
                                          <p:val>
                                            <p:strVal val="ppt_y"/>
                                          </p:val>
                                        </p:tav>
                                        <p:tav tm="100000">
                                          <p:val>
                                            <p:strVal val="1+ppt_h/2"/>
                                          </p:val>
                                        </p:tav>
                                      </p:tavLst>
                                    </p:anim>
                                    <p:set>
                                      <p:cBhvr>
                                        <p:cTn id="185" dur="1" fill="hold">
                                          <p:stCondLst>
                                            <p:cond delay="2999"/>
                                          </p:stCondLst>
                                        </p:cTn>
                                        <p:tgtEl>
                                          <p:spTgt spid="14"/>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3000"/>
                                        <p:tgtEl>
                                          <p:spTgt spid="7"/>
                                        </p:tgtEl>
                                        <p:attrNameLst>
                                          <p:attrName>ppt_x</p:attrName>
                                        </p:attrNameLst>
                                      </p:cBhvr>
                                      <p:tavLst>
                                        <p:tav tm="0">
                                          <p:val>
                                            <p:strVal val="ppt_x"/>
                                          </p:val>
                                        </p:tav>
                                        <p:tav tm="100000">
                                          <p:val>
                                            <p:strVal val="0-ppt_w/2"/>
                                          </p:val>
                                        </p:tav>
                                      </p:tavLst>
                                    </p:anim>
                                    <p:anim calcmode="lin" valueType="num">
                                      <p:cBhvr additive="base">
                                        <p:cTn id="188" dur="3000"/>
                                        <p:tgtEl>
                                          <p:spTgt spid="7"/>
                                        </p:tgtEl>
                                        <p:attrNameLst>
                                          <p:attrName>ppt_y</p:attrName>
                                        </p:attrNameLst>
                                      </p:cBhvr>
                                      <p:tavLst>
                                        <p:tav tm="0">
                                          <p:val>
                                            <p:strVal val="ppt_y"/>
                                          </p:val>
                                        </p:tav>
                                        <p:tav tm="100000">
                                          <p:val>
                                            <p:strVal val="1+ppt_h/2"/>
                                          </p:val>
                                        </p:tav>
                                      </p:tavLst>
                                    </p:anim>
                                    <p:set>
                                      <p:cBhvr>
                                        <p:cTn id="189" dur="1" fill="hold">
                                          <p:stCondLst>
                                            <p:cond delay="2999"/>
                                          </p:stCondLst>
                                        </p:cTn>
                                        <p:tgtEl>
                                          <p:spTgt spid="7"/>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3000"/>
                                        <p:tgtEl>
                                          <p:spTgt spid="9"/>
                                        </p:tgtEl>
                                        <p:attrNameLst>
                                          <p:attrName>ppt_x</p:attrName>
                                        </p:attrNameLst>
                                      </p:cBhvr>
                                      <p:tavLst>
                                        <p:tav tm="0">
                                          <p:val>
                                            <p:strVal val="ppt_x"/>
                                          </p:val>
                                        </p:tav>
                                        <p:tav tm="100000">
                                          <p:val>
                                            <p:strVal val="0-ppt_w/2"/>
                                          </p:val>
                                        </p:tav>
                                      </p:tavLst>
                                    </p:anim>
                                    <p:anim calcmode="lin" valueType="num">
                                      <p:cBhvr additive="base">
                                        <p:cTn id="192" dur="3000"/>
                                        <p:tgtEl>
                                          <p:spTgt spid="9"/>
                                        </p:tgtEl>
                                        <p:attrNameLst>
                                          <p:attrName>ppt_y</p:attrName>
                                        </p:attrNameLst>
                                      </p:cBhvr>
                                      <p:tavLst>
                                        <p:tav tm="0">
                                          <p:val>
                                            <p:strVal val="ppt_y"/>
                                          </p:val>
                                        </p:tav>
                                        <p:tav tm="100000">
                                          <p:val>
                                            <p:strVal val="1+ppt_h/2"/>
                                          </p:val>
                                        </p:tav>
                                      </p:tavLst>
                                    </p:anim>
                                    <p:set>
                                      <p:cBhvr>
                                        <p:cTn id="193" dur="1" fill="hold">
                                          <p:stCondLst>
                                            <p:cond delay="2999"/>
                                          </p:stCondLst>
                                        </p:cTn>
                                        <p:tgtEl>
                                          <p:spTgt spid="9"/>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0-ppt_w/2"/>
                                          </p:val>
                                        </p:tav>
                                      </p:tavLst>
                                    </p:anim>
                                    <p:anim calcmode="lin" valueType="num">
                                      <p:cBhvr additive="base">
                                        <p:cTn id="196" dur="3000"/>
                                        <p:tgtEl>
                                          <p:spTgt spid="11"/>
                                        </p:tgtEl>
                                        <p:attrNameLst>
                                          <p:attrName>ppt_y</p:attrName>
                                        </p:attrNameLst>
                                      </p:cBhvr>
                                      <p:tavLst>
                                        <p:tav tm="0">
                                          <p:val>
                                            <p:strVal val="ppt_y"/>
                                          </p:val>
                                        </p:tav>
                                        <p:tav tm="100000">
                                          <p:val>
                                            <p:strVal val="1+ppt_h/2"/>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3000"/>
                                        <p:tgtEl>
                                          <p:spTgt spid="13"/>
                                        </p:tgtEl>
                                        <p:attrNameLst>
                                          <p:attrName>ppt_x</p:attrName>
                                        </p:attrNameLst>
                                      </p:cBhvr>
                                      <p:tavLst>
                                        <p:tav tm="0">
                                          <p:val>
                                            <p:strVal val="ppt_x"/>
                                          </p:val>
                                        </p:tav>
                                        <p:tav tm="100000">
                                          <p:val>
                                            <p:strVal val="0-ppt_w/2"/>
                                          </p:val>
                                        </p:tav>
                                      </p:tavLst>
                                    </p:anim>
                                    <p:anim calcmode="lin" valueType="num">
                                      <p:cBhvr additive="base">
                                        <p:cTn id="200" dur="3000"/>
                                        <p:tgtEl>
                                          <p:spTgt spid="13"/>
                                        </p:tgtEl>
                                        <p:attrNameLst>
                                          <p:attrName>ppt_y</p:attrName>
                                        </p:attrNameLst>
                                      </p:cBhvr>
                                      <p:tavLst>
                                        <p:tav tm="0">
                                          <p:val>
                                            <p:strVal val="ppt_y"/>
                                          </p:val>
                                        </p:tav>
                                        <p:tav tm="100000">
                                          <p:val>
                                            <p:strVal val="1+ppt_h/2"/>
                                          </p:val>
                                        </p:tav>
                                      </p:tavLst>
                                    </p:anim>
                                    <p:set>
                                      <p:cBhvr>
                                        <p:cTn id="201" dur="1" fill="hold">
                                          <p:stCondLst>
                                            <p:cond delay="2999"/>
                                          </p:stCondLst>
                                        </p:cTn>
                                        <p:tgtEl>
                                          <p:spTgt spid="13"/>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3000"/>
                                        <p:tgtEl>
                                          <p:spTgt spid="15"/>
                                        </p:tgtEl>
                                        <p:attrNameLst>
                                          <p:attrName>ppt_x</p:attrName>
                                        </p:attrNameLst>
                                      </p:cBhvr>
                                      <p:tavLst>
                                        <p:tav tm="0">
                                          <p:val>
                                            <p:strVal val="ppt_x"/>
                                          </p:val>
                                        </p:tav>
                                        <p:tav tm="100000">
                                          <p:val>
                                            <p:strVal val="0-ppt_w/2"/>
                                          </p:val>
                                        </p:tav>
                                      </p:tavLst>
                                    </p:anim>
                                    <p:anim calcmode="lin" valueType="num">
                                      <p:cBhvr additive="base">
                                        <p:cTn id="204" dur="3000"/>
                                        <p:tgtEl>
                                          <p:spTgt spid="15"/>
                                        </p:tgtEl>
                                        <p:attrNameLst>
                                          <p:attrName>ppt_y</p:attrName>
                                        </p:attrNameLst>
                                      </p:cBhvr>
                                      <p:tavLst>
                                        <p:tav tm="0">
                                          <p:val>
                                            <p:strVal val="ppt_y"/>
                                          </p:val>
                                        </p:tav>
                                        <p:tav tm="100000">
                                          <p:val>
                                            <p:strVal val="1+ppt_h/2"/>
                                          </p:val>
                                        </p:tav>
                                      </p:tavLst>
                                    </p:anim>
                                    <p:set>
                                      <p:cBhvr>
                                        <p:cTn id="205" dur="1" fill="hold">
                                          <p:stCondLst>
                                            <p:cond delay="2999"/>
                                          </p:stCondLst>
                                        </p:cTn>
                                        <p:tgtEl>
                                          <p:spTgt spid="15"/>
                                        </p:tgtEl>
                                        <p:attrNameLst>
                                          <p:attrName>style.visibility</p:attrName>
                                        </p:attrNameLst>
                                      </p:cBhvr>
                                      <p:to>
                                        <p:strVal val="hidden"/>
                                      </p:to>
                                    </p:set>
                                  </p:childTnLst>
                                </p:cTn>
                              </p:par>
                              <p:par>
                                <p:cTn id="206" presetID="2" presetClass="exit" presetSubtype="3" fill="hold" nodeType="withEffect">
                                  <p:stCondLst>
                                    <p:cond delay="0"/>
                                  </p:stCondLst>
                                  <p:childTnLst>
                                    <p:anim calcmode="lin" valueType="num">
                                      <p:cBhvr additive="base">
                                        <p:cTn id="207" dur="3000"/>
                                        <p:tgtEl>
                                          <p:spTgt spid="16"/>
                                        </p:tgtEl>
                                        <p:attrNameLst>
                                          <p:attrName>ppt_x</p:attrName>
                                        </p:attrNameLst>
                                      </p:cBhvr>
                                      <p:tavLst>
                                        <p:tav tm="0">
                                          <p:val>
                                            <p:strVal val="ppt_x"/>
                                          </p:val>
                                        </p:tav>
                                        <p:tav tm="100000">
                                          <p:val>
                                            <p:strVal val="1+ppt_w/2"/>
                                          </p:val>
                                        </p:tav>
                                      </p:tavLst>
                                    </p:anim>
                                    <p:anim calcmode="lin" valueType="num">
                                      <p:cBhvr additive="base">
                                        <p:cTn id="208" dur="3000"/>
                                        <p:tgtEl>
                                          <p:spTgt spid="16"/>
                                        </p:tgtEl>
                                        <p:attrNameLst>
                                          <p:attrName>ppt_y</p:attrName>
                                        </p:attrNameLst>
                                      </p:cBhvr>
                                      <p:tavLst>
                                        <p:tav tm="0">
                                          <p:val>
                                            <p:strVal val="ppt_y"/>
                                          </p:val>
                                        </p:tav>
                                        <p:tav tm="100000">
                                          <p:val>
                                            <p:strVal val="0-ppt_h/2"/>
                                          </p:val>
                                        </p:tav>
                                      </p:tavLst>
                                    </p:anim>
                                    <p:set>
                                      <p:cBhvr>
                                        <p:cTn id="209" dur="1" fill="hold">
                                          <p:stCondLst>
                                            <p:cond delay="2999"/>
                                          </p:stCondLst>
                                        </p:cTn>
                                        <p:tgtEl>
                                          <p:spTgt spid="16"/>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3000"/>
                                        <p:tgtEl>
                                          <p:spTgt spid="17"/>
                                        </p:tgtEl>
                                        <p:attrNameLst>
                                          <p:attrName>ppt_x</p:attrName>
                                        </p:attrNameLst>
                                      </p:cBhvr>
                                      <p:tavLst>
                                        <p:tav tm="0">
                                          <p:val>
                                            <p:strVal val="ppt_x"/>
                                          </p:val>
                                        </p:tav>
                                        <p:tav tm="100000">
                                          <p:val>
                                            <p:strVal val="1+ppt_w/2"/>
                                          </p:val>
                                        </p:tav>
                                      </p:tavLst>
                                    </p:anim>
                                    <p:anim calcmode="lin" valueType="num">
                                      <p:cBhvr additive="base">
                                        <p:cTn id="212" dur="3000"/>
                                        <p:tgtEl>
                                          <p:spTgt spid="17"/>
                                        </p:tgtEl>
                                        <p:attrNameLst>
                                          <p:attrName>ppt_y</p:attrName>
                                        </p:attrNameLst>
                                      </p:cBhvr>
                                      <p:tavLst>
                                        <p:tav tm="0">
                                          <p:val>
                                            <p:strVal val="ppt_y"/>
                                          </p:val>
                                        </p:tav>
                                        <p:tav tm="100000">
                                          <p:val>
                                            <p:strVal val="0-ppt_h/2"/>
                                          </p:val>
                                        </p:tav>
                                      </p:tavLst>
                                    </p:anim>
                                    <p:set>
                                      <p:cBhvr>
                                        <p:cTn id="213" dur="1" fill="hold">
                                          <p:stCondLst>
                                            <p:cond delay="2999"/>
                                          </p:stCondLst>
                                        </p:cTn>
                                        <p:tgtEl>
                                          <p:spTgt spid="17"/>
                                        </p:tgtEl>
                                        <p:attrNameLst>
                                          <p:attrName>style.visibility</p:attrName>
                                        </p:attrNameLst>
                                      </p:cBhvr>
                                      <p:to>
                                        <p:strVal val="hidden"/>
                                      </p:to>
                                    </p:set>
                                  </p:childTnLst>
                                </p:cTn>
                              </p:par>
                              <p:par>
                                <p:cTn id="214" presetID="2" presetClass="exit" presetSubtype="3" fill="hold" nodeType="withEffect">
                                  <p:stCondLst>
                                    <p:cond delay="0"/>
                                  </p:stCondLst>
                                  <p:childTnLst>
                                    <p:anim calcmode="lin" valueType="num">
                                      <p:cBhvr additive="base">
                                        <p:cTn id="215" dur="3000"/>
                                        <p:tgtEl>
                                          <p:spTgt spid="18"/>
                                        </p:tgtEl>
                                        <p:attrNameLst>
                                          <p:attrName>ppt_x</p:attrName>
                                        </p:attrNameLst>
                                      </p:cBhvr>
                                      <p:tavLst>
                                        <p:tav tm="0">
                                          <p:val>
                                            <p:strVal val="ppt_x"/>
                                          </p:val>
                                        </p:tav>
                                        <p:tav tm="100000">
                                          <p:val>
                                            <p:strVal val="1+ppt_w/2"/>
                                          </p:val>
                                        </p:tav>
                                      </p:tavLst>
                                    </p:anim>
                                    <p:anim calcmode="lin" valueType="num">
                                      <p:cBhvr additive="base">
                                        <p:cTn id="216" dur="3000"/>
                                        <p:tgtEl>
                                          <p:spTgt spid="18"/>
                                        </p:tgtEl>
                                        <p:attrNameLst>
                                          <p:attrName>ppt_y</p:attrName>
                                        </p:attrNameLst>
                                      </p:cBhvr>
                                      <p:tavLst>
                                        <p:tav tm="0">
                                          <p:val>
                                            <p:strVal val="ppt_y"/>
                                          </p:val>
                                        </p:tav>
                                        <p:tav tm="100000">
                                          <p:val>
                                            <p:strVal val="0-ppt_h/2"/>
                                          </p:val>
                                        </p:tav>
                                      </p:tavLst>
                                    </p:anim>
                                    <p:set>
                                      <p:cBhvr>
                                        <p:cTn id="217" dur="1" fill="hold">
                                          <p:stCondLst>
                                            <p:cond delay="2999"/>
                                          </p:stCondLst>
                                        </p:cTn>
                                        <p:tgtEl>
                                          <p:spTgt spid="18"/>
                                        </p:tgtEl>
                                        <p:attrNameLst>
                                          <p:attrName>style.visibility</p:attrName>
                                        </p:attrNameLst>
                                      </p:cBhvr>
                                      <p:to>
                                        <p:strVal val="hidden"/>
                                      </p:to>
                                    </p:set>
                                  </p:childTnLst>
                                </p:cTn>
                              </p:par>
                              <p:par>
                                <p:cTn id="218" presetID="2" presetClass="exit" presetSubtype="3" fill="hold" nodeType="withEffect">
                                  <p:stCondLst>
                                    <p:cond delay="0"/>
                                  </p:stCondLst>
                                  <p:childTnLst>
                                    <p:anim calcmode="lin" valueType="num">
                                      <p:cBhvr additive="base">
                                        <p:cTn id="219" dur="3000"/>
                                        <p:tgtEl>
                                          <p:spTgt spid="19"/>
                                        </p:tgtEl>
                                        <p:attrNameLst>
                                          <p:attrName>ppt_x</p:attrName>
                                        </p:attrNameLst>
                                      </p:cBhvr>
                                      <p:tavLst>
                                        <p:tav tm="0">
                                          <p:val>
                                            <p:strVal val="ppt_x"/>
                                          </p:val>
                                        </p:tav>
                                        <p:tav tm="100000">
                                          <p:val>
                                            <p:strVal val="1+ppt_w/2"/>
                                          </p:val>
                                        </p:tav>
                                      </p:tavLst>
                                    </p:anim>
                                    <p:anim calcmode="lin" valueType="num">
                                      <p:cBhvr additive="base">
                                        <p:cTn id="220" dur="3000"/>
                                        <p:tgtEl>
                                          <p:spTgt spid="19"/>
                                        </p:tgtEl>
                                        <p:attrNameLst>
                                          <p:attrName>ppt_y</p:attrName>
                                        </p:attrNameLst>
                                      </p:cBhvr>
                                      <p:tavLst>
                                        <p:tav tm="0">
                                          <p:val>
                                            <p:strVal val="ppt_y"/>
                                          </p:val>
                                        </p:tav>
                                        <p:tav tm="100000">
                                          <p:val>
                                            <p:strVal val="0-ppt_h/2"/>
                                          </p:val>
                                        </p:tav>
                                      </p:tavLst>
                                    </p:anim>
                                    <p:set>
                                      <p:cBhvr>
                                        <p:cTn id="221" dur="1" fill="hold">
                                          <p:stCondLst>
                                            <p:cond delay="2999"/>
                                          </p:stCondLst>
                                        </p:cTn>
                                        <p:tgtEl>
                                          <p:spTgt spid="19"/>
                                        </p:tgtEl>
                                        <p:attrNameLst>
                                          <p:attrName>style.visibility</p:attrName>
                                        </p:attrNameLst>
                                      </p:cBhvr>
                                      <p:to>
                                        <p:strVal val="hidden"/>
                                      </p:to>
                                    </p:set>
                                  </p:childTnLst>
                                </p:cTn>
                              </p:par>
                              <p:par>
                                <p:cTn id="222" presetID="2" presetClass="exit" presetSubtype="3" fill="hold" nodeType="withEffect">
                                  <p:stCondLst>
                                    <p:cond delay="0"/>
                                  </p:stCondLst>
                                  <p:childTnLst>
                                    <p:anim calcmode="lin" valueType="num">
                                      <p:cBhvr additive="base">
                                        <p:cTn id="223" dur="3000"/>
                                        <p:tgtEl>
                                          <p:spTgt spid="20"/>
                                        </p:tgtEl>
                                        <p:attrNameLst>
                                          <p:attrName>ppt_x</p:attrName>
                                        </p:attrNameLst>
                                      </p:cBhvr>
                                      <p:tavLst>
                                        <p:tav tm="0">
                                          <p:val>
                                            <p:strVal val="ppt_x"/>
                                          </p:val>
                                        </p:tav>
                                        <p:tav tm="100000">
                                          <p:val>
                                            <p:strVal val="1+ppt_w/2"/>
                                          </p:val>
                                        </p:tav>
                                      </p:tavLst>
                                    </p:anim>
                                    <p:anim calcmode="lin" valueType="num">
                                      <p:cBhvr additive="base">
                                        <p:cTn id="224" dur="3000"/>
                                        <p:tgtEl>
                                          <p:spTgt spid="20"/>
                                        </p:tgtEl>
                                        <p:attrNameLst>
                                          <p:attrName>ppt_y</p:attrName>
                                        </p:attrNameLst>
                                      </p:cBhvr>
                                      <p:tavLst>
                                        <p:tav tm="0">
                                          <p:val>
                                            <p:strVal val="ppt_y"/>
                                          </p:val>
                                        </p:tav>
                                        <p:tav tm="100000">
                                          <p:val>
                                            <p:strVal val="0-ppt_h/2"/>
                                          </p:val>
                                        </p:tav>
                                      </p:tavLst>
                                    </p:anim>
                                    <p:set>
                                      <p:cBhvr>
                                        <p:cTn id="225" dur="1" fill="hold">
                                          <p:stCondLst>
                                            <p:cond delay="2999"/>
                                          </p:stCondLst>
                                        </p:cTn>
                                        <p:tgtEl>
                                          <p:spTgt spid="20"/>
                                        </p:tgtEl>
                                        <p:attrNameLst>
                                          <p:attrName>style.visibility</p:attrName>
                                        </p:attrNameLst>
                                      </p:cBhvr>
                                      <p:to>
                                        <p:strVal val="hidden"/>
                                      </p:to>
                                    </p:set>
                                  </p:childTnLst>
                                </p:cTn>
                              </p:par>
                              <p:par>
                                <p:cTn id="226" presetID="2" presetClass="exit" presetSubtype="9" fill="hold" nodeType="withEffect">
                                  <p:stCondLst>
                                    <p:cond delay="0"/>
                                  </p:stCondLst>
                                  <p:childTnLst>
                                    <p:anim calcmode="lin" valueType="num">
                                      <p:cBhvr additive="base">
                                        <p:cTn id="227" dur="3000"/>
                                        <p:tgtEl>
                                          <p:spTgt spid="21"/>
                                        </p:tgtEl>
                                        <p:attrNameLst>
                                          <p:attrName>ppt_x</p:attrName>
                                        </p:attrNameLst>
                                      </p:cBhvr>
                                      <p:tavLst>
                                        <p:tav tm="0">
                                          <p:val>
                                            <p:strVal val="ppt_x"/>
                                          </p:val>
                                        </p:tav>
                                        <p:tav tm="100000">
                                          <p:val>
                                            <p:strVal val="0-ppt_w/2"/>
                                          </p:val>
                                        </p:tav>
                                      </p:tavLst>
                                    </p:anim>
                                    <p:anim calcmode="lin" valueType="num">
                                      <p:cBhvr additive="base">
                                        <p:cTn id="228" dur="3000"/>
                                        <p:tgtEl>
                                          <p:spTgt spid="21"/>
                                        </p:tgtEl>
                                        <p:attrNameLst>
                                          <p:attrName>ppt_y</p:attrName>
                                        </p:attrNameLst>
                                      </p:cBhvr>
                                      <p:tavLst>
                                        <p:tav tm="0">
                                          <p:val>
                                            <p:strVal val="ppt_y"/>
                                          </p:val>
                                        </p:tav>
                                        <p:tav tm="100000">
                                          <p:val>
                                            <p:strVal val="0-ppt_h/2"/>
                                          </p:val>
                                        </p:tav>
                                      </p:tavLst>
                                    </p:anim>
                                    <p:set>
                                      <p:cBhvr>
                                        <p:cTn id="229" dur="1" fill="hold">
                                          <p:stCondLst>
                                            <p:cond delay="2999"/>
                                          </p:stCondLst>
                                        </p:cTn>
                                        <p:tgtEl>
                                          <p:spTgt spid="21"/>
                                        </p:tgtEl>
                                        <p:attrNameLst>
                                          <p:attrName>style.visibility</p:attrName>
                                        </p:attrNameLst>
                                      </p:cBhvr>
                                      <p:to>
                                        <p:strVal val="hidden"/>
                                      </p:to>
                                    </p:set>
                                  </p:childTnLst>
                                </p:cTn>
                              </p:par>
                              <p:par>
                                <p:cTn id="230" presetID="2" presetClass="exit" presetSubtype="9" fill="hold" nodeType="withEffect">
                                  <p:stCondLst>
                                    <p:cond delay="0"/>
                                  </p:stCondLst>
                                  <p:childTnLst>
                                    <p:anim calcmode="lin" valueType="num">
                                      <p:cBhvr additive="base">
                                        <p:cTn id="231" dur="3000"/>
                                        <p:tgtEl>
                                          <p:spTgt spid="22"/>
                                        </p:tgtEl>
                                        <p:attrNameLst>
                                          <p:attrName>ppt_x</p:attrName>
                                        </p:attrNameLst>
                                      </p:cBhvr>
                                      <p:tavLst>
                                        <p:tav tm="0">
                                          <p:val>
                                            <p:strVal val="ppt_x"/>
                                          </p:val>
                                        </p:tav>
                                        <p:tav tm="100000">
                                          <p:val>
                                            <p:strVal val="0-ppt_w/2"/>
                                          </p:val>
                                        </p:tav>
                                      </p:tavLst>
                                    </p:anim>
                                    <p:anim calcmode="lin" valueType="num">
                                      <p:cBhvr additive="base">
                                        <p:cTn id="232" dur="3000"/>
                                        <p:tgtEl>
                                          <p:spTgt spid="22"/>
                                        </p:tgtEl>
                                        <p:attrNameLst>
                                          <p:attrName>ppt_y</p:attrName>
                                        </p:attrNameLst>
                                      </p:cBhvr>
                                      <p:tavLst>
                                        <p:tav tm="0">
                                          <p:val>
                                            <p:strVal val="ppt_y"/>
                                          </p:val>
                                        </p:tav>
                                        <p:tav tm="100000">
                                          <p:val>
                                            <p:strVal val="0-ppt_h/2"/>
                                          </p:val>
                                        </p:tav>
                                      </p:tavLst>
                                    </p:anim>
                                    <p:set>
                                      <p:cBhvr>
                                        <p:cTn id="233" dur="1" fill="hold">
                                          <p:stCondLst>
                                            <p:cond delay="2999"/>
                                          </p:stCondLst>
                                        </p:cTn>
                                        <p:tgtEl>
                                          <p:spTgt spid="22"/>
                                        </p:tgtEl>
                                        <p:attrNameLst>
                                          <p:attrName>style.visibility</p:attrName>
                                        </p:attrNameLst>
                                      </p:cBhvr>
                                      <p:to>
                                        <p:strVal val="hidden"/>
                                      </p:to>
                                    </p:set>
                                  </p:childTnLst>
                                </p:cTn>
                              </p:par>
                              <p:par>
                                <p:cTn id="234" presetID="2" presetClass="exit" presetSubtype="9" fill="hold" nodeType="withEffect">
                                  <p:stCondLst>
                                    <p:cond delay="0"/>
                                  </p:stCondLst>
                                  <p:childTnLst>
                                    <p:anim calcmode="lin" valueType="num">
                                      <p:cBhvr additive="base">
                                        <p:cTn id="235" dur="3000"/>
                                        <p:tgtEl>
                                          <p:spTgt spid="23"/>
                                        </p:tgtEl>
                                        <p:attrNameLst>
                                          <p:attrName>ppt_x</p:attrName>
                                        </p:attrNameLst>
                                      </p:cBhvr>
                                      <p:tavLst>
                                        <p:tav tm="0">
                                          <p:val>
                                            <p:strVal val="ppt_x"/>
                                          </p:val>
                                        </p:tav>
                                        <p:tav tm="100000">
                                          <p:val>
                                            <p:strVal val="0-ppt_w/2"/>
                                          </p:val>
                                        </p:tav>
                                      </p:tavLst>
                                    </p:anim>
                                    <p:anim calcmode="lin" valueType="num">
                                      <p:cBhvr additive="base">
                                        <p:cTn id="236" dur="3000"/>
                                        <p:tgtEl>
                                          <p:spTgt spid="23"/>
                                        </p:tgtEl>
                                        <p:attrNameLst>
                                          <p:attrName>ppt_y</p:attrName>
                                        </p:attrNameLst>
                                      </p:cBhvr>
                                      <p:tavLst>
                                        <p:tav tm="0">
                                          <p:val>
                                            <p:strVal val="ppt_y"/>
                                          </p:val>
                                        </p:tav>
                                        <p:tav tm="100000">
                                          <p:val>
                                            <p:strVal val="0-ppt_h/2"/>
                                          </p:val>
                                        </p:tav>
                                      </p:tavLst>
                                    </p:anim>
                                    <p:set>
                                      <p:cBhvr>
                                        <p:cTn id="237" dur="1" fill="hold">
                                          <p:stCondLst>
                                            <p:cond delay="2999"/>
                                          </p:stCondLst>
                                        </p:cTn>
                                        <p:tgtEl>
                                          <p:spTgt spid="23"/>
                                        </p:tgtEl>
                                        <p:attrNameLst>
                                          <p:attrName>style.visibility</p:attrName>
                                        </p:attrNameLst>
                                      </p:cBhvr>
                                      <p:to>
                                        <p:strVal val="hidden"/>
                                      </p:to>
                                    </p:set>
                                  </p:childTnLst>
                                </p:cTn>
                              </p:par>
                              <p:par>
                                <p:cTn id="238" presetID="2" presetClass="exit" presetSubtype="9" fill="hold" nodeType="withEffect">
                                  <p:stCondLst>
                                    <p:cond delay="0"/>
                                  </p:stCondLst>
                                  <p:childTnLst>
                                    <p:anim calcmode="lin" valueType="num">
                                      <p:cBhvr additive="base">
                                        <p:cTn id="239" dur="3000"/>
                                        <p:tgtEl>
                                          <p:spTgt spid="24"/>
                                        </p:tgtEl>
                                        <p:attrNameLst>
                                          <p:attrName>ppt_x</p:attrName>
                                        </p:attrNameLst>
                                      </p:cBhvr>
                                      <p:tavLst>
                                        <p:tav tm="0">
                                          <p:val>
                                            <p:strVal val="ppt_x"/>
                                          </p:val>
                                        </p:tav>
                                        <p:tav tm="100000">
                                          <p:val>
                                            <p:strVal val="0-ppt_w/2"/>
                                          </p:val>
                                        </p:tav>
                                      </p:tavLst>
                                    </p:anim>
                                    <p:anim calcmode="lin" valueType="num">
                                      <p:cBhvr additive="base">
                                        <p:cTn id="240" dur="3000"/>
                                        <p:tgtEl>
                                          <p:spTgt spid="24"/>
                                        </p:tgtEl>
                                        <p:attrNameLst>
                                          <p:attrName>ppt_y</p:attrName>
                                        </p:attrNameLst>
                                      </p:cBhvr>
                                      <p:tavLst>
                                        <p:tav tm="0">
                                          <p:val>
                                            <p:strVal val="ppt_y"/>
                                          </p:val>
                                        </p:tav>
                                        <p:tav tm="100000">
                                          <p:val>
                                            <p:strVal val="0-ppt_h/2"/>
                                          </p:val>
                                        </p:tav>
                                      </p:tavLst>
                                    </p:anim>
                                    <p:set>
                                      <p:cBhvr>
                                        <p:cTn id="241" dur="1" fill="hold">
                                          <p:stCondLst>
                                            <p:cond delay="2999"/>
                                          </p:stCondLst>
                                        </p:cTn>
                                        <p:tgtEl>
                                          <p:spTgt spid="24"/>
                                        </p:tgtEl>
                                        <p:attrNameLst>
                                          <p:attrName>style.visibility</p:attrName>
                                        </p:attrNameLst>
                                      </p:cBhvr>
                                      <p:to>
                                        <p:strVal val="hidden"/>
                                      </p:to>
                                    </p:set>
                                  </p:childTnLst>
                                </p:cTn>
                              </p:par>
                              <p:par>
                                <p:cTn id="242" presetID="2" presetClass="exit" presetSubtype="9" fill="hold" nodeType="withEffect">
                                  <p:stCondLst>
                                    <p:cond delay="0"/>
                                  </p:stCondLst>
                                  <p:childTnLst>
                                    <p:anim calcmode="lin" valueType="num">
                                      <p:cBhvr additive="base">
                                        <p:cTn id="243" dur="3000"/>
                                        <p:tgtEl>
                                          <p:spTgt spid="25"/>
                                        </p:tgtEl>
                                        <p:attrNameLst>
                                          <p:attrName>ppt_x</p:attrName>
                                        </p:attrNameLst>
                                      </p:cBhvr>
                                      <p:tavLst>
                                        <p:tav tm="0">
                                          <p:val>
                                            <p:strVal val="ppt_x"/>
                                          </p:val>
                                        </p:tav>
                                        <p:tav tm="100000">
                                          <p:val>
                                            <p:strVal val="0-ppt_w/2"/>
                                          </p:val>
                                        </p:tav>
                                      </p:tavLst>
                                    </p:anim>
                                    <p:anim calcmode="lin" valueType="num">
                                      <p:cBhvr additive="base">
                                        <p:cTn id="244" dur="3000"/>
                                        <p:tgtEl>
                                          <p:spTgt spid="25"/>
                                        </p:tgtEl>
                                        <p:attrNameLst>
                                          <p:attrName>ppt_y</p:attrName>
                                        </p:attrNameLst>
                                      </p:cBhvr>
                                      <p:tavLst>
                                        <p:tav tm="0">
                                          <p:val>
                                            <p:strVal val="ppt_y"/>
                                          </p:val>
                                        </p:tav>
                                        <p:tav tm="100000">
                                          <p:val>
                                            <p:strVal val="0-ppt_h/2"/>
                                          </p:val>
                                        </p:tav>
                                      </p:tavLst>
                                    </p:anim>
                                    <p:set>
                                      <p:cBhvr>
                                        <p:cTn id="245" dur="1" fill="hold">
                                          <p:stCondLst>
                                            <p:cond delay="2999"/>
                                          </p:stCondLst>
                                        </p:cTn>
                                        <p:tgtEl>
                                          <p:spTgt spid="25"/>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6"/>
                                        </p:tgtEl>
                                        <p:attrNameLst>
                                          <p:attrName>ppt_h</p:attrName>
                                        </p:attrNameLst>
                                      </p:cBhvr>
                                      <p:tavLst>
                                        <p:tav tm="0">
                                          <p:val>
                                            <p:strVal val="ppt_h"/>
                                          </p:val>
                                        </p:tav>
                                        <p:tav tm="100000">
                                          <p:val>
                                            <p:strVal val="ppt_h"/>
                                          </p:val>
                                        </p:tav>
                                      </p:tavLst>
                                    </p:anim>
                                    <p:anim calcmode="lin" valueType="num">
                                      <p:cBhvr>
                                        <p:cTn id="24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6"/>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8"/>
                                        </p:tgtEl>
                                        <p:attrNameLst>
                                          <p:attrName>ppt_h</p:attrName>
                                        </p:attrNameLst>
                                      </p:cBhvr>
                                      <p:tavLst>
                                        <p:tav tm="0">
                                          <p:val>
                                            <p:strVal val="ppt_h"/>
                                          </p:val>
                                        </p:tav>
                                        <p:tav tm="100000">
                                          <p:val>
                                            <p:strVal val="ppt_h"/>
                                          </p:val>
                                        </p:tav>
                                      </p:tavLst>
                                    </p:anim>
                                    <p:anim calcmode="lin" valueType="num">
                                      <p:cBhvr>
                                        <p:cTn id="25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0"/>
                                        </p:tgtEl>
                                        <p:attrNameLst>
                                          <p:attrName>ppt_h</p:attrName>
                                        </p:attrNameLst>
                                      </p:cBhvr>
                                      <p:tavLst>
                                        <p:tav tm="0">
                                          <p:val>
                                            <p:strVal val="ppt_h"/>
                                          </p:val>
                                        </p:tav>
                                        <p:tav tm="100000">
                                          <p:val>
                                            <p:strVal val="ppt_h"/>
                                          </p:val>
                                        </p:tav>
                                      </p:tavLst>
                                    </p:anim>
                                    <p:anim calcmode="lin" valueType="num">
                                      <p:cBhvr>
                                        <p:cTn id="25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0"/>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12"/>
                                        </p:tgtEl>
                                        <p:attrNameLst>
                                          <p:attrName>ppt_h</p:attrName>
                                        </p:attrNameLst>
                                      </p:cBhvr>
                                      <p:tavLst>
                                        <p:tav tm="0">
                                          <p:val>
                                            <p:strVal val="ppt_h"/>
                                          </p:val>
                                        </p:tav>
                                        <p:tav tm="100000">
                                          <p:val>
                                            <p:strVal val="ppt_h"/>
                                          </p:val>
                                        </p:tav>
                                      </p:tavLst>
                                    </p:anim>
                                    <p:anim calcmode="lin" valueType="num">
                                      <p:cBhvr>
                                        <p:cTn id="26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12"/>
                                        </p:tgtEl>
                                        <p:attrNameLst>
                                          <p:attrName>style.visibility</p:attrName>
                                        </p:attrNameLst>
                                      </p:cBhvr>
                                      <p:to>
                                        <p:strVal val="hidden"/>
                                      </p:to>
                                    </p:set>
                                  </p:childTnLst>
                                </p:cTn>
                              </p:par>
                              <p:par>
                                <p:cTn id="262" presetID="19" presetClass="exit" presetSubtype="10" fill="hold" nodeType="withEffect">
                                  <p:stCondLst>
                                    <p:cond delay="0"/>
                                  </p:stCondLst>
                                  <p:childTnLst>
                                    <p:anim calcmode="lin" valueType="num">
                                      <p:cBhvr>
                                        <p:cTn id="263" dur="3000"/>
                                        <p:tgtEl>
                                          <p:spTgt spid="14"/>
                                        </p:tgtEl>
                                        <p:attrNameLst>
                                          <p:attrName>ppt_h</p:attrName>
                                        </p:attrNameLst>
                                      </p:cBhvr>
                                      <p:tavLst>
                                        <p:tav tm="0">
                                          <p:val>
                                            <p:strVal val="ppt_h"/>
                                          </p:val>
                                        </p:tav>
                                        <p:tav tm="100000">
                                          <p:val>
                                            <p:strVal val="ppt_h"/>
                                          </p:val>
                                        </p:tav>
                                      </p:tavLst>
                                    </p:anim>
                                    <p:anim calcmode="lin" valueType="num">
                                      <p:cBhvr>
                                        <p:cTn id="26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5" dur="1" fill="hold">
                                          <p:stCondLst>
                                            <p:cond delay="2999"/>
                                          </p:stCondLst>
                                        </p:cTn>
                                        <p:tgtEl>
                                          <p:spTgt spid="14"/>
                                        </p:tgtEl>
                                        <p:attrNameLst>
                                          <p:attrName>style.visibility</p:attrName>
                                        </p:attrNameLst>
                                      </p:cBhvr>
                                      <p:to>
                                        <p:strVal val="hidden"/>
                                      </p:to>
                                    </p:set>
                                  </p:childTnLst>
                                </p:cTn>
                              </p:par>
                              <p:par>
                                <p:cTn id="266" presetID="19" presetClass="exit" presetSubtype="10" fill="hold" nodeType="withEffect">
                                  <p:stCondLst>
                                    <p:cond delay="0"/>
                                  </p:stCondLst>
                                  <p:childTnLst>
                                    <p:anim calcmode="lin" valueType="num">
                                      <p:cBhvr>
                                        <p:cTn id="267" dur="3000"/>
                                        <p:tgtEl>
                                          <p:spTgt spid="16"/>
                                        </p:tgtEl>
                                        <p:attrNameLst>
                                          <p:attrName>ppt_h</p:attrName>
                                        </p:attrNameLst>
                                      </p:cBhvr>
                                      <p:tavLst>
                                        <p:tav tm="0">
                                          <p:val>
                                            <p:strVal val="ppt_h"/>
                                          </p:val>
                                        </p:tav>
                                        <p:tav tm="100000">
                                          <p:val>
                                            <p:strVal val="ppt_h"/>
                                          </p:val>
                                        </p:tav>
                                      </p:tavLst>
                                    </p:anim>
                                    <p:anim calcmode="lin" valueType="num">
                                      <p:cBhvr>
                                        <p:cTn id="26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9" dur="1" fill="hold">
                                          <p:stCondLst>
                                            <p:cond delay="2999"/>
                                          </p:stCondLst>
                                        </p:cTn>
                                        <p:tgtEl>
                                          <p:spTgt spid="16"/>
                                        </p:tgtEl>
                                        <p:attrNameLst>
                                          <p:attrName>style.visibility</p:attrName>
                                        </p:attrNameLst>
                                      </p:cBhvr>
                                      <p:to>
                                        <p:strVal val="hidden"/>
                                      </p:to>
                                    </p:set>
                                  </p:childTnLst>
                                </p:cTn>
                              </p:par>
                              <p:par>
                                <p:cTn id="270" presetID="19" presetClass="exit" presetSubtype="10" fill="hold" nodeType="withEffect">
                                  <p:stCondLst>
                                    <p:cond delay="0"/>
                                  </p:stCondLst>
                                  <p:childTnLst>
                                    <p:anim calcmode="lin" valueType="num">
                                      <p:cBhvr>
                                        <p:cTn id="271" dur="3000"/>
                                        <p:tgtEl>
                                          <p:spTgt spid="17"/>
                                        </p:tgtEl>
                                        <p:attrNameLst>
                                          <p:attrName>ppt_h</p:attrName>
                                        </p:attrNameLst>
                                      </p:cBhvr>
                                      <p:tavLst>
                                        <p:tav tm="0">
                                          <p:val>
                                            <p:strVal val="ppt_h"/>
                                          </p:val>
                                        </p:tav>
                                        <p:tav tm="100000">
                                          <p:val>
                                            <p:strVal val="ppt_h"/>
                                          </p:val>
                                        </p:tav>
                                      </p:tavLst>
                                    </p:anim>
                                    <p:anim calcmode="lin" valueType="num">
                                      <p:cBhvr>
                                        <p:cTn id="272"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3" dur="1" fill="hold">
                                          <p:stCondLst>
                                            <p:cond delay="2999"/>
                                          </p:stCondLst>
                                        </p:cTn>
                                        <p:tgtEl>
                                          <p:spTgt spid="17"/>
                                        </p:tgtEl>
                                        <p:attrNameLst>
                                          <p:attrName>style.visibility</p:attrName>
                                        </p:attrNameLst>
                                      </p:cBhvr>
                                      <p:to>
                                        <p:strVal val="hidden"/>
                                      </p:to>
                                    </p:set>
                                  </p:childTnLst>
                                </p:cTn>
                              </p:par>
                              <p:par>
                                <p:cTn id="274" presetID="19" presetClass="exit" presetSubtype="10" fill="hold" nodeType="withEffect">
                                  <p:stCondLst>
                                    <p:cond delay="0"/>
                                  </p:stCondLst>
                                  <p:childTnLst>
                                    <p:anim calcmode="lin" valueType="num">
                                      <p:cBhvr>
                                        <p:cTn id="275" dur="3000"/>
                                        <p:tgtEl>
                                          <p:spTgt spid="18"/>
                                        </p:tgtEl>
                                        <p:attrNameLst>
                                          <p:attrName>ppt_h</p:attrName>
                                        </p:attrNameLst>
                                      </p:cBhvr>
                                      <p:tavLst>
                                        <p:tav tm="0">
                                          <p:val>
                                            <p:strVal val="ppt_h"/>
                                          </p:val>
                                        </p:tav>
                                        <p:tav tm="100000">
                                          <p:val>
                                            <p:strVal val="ppt_h"/>
                                          </p:val>
                                        </p:tav>
                                      </p:tavLst>
                                    </p:anim>
                                    <p:anim calcmode="lin" valueType="num">
                                      <p:cBhvr>
                                        <p:cTn id="27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7" dur="1" fill="hold">
                                          <p:stCondLst>
                                            <p:cond delay="2999"/>
                                          </p:stCondLst>
                                        </p:cTn>
                                        <p:tgtEl>
                                          <p:spTgt spid="18"/>
                                        </p:tgtEl>
                                        <p:attrNameLst>
                                          <p:attrName>style.visibility</p:attrName>
                                        </p:attrNameLst>
                                      </p:cBhvr>
                                      <p:to>
                                        <p:strVal val="hidden"/>
                                      </p:to>
                                    </p:set>
                                  </p:childTnLst>
                                </p:cTn>
                              </p:par>
                              <p:par>
                                <p:cTn id="278" presetID="19" presetClass="exit" presetSubtype="10" fill="hold" nodeType="withEffect">
                                  <p:stCondLst>
                                    <p:cond delay="0"/>
                                  </p:stCondLst>
                                  <p:childTnLst>
                                    <p:anim calcmode="lin" valueType="num">
                                      <p:cBhvr>
                                        <p:cTn id="279" dur="3000"/>
                                        <p:tgtEl>
                                          <p:spTgt spid="19"/>
                                        </p:tgtEl>
                                        <p:attrNameLst>
                                          <p:attrName>ppt_h</p:attrName>
                                        </p:attrNameLst>
                                      </p:cBhvr>
                                      <p:tavLst>
                                        <p:tav tm="0">
                                          <p:val>
                                            <p:strVal val="ppt_h"/>
                                          </p:val>
                                        </p:tav>
                                        <p:tav tm="100000">
                                          <p:val>
                                            <p:strVal val="ppt_h"/>
                                          </p:val>
                                        </p:tav>
                                      </p:tavLst>
                                    </p:anim>
                                    <p:anim calcmode="lin" valueType="num">
                                      <p:cBhvr>
                                        <p:cTn id="280"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1" dur="1" fill="hold">
                                          <p:stCondLst>
                                            <p:cond delay="2999"/>
                                          </p:stCondLst>
                                        </p:cTn>
                                        <p:tgtEl>
                                          <p:spTgt spid="19"/>
                                        </p:tgtEl>
                                        <p:attrNameLst>
                                          <p:attrName>style.visibility</p:attrName>
                                        </p:attrNameLst>
                                      </p:cBhvr>
                                      <p:to>
                                        <p:strVal val="hidden"/>
                                      </p:to>
                                    </p:set>
                                  </p:childTnLst>
                                </p:cTn>
                              </p:par>
                              <p:par>
                                <p:cTn id="282" presetID="19" presetClass="exit" presetSubtype="10" fill="hold" nodeType="withEffect">
                                  <p:stCondLst>
                                    <p:cond delay="0"/>
                                  </p:stCondLst>
                                  <p:childTnLst>
                                    <p:anim calcmode="lin" valueType="num">
                                      <p:cBhvr>
                                        <p:cTn id="283" dur="3000"/>
                                        <p:tgtEl>
                                          <p:spTgt spid="20"/>
                                        </p:tgtEl>
                                        <p:attrNameLst>
                                          <p:attrName>ppt_h</p:attrName>
                                        </p:attrNameLst>
                                      </p:cBhvr>
                                      <p:tavLst>
                                        <p:tav tm="0">
                                          <p:val>
                                            <p:strVal val="ppt_h"/>
                                          </p:val>
                                        </p:tav>
                                        <p:tav tm="100000">
                                          <p:val>
                                            <p:strVal val="ppt_h"/>
                                          </p:val>
                                        </p:tav>
                                      </p:tavLst>
                                    </p:anim>
                                    <p:anim calcmode="lin" valueType="num">
                                      <p:cBhvr>
                                        <p:cTn id="284"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5" dur="1" fill="hold">
                                          <p:stCondLst>
                                            <p:cond delay="2999"/>
                                          </p:stCondLst>
                                        </p:cTn>
                                        <p:tgtEl>
                                          <p:spTgt spid="20"/>
                                        </p:tgtEl>
                                        <p:attrNameLst>
                                          <p:attrName>style.visibility</p:attrName>
                                        </p:attrNameLst>
                                      </p:cBhvr>
                                      <p:to>
                                        <p:strVal val="hidden"/>
                                      </p:to>
                                    </p:set>
                                  </p:childTnLst>
                                </p:cTn>
                              </p:par>
                              <p:par>
                                <p:cTn id="286" presetID="19" presetClass="exit" presetSubtype="10" fill="hold" nodeType="withEffect">
                                  <p:stCondLst>
                                    <p:cond delay="0"/>
                                  </p:stCondLst>
                                  <p:childTnLst>
                                    <p:anim calcmode="lin" valueType="num">
                                      <p:cBhvr>
                                        <p:cTn id="287" dur="3000"/>
                                        <p:tgtEl>
                                          <p:spTgt spid="7"/>
                                        </p:tgtEl>
                                        <p:attrNameLst>
                                          <p:attrName>ppt_h</p:attrName>
                                        </p:attrNameLst>
                                      </p:cBhvr>
                                      <p:tavLst>
                                        <p:tav tm="0">
                                          <p:val>
                                            <p:strVal val="ppt_h"/>
                                          </p:val>
                                        </p:tav>
                                        <p:tav tm="100000">
                                          <p:val>
                                            <p:strVal val="ppt_h"/>
                                          </p:val>
                                        </p:tav>
                                      </p:tavLst>
                                    </p:anim>
                                    <p:anim calcmode="lin" valueType="num">
                                      <p:cBhvr>
                                        <p:cTn id="28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9" dur="1" fill="hold">
                                          <p:stCondLst>
                                            <p:cond delay="2999"/>
                                          </p:stCondLst>
                                        </p:cTn>
                                        <p:tgtEl>
                                          <p:spTgt spid="7"/>
                                        </p:tgtEl>
                                        <p:attrNameLst>
                                          <p:attrName>style.visibility</p:attrName>
                                        </p:attrNameLst>
                                      </p:cBhvr>
                                      <p:to>
                                        <p:strVal val="hidden"/>
                                      </p:to>
                                    </p:set>
                                  </p:childTnLst>
                                </p:cTn>
                              </p:par>
                              <p:par>
                                <p:cTn id="290" presetID="19" presetClass="exit" presetSubtype="10" fill="hold" nodeType="withEffect">
                                  <p:stCondLst>
                                    <p:cond delay="0"/>
                                  </p:stCondLst>
                                  <p:childTnLst>
                                    <p:anim calcmode="lin" valueType="num">
                                      <p:cBhvr>
                                        <p:cTn id="291" dur="3000"/>
                                        <p:tgtEl>
                                          <p:spTgt spid="9"/>
                                        </p:tgtEl>
                                        <p:attrNameLst>
                                          <p:attrName>ppt_h</p:attrName>
                                        </p:attrNameLst>
                                      </p:cBhvr>
                                      <p:tavLst>
                                        <p:tav tm="0">
                                          <p:val>
                                            <p:strVal val="ppt_h"/>
                                          </p:val>
                                        </p:tav>
                                        <p:tav tm="100000">
                                          <p:val>
                                            <p:strVal val="ppt_h"/>
                                          </p:val>
                                        </p:tav>
                                      </p:tavLst>
                                    </p:anim>
                                    <p:anim calcmode="lin" valueType="num">
                                      <p:cBhvr>
                                        <p:cTn id="29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3" dur="1" fill="hold">
                                          <p:stCondLst>
                                            <p:cond delay="2999"/>
                                          </p:stCondLst>
                                        </p:cTn>
                                        <p:tgtEl>
                                          <p:spTgt spid="9"/>
                                        </p:tgtEl>
                                        <p:attrNameLst>
                                          <p:attrName>style.visibility</p:attrName>
                                        </p:attrNameLst>
                                      </p:cBhvr>
                                      <p:to>
                                        <p:strVal val="hidden"/>
                                      </p:to>
                                    </p:set>
                                  </p:childTnLst>
                                </p:cTn>
                              </p:par>
                              <p:par>
                                <p:cTn id="294" presetID="19" presetClass="exit" presetSubtype="10" fill="hold" nodeType="withEffect">
                                  <p:stCondLst>
                                    <p:cond delay="0"/>
                                  </p:stCondLst>
                                  <p:childTnLst>
                                    <p:anim calcmode="lin" valueType="num">
                                      <p:cBhvr>
                                        <p:cTn id="295" dur="3000"/>
                                        <p:tgtEl>
                                          <p:spTgt spid="11"/>
                                        </p:tgtEl>
                                        <p:attrNameLst>
                                          <p:attrName>ppt_h</p:attrName>
                                        </p:attrNameLst>
                                      </p:cBhvr>
                                      <p:tavLst>
                                        <p:tav tm="0">
                                          <p:val>
                                            <p:strVal val="ppt_h"/>
                                          </p:val>
                                        </p:tav>
                                        <p:tav tm="100000">
                                          <p:val>
                                            <p:strVal val="ppt_h"/>
                                          </p:val>
                                        </p:tav>
                                      </p:tavLst>
                                    </p:anim>
                                    <p:anim calcmode="lin" valueType="num">
                                      <p:cBhvr>
                                        <p:cTn id="29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7" dur="1" fill="hold">
                                          <p:stCondLst>
                                            <p:cond delay="2999"/>
                                          </p:stCondLst>
                                        </p:cTn>
                                        <p:tgtEl>
                                          <p:spTgt spid="11"/>
                                        </p:tgtEl>
                                        <p:attrNameLst>
                                          <p:attrName>style.visibility</p:attrName>
                                        </p:attrNameLst>
                                      </p:cBhvr>
                                      <p:to>
                                        <p:strVal val="hidden"/>
                                      </p:to>
                                    </p:set>
                                  </p:childTnLst>
                                </p:cTn>
                              </p:par>
                              <p:par>
                                <p:cTn id="298" presetID="19" presetClass="exit" presetSubtype="10" fill="hold" nodeType="withEffect">
                                  <p:stCondLst>
                                    <p:cond delay="0"/>
                                  </p:stCondLst>
                                  <p:childTnLst>
                                    <p:anim calcmode="lin" valueType="num">
                                      <p:cBhvr>
                                        <p:cTn id="299" dur="3000"/>
                                        <p:tgtEl>
                                          <p:spTgt spid="13"/>
                                        </p:tgtEl>
                                        <p:attrNameLst>
                                          <p:attrName>ppt_h</p:attrName>
                                        </p:attrNameLst>
                                      </p:cBhvr>
                                      <p:tavLst>
                                        <p:tav tm="0">
                                          <p:val>
                                            <p:strVal val="ppt_h"/>
                                          </p:val>
                                        </p:tav>
                                        <p:tav tm="100000">
                                          <p:val>
                                            <p:strVal val="ppt_h"/>
                                          </p:val>
                                        </p:tav>
                                      </p:tavLst>
                                    </p:anim>
                                    <p:anim calcmode="lin" valueType="num">
                                      <p:cBhvr>
                                        <p:cTn id="30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1" dur="1" fill="hold">
                                          <p:stCondLst>
                                            <p:cond delay="2999"/>
                                          </p:stCondLst>
                                        </p:cTn>
                                        <p:tgtEl>
                                          <p:spTgt spid="13"/>
                                        </p:tgtEl>
                                        <p:attrNameLst>
                                          <p:attrName>style.visibility</p:attrName>
                                        </p:attrNameLst>
                                      </p:cBhvr>
                                      <p:to>
                                        <p:strVal val="hidden"/>
                                      </p:to>
                                    </p:set>
                                  </p:childTnLst>
                                </p:cTn>
                              </p:par>
                              <p:par>
                                <p:cTn id="302" presetID="19" presetClass="exit" presetSubtype="10" fill="hold" nodeType="withEffect">
                                  <p:stCondLst>
                                    <p:cond delay="0"/>
                                  </p:stCondLst>
                                  <p:childTnLst>
                                    <p:anim calcmode="lin" valueType="num">
                                      <p:cBhvr>
                                        <p:cTn id="303" dur="3000"/>
                                        <p:tgtEl>
                                          <p:spTgt spid="15"/>
                                        </p:tgtEl>
                                        <p:attrNameLst>
                                          <p:attrName>ppt_h</p:attrName>
                                        </p:attrNameLst>
                                      </p:cBhvr>
                                      <p:tavLst>
                                        <p:tav tm="0">
                                          <p:val>
                                            <p:strVal val="ppt_h"/>
                                          </p:val>
                                        </p:tav>
                                        <p:tav tm="100000">
                                          <p:val>
                                            <p:strVal val="ppt_h"/>
                                          </p:val>
                                        </p:tav>
                                      </p:tavLst>
                                    </p:anim>
                                    <p:anim calcmode="lin" valueType="num">
                                      <p:cBhvr>
                                        <p:cTn id="30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5" dur="1" fill="hold">
                                          <p:stCondLst>
                                            <p:cond delay="2999"/>
                                          </p:stCondLst>
                                        </p:cTn>
                                        <p:tgtEl>
                                          <p:spTgt spid="15"/>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21"/>
                                        </p:tgtEl>
                                        <p:attrNameLst>
                                          <p:attrName>ppt_h</p:attrName>
                                        </p:attrNameLst>
                                      </p:cBhvr>
                                      <p:tavLst>
                                        <p:tav tm="0">
                                          <p:val>
                                            <p:strVal val="ppt_h"/>
                                          </p:val>
                                        </p:tav>
                                        <p:tav tm="100000">
                                          <p:val>
                                            <p:strVal val="ppt_h"/>
                                          </p:val>
                                        </p:tav>
                                      </p:tavLst>
                                    </p:anim>
                                    <p:anim calcmode="lin" valueType="num">
                                      <p:cBhvr>
                                        <p:cTn id="308"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21"/>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22"/>
                                        </p:tgtEl>
                                        <p:attrNameLst>
                                          <p:attrName>ppt_h</p:attrName>
                                        </p:attrNameLst>
                                      </p:cBhvr>
                                      <p:tavLst>
                                        <p:tav tm="0">
                                          <p:val>
                                            <p:strVal val="ppt_h"/>
                                          </p:val>
                                        </p:tav>
                                        <p:tav tm="100000">
                                          <p:val>
                                            <p:strVal val="ppt_h"/>
                                          </p:val>
                                        </p:tav>
                                      </p:tavLst>
                                    </p:anim>
                                    <p:anim calcmode="lin" valueType="num">
                                      <p:cBhvr>
                                        <p:cTn id="312"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22"/>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23"/>
                                        </p:tgtEl>
                                        <p:attrNameLst>
                                          <p:attrName>ppt_h</p:attrName>
                                        </p:attrNameLst>
                                      </p:cBhvr>
                                      <p:tavLst>
                                        <p:tav tm="0">
                                          <p:val>
                                            <p:strVal val="ppt_h"/>
                                          </p:val>
                                        </p:tav>
                                        <p:tav tm="100000">
                                          <p:val>
                                            <p:strVal val="ppt_h"/>
                                          </p:val>
                                        </p:tav>
                                      </p:tavLst>
                                    </p:anim>
                                    <p:anim calcmode="lin" valueType="num">
                                      <p:cBhvr>
                                        <p:cTn id="316"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23"/>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24"/>
                                        </p:tgtEl>
                                        <p:attrNameLst>
                                          <p:attrName>ppt_h</p:attrName>
                                        </p:attrNameLst>
                                      </p:cBhvr>
                                      <p:tavLst>
                                        <p:tav tm="0">
                                          <p:val>
                                            <p:strVal val="ppt_h"/>
                                          </p:val>
                                        </p:tav>
                                        <p:tav tm="100000">
                                          <p:val>
                                            <p:strVal val="ppt_h"/>
                                          </p:val>
                                        </p:tav>
                                      </p:tavLst>
                                    </p:anim>
                                    <p:anim calcmode="lin" valueType="num">
                                      <p:cBhvr>
                                        <p:cTn id="320"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24"/>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25"/>
                                        </p:tgtEl>
                                        <p:attrNameLst>
                                          <p:attrName>ppt_h</p:attrName>
                                        </p:attrNameLst>
                                      </p:cBhvr>
                                      <p:tavLst>
                                        <p:tav tm="0">
                                          <p:val>
                                            <p:strVal val="ppt_h"/>
                                          </p:val>
                                        </p:tav>
                                        <p:tav tm="100000">
                                          <p:val>
                                            <p:strVal val="ppt_h"/>
                                          </p:val>
                                        </p:tav>
                                      </p:tavLst>
                                    </p:anim>
                                    <p:anim calcmode="lin" valueType="num">
                                      <p:cBhvr>
                                        <p:cTn id="324"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25"/>
                                        </p:tgtEl>
                                        <p:attrNameLst>
                                          <p:attrName>style.visibility</p:attrName>
                                        </p:attrNameLst>
                                      </p:cBhvr>
                                      <p:to>
                                        <p:strVal val="hidden"/>
                                      </p:to>
                                    </p:set>
                                  </p:childTnLst>
                                </p:cTn>
                              </p:par>
                              <p:par>
                                <p:cTn id="326" presetID="23" presetClass="entr" presetSubtype="288" fill="hold" nodeType="withEffect">
                                  <p:stCondLst>
                                    <p:cond delay="0"/>
                                  </p:stCondLst>
                                  <p:childTnLst>
                                    <p:set>
                                      <p:cBhvr>
                                        <p:cTn id="327" dur="1" fill="hold">
                                          <p:stCondLst>
                                            <p:cond delay="0"/>
                                          </p:stCondLst>
                                        </p:cTn>
                                        <p:tgtEl>
                                          <p:spTgt spid="4"/>
                                        </p:tgtEl>
                                        <p:attrNameLst>
                                          <p:attrName>style.visibility</p:attrName>
                                        </p:attrNameLst>
                                      </p:cBhvr>
                                      <p:to>
                                        <p:strVal val="visible"/>
                                      </p:to>
                                    </p:set>
                                    <p:anim calcmode="lin" valueType="num">
                                      <p:cBhvr>
                                        <p:cTn id="328" dur="3000" fill="hold"/>
                                        <p:tgtEl>
                                          <p:spTgt spid="4"/>
                                        </p:tgtEl>
                                        <p:attrNameLst>
                                          <p:attrName>ppt_w</p:attrName>
                                        </p:attrNameLst>
                                      </p:cBhvr>
                                      <p:tavLst>
                                        <p:tav tm="0">
                                          <p:val>
                                            <p:strVal val="4/3*#ppt_w"/>
                                          </p:val>
                                        </p:tav>
                                        <p:tav tm="100000">
                                          <p:val>
                                            <p:strVal val="#ppt_w"/>
                                          </p:val>
                                        </p:tav>
                                      </p:tavLst>
                                    </p:anim>
                                    <p:anim calcmode="lin" valueType="num">
                                      <p:cBhvr>
                                        <p:cTn id="329" dur="3000" fill="hold"/>
                                        <p:tgtEl>
                                          <p:spTgt spid="4"/>
                                        </p:tgtEl>
                                        <p:attrNameLst>
                                          <p:attrName>ppt_h</p:attrName>
                                        </p:attrNameLst>
                                      </p:cBhvr>
                                      <p:tavLst>
                                        <p:tav tm="0">
                                          <p:val>
                                            <p:strVal val="4/3*#ppt_h"/>
                                          </p:val>
                                        </p:tav>
                                        <p:tav tm="100000">
                                          <p:val>
                                            <p:strVal val="#ppt_h"/>
                                          </p:val>
                                        </p:tav>
                                      </p:tavLst>
                                    </p:anim>
                                  </p:childTnLst>
                                </p:cTn>
                              </p:par>
                              <p:par>
                                <p:cTn id="330" presetID="4" presetClass="entr" presetSubtype="32" fill="hold"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ox(out)">
                                      <p:cBhvr>
                                        <p:cTn id="332" dur="3000"/>
                                        <p:tgtEl>
                                          <p:spTgt spid="4"/>
                                        </p:tgtEl>
                                      </p:cBhvr>
                                    </p:animEffect>
                                  </p:childTnLst>
                                </p:cTn>
                              </p:par>
                            </p:childTnLst>
                          </p:cTn>
                        </p:par>
                        <p:par>
                          <p:cTn id="333" fill="hold">
                            <p:stCondLst>
                              <p:cond delay="6000"/>
                            </p:stCondLst>
                            <p:childTnLst>
                              <p:par>
                                <p:cTn id="334" presetID="40" presetClass="entr" presetSubtype="0" fill="hold" grpId="0" nodeType="afterEffect">
                                  <p:stCondLst>
                                    <p:cond delay="0"/>
                                  </p:stCondLst>
                                  <p:iterate type="lt">
                                    <p:tmPct val="10000"/>
                                  </p:iterate>
                                  <p:childTnLst>
                                    <p:set>
                                      <p:cBhvr>
                                        <p:cTn id="335" dur="1" fill="hold">
                                          <p:stCondLst>
                                            <p:cond delay="0"/>
                                          </p:stCondLst>
                                        </p:cTn>
                                        <p:tgtEl>
                                          <p:spTgt spid="26"/>
                                        </p:tgtEl>
                                        <p:attrNameLst>
                                          <p:attrName>style.visibility</p:attrName>
                                        </p:attrNameLst>
                                      </p:cBhvr>
                                      <p:to>
                                        <p:strVal val="visible"/>
                                      </p:to>
                                    </p:set>
                                    <p:animEffect transition="in" filter="fade">
                                      <p:cBhvr>
                                        <p:cTn id="336" dur="1000"/>
                                        <p:tgtEl>
                                          <p:spTgt spid="26"/>
                                        </p:tgtEl>
                                      </p:cBhvr>
                                    </p:animEffect>
                                    <p:anim calcmode="lin" valueType="num">
                                      <p:cBhvr>
                                        <p:cTn id="337" dur="1000" fill="hold"/>
                                        <p:tgtEl>
                                          <p:spTgt spid="26"/>
                                        </p:tgtEl>
                                        <p:attrNameLst>
                                          <p:attrName>ppt_x</p:attrName>
                                        </p:attrNameLst>
                                      </p:cBhvr>
                                      <p:tavLst>
                                        <p:tav tm="0">
                                          <p:val>
                                            <p:strVal val="#ppt_x-.1"/>
                                          </p:val>
                                        </p:tav>
                                        <p:tav tm="100000">
                                          <p:val>
                                            <p:strVal val="#ppt_x"/>
                                          </p:val>
                                        </p:tav>
                                      </p:tavLst>
                                    </p:anim>
                                    <p:anim calcmode="lin" valueType="num">
                                      <p:cBhvr>
                                        <p:cTn id="338"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d_wallpaper_1025.jpg"/>
          <p:cNvPicPr>
            <a:picLocks noChangeAspect="1"/>
          </p:cNvPicPr>
          <p:nvPr/>
        </p:nvPicPr>
        <p:blipFill>
          <a:blip r:embed="rId2"/>
          <a:stretch>
            <a:fillRect/>
          </a:stretch>
        </p:blipFill>
        <p:spPr bwMode="auto">
          <a:xfrm>
            <a:off x="0" y="0"/>
            <a:ext cx="9144000" cy="5172868"/>
          </a:xfrm>
          <a:prstGeom prst="rect">
            <a:avLst/>
          </a:prstGeom>
          <a:noFill/>
          <a:ln w="9525">
            <a:noFill/>
            <a:miter lim="800000"/>
            <a:headEnd/>
            <a:tailEnd/>
          </a:ln>
        </p:spPr>
      </p:pic>
      <p:sp>
        <p:nvSpPr>
          <p:cNvPr id="14" name="13 Onda"/>
          <p:cNvSpPr/>
          <p:nvPr/>
        </p:nvSpPr>
        <p:spPr>
          <a:xfrm rot="19076990">
            <a:off x="4175125" y="38100"/>
            <a:ext cx="3354388" cy="974725"/>
          </a:xfrm>
          <a:prstGeom prst="wave">
            <a:avLst>
              <a:gd name="adj1" fmla="val 20000"/>
              <a:gd name="adj2" fmla="val -9198"/>
            </a:avLst>
          </a:prstGeom>
          <a:blipFill dpi="0" rotWithShape="1">
            <a:blip r:embed="rId3"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Onda"/>
          <p:cNvSpPr/>
          <p:nvPr/>
        </p:nvSpPr>
        <p:spPr>
          <a:xfrm rot="13252821" flipV="1">
            <a:off x="2303463" y="68263"/>
            <a:ext cx="3135312" cy="917575"/>
          </a:xfrm>
          <a:prstGeom prst="wave">
            <a:avLst>
              <a:gd name="adj1" fmla="val 20000"/>
              <a:gd name="adj2" fmla="val -10000"/>
            </a:avLst>
          </a:prstGeom>
          <a:blipFill dpi="0" rotWithShape="1">
            <a:blip r:embed="rId4"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Onda"/>
          <p:cNvSpPr/>
          <p:nvPr/>
        </p:nvSpPr>
        <p:spPr>
          <a:xfrm rot="19076990">
            <a:off x="4146550" y="984250"/>
            <a:ext cx="3354388" cy="976313"/>
          </a:xfrm>
          <a:prstGeom prst="wave">
            <a:avLst>
              <a:gd name="adj1" fmla="val 20000"/>
              <a:gd name="adj2" fmla="val -9198"/>
            </a:avLst>
          </a:prstGeom>
          <a:blipFill dpi="0" rotWithShape="1">
            <a:blip r:embed="rId3"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Onda"/>
          <p:cNvSpPr/>
          <p:nvPr/>
        </p:nvSpPr>
        <p:spPr>
          <a:xfrm rot="13252821" flipV="1">
            <a:off x="2276475" y="1014413"/>
            <a:ext cx="3135313" cy="917575"/>
          </a:xfrm>
          <a:prstGeom prst="wave">
            <a:avLst>
              <a:gd name="adj1" fmla="val 20000"/>
              <a:gd name="adj2" fmla="val -10000"/>
            </a:avLst>
          </a:prstGeom>
          <a:blipFill dpi="0" rotWithShape="1">
            <a:blip r:embed="rId4"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Onda"/>
          <p:cNvSpPr/>
          <p:nvPr/>
        </p:nvSpPr>
        <p:spPr>
          <a:xfrm rot="19076990">
            <a:off x="4175125" y="1912938"/>
            <a:ext cx="3354388" cy="974725"/>
          </a:xfrm>
          <a:prstGeom prst="wave">
            <a:avLst>
              <a:gd name="adj1" fmla="val 20000"/>
              <a:gd name="adj2" fmla="val -9198"/>
            </a:avLst>
          </a:prstGeom>
          <a:blipFill dpi="0" rotWithShape="1">
            <a:blip r:embed="rId3"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Onda"/>
          <p:cNvSpPr/>
          <p:nvPr/>
        </p:nvSpPr>
        <p:spPr>
          <a:xfrm rot="13252821" flipV="1">
            <a:off x="2303463" y="1943100"/>
            <a:ext cx="3135312" cy="917575"/>
          </a:xfrm>
          <a:prstGeom prst="wave">
            <a:avLst>
              <a:gd name="adj1" fmla="val 20000"/>
              <a:gd name="adj2" fmla="val -10000"/>
            </a:avLst>
          </a:prstGeom>
          <a:blipFill dpi="0" rotWithShape="1">
            <a:blip r:embed="rId4"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Onda"/>
          <p:cNvSpPr/>
          <p:nvPr/>
        </p:nvSpPr>
        <p:spPr>
          <a:xfrm rot="19076990">
            <a:off x="4146550" y="2860675"/>
            <a:ext cx="3354388" cy="974725"/>
          </a:xfrm>
          <a:prstGeom prst="wave">
            <a:avLst>
              <a:gd name="adj1" fmla="val 20000"/>
              <a:gd name="adj2" fmla="val -9198"/>
            </a:avLst>
          </a:prstGeom>
          <a:blipFill dpi="0" rotWithShape="1">
            <a:blip r:embed="rId3"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Onda"/>
          <p:cNvSpPr/>
          <p:nvPr/>
        </p:nvSpPr>
        <p:spPr>
          <a:xfrm rot="13252821" flipV="1">
            <a:off x="2276475" y="2889250"/>
            <a:ext cx="3135313" cy="919163"/>
          </a:xfrm>
          <a:prstGeom prst="wave">
            <a:avLst>
              <a:gd name="adj1" fmla="val 20000"/>
              <a:gd name="adj2" fmla="val -10000"/>
            </a:avLst>
          </a:prstGeom>
          <a:blipFill dpi="0" rotWithShape="1">
            <a:blip r:embed="rId4"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Onda"/>
          <p:cNvSpPr/>
          <p:nvPr/>
        </p:nvSpPr>
        <p:spPr>
          <a:xfrm rot="19076990">
            <a:off x="4146550" y="3824288"/>
            <a:ext cx="3354388" cy="974725"/>
          </a:xfrm>
          <a:prstGeom prst="wave">
            <a:avLst>
              <a:gd name="adj1" fmla="val 20000"/>
              <a:gd name="adj2" fmla="val -9198"/>
            </a:avLst>
          </a:prstGeom>
          <a:blipFill dpi="0" rotWithShape="1">
            <a:blip r:embed="rId3"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Onda"/>
          <p:cNvSpPr/>
          <p:nvPr/>
        </p:nvSpPr>
        <p:spPr>
          <a:xfrm rot="13252821" flipV="1">
            <a:off x="2276475" y="3854450"/>
            <a:ext cx="3135313" cy="917575"/>
          </a:xfrm>
          <a:prstGeom prst="wave">
            <a:avLst>
              <a:gd name="adj1" fmla="val 20000"/>
              <a:gd name="adj2" fmla="val -10000"/>
            </a:avLst>
          </a:prstGeom>
          <a:blipFill dpi="0" rotWithShape="1">
            <a:blip r:embed="rId4" cstate="print"/>
            <a:srcRect/>
            <a:stretch>
              <a:fillRect/>
            </a:stretch>
          </a:blip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85720" y="4071948"/>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cara a dicho paseo, te adelanto que, como sucede cada año, en Navidad se presentan algunas novedades en lo que se refiere a los diseños de la iluminación navideña, si bien se mantienen la gran mayoría de los diseños de años anteriores.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0-#ppt_w/2"/>
                                          </p:val>
                                        </p:tav>
                                        <p:tav tm="100000">
                                          <p:val>
                                            <p:strVal val="#ppt_x"/>
                                          </p:val>
                                        </p:tav>
                                      </p:tavLst>
                                    </p:anim>
                                    <p:anim calcmode="lin" valueType="num">
                                      <p:cBhvr additive="base">
                                        <p:cTn id="12" dur="3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1+#ppt_w/2"/>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0-#ppt_w/2"/>
                                          </p:val>
                                        </p:tav>
                                        <p:tav tm="100000">
                                          <p:val>
                                            <p:strVal val="#ppt_x"/>
                                          </p:val>
                                        </p:tav>
                                      </p:tavLst>
                                    </p:anim>
                                    <p:anim calcmode="lin" valueType="num">
                                      <p:cBhvr additive="base">
                                        <p:cTn id="20" dur="3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3000" fill="hold"/>
                                        <p:tgtEl>
                                          <p:spTgt spid="19"/>
                                        </p:tgtEl>
                                        <p:attrNameLst>
                                          <p:attrName>ppt_x</p:attrName>
                                        </p:attrNameLst>
                                      </p:cBhvr>
                                      <p:tavLst>
                                        <p:tav tm="0">
                                          <p:val>
                                            <p:strVal val="1+#ppt_w/2"/>
                                          </p:val>
                                        </p:tav>
                                        <p:tav tm="100000">
                                          <p:val>
                                            <p:strVal val="#ppt_x"/>
                                          </p:val>
                                        </p:tav>
                                      </p:tavLst>
                                    </p:anim>
                                    <p:anim calcmode="lin" valueType="num">
                                      <p:cBhvr additive="base">
                                        <p:cTn id="24" dur="3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0-#ppt_w/2"/>
                                          </p:val>
                                        </p:tav>
                                        <p:tav tm="100000">
                                          <p:val>
                                            <p:strVal val="#ppt_x"/>
                                          </p:val>
                                        </p:tav>
                                      </p:tavLst>
                                    </p:anim>
                                    <p:anim calcmode="lin" valueType="num">
                                      <p:cBhvr additive="base">
                                        <p:cTn id="28" dur="300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3000" fill="hold"/>
                                        <p:tgtEl>
                                          <p:spTgt spid="23"/>
                                        </p:tgtEl>
                                        <p:attrNameLst>
                                          <p:attrName>ppt_x</p:attrName>
                                        </p:attrNameLst>
                                      </p:cBhvr>
                                      <p:tavLst>
                                        <p:tav tm="0">
                                          <p:val>
                                            <p:strVal val="1+#ppt_w/2"/>
                                          </p:val>
                                        </p:tav>
                                        <p:tav tm="100000">
                                          <p:val>
                                            <p:strVal val="#ppt_x"/>
                                          </p:val>
                                        </p:tav>
                                      </p:tavLst>
                                    </p:anim>
                                    <p:anim calcmode="lin" valueType="num">
                                      <p:cBhvr additive="base">
                                        <p:cTn id="40" dur="3000" fill="hold"/>
                                        <p:tgtEl>
                                          <p:spTgt spid="23"/>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0" fill="hold"/>
                                        <p:tgtEl>
                                          <p:spTgt spid="22"/>
                                        </p:tgtEl>
                                        <p:attrNameLst>
                                          <p:attrName>ppt_x</p:attrName>
                                        </p:attrNameLst>
                                      </p:cBhvr>
                                      <p:tavLst>
                                        <p:tav tm="0">
                                          <p:val>
                                            <p:strVal val="0-#ppt_w/2"/>
                                          </p:val>
                                        </p:tav>
                                        <p:tav tm="100000">
                                          <p:val>
                                            <p:strVal val="#ppt_x"/>
                                          </p:val>
                                        </p:tav>
                                      </p:tavLst>
                                    </p:anim>
                                    <p:anim calcmode="lin" valueType="num">
                                      <p:cBhvr additive="base">
                                        <p:cTn id="44" dur="3000" fill="hold"/>
                                        <p:tgtEl>
                                          <p:spTgt spid="22"/>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9"/>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1"/>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3"/>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0"/>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2"/>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15"/>
                                        </p:tgtEl>
                                        <p:attrNameLst>
                                          <p:attrName>ppt_x</p:attrName>
                                        </p:attrNameLst>
                                      </p:cBhvr>
                                      <p:tavLst>
                                        <p:tav tm="0">
                                          <p:val>
                                            <p:strVal val="ppt_x"/>
                                          </p:val>
                                        </p:tav>
                                        <p:tav tm="100000">
                                          <p:val>
                                            <p:strVal val="0-ppt_w/2"/>
                                          </p:val>
                                        </p:tav>
                                      </p:tavLst>
                                    </p:anim>
                                    <p:anim calcmode="lin" valueType="num">
                                      <p:cBhvr additive="base">
                                        <p:cTn id="68" dur="3000"/>
                                        <p:tgtEl>
                                          <p:spTgt spid="15"/>
                                        </p:tgtEl>
                                        <p:attrNameLst>
                                          <p:attrName>ppt_y</p:attrName>
                                        </p:attrNameLst>
                                      </p:cBhvr>
                                      <p:tavLst>
                                        <p:tav tm="0">
                                          <p:val>
                                            <p:strVal val="ppt_y"/>
                                          </p:val>
                                        </p:tav>
                                        <p:tav tm="100000">
                                          <p:val>
                                            <p:strVal val="0-ppt_h/2"/>
                                          </p:val>
                                        </p:tav>
                                      </p:tavLst>
                                    </p:anim>
                                    <p:set>
                                      <p:cBhvr>
                                        <p:cTn id="69" dur="1" fill="hold">
                                          <p:stCondLst>
                                            <p:cond delay="2999"/>
                                          </p:stCondLst>
                                        </p:cTn>
                                        <p:tgtEl>
                                          <p:spTgt spid="15"/>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0-ppt_h/2"/>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19"/>
                                        </p:tgtEl>
                                        <p:attrNameLst>
                                          <p:attrName>ppt_x</p:attrName>
                                        </p:attrNameLst>
                                      </p:cBhvr>
                                      <p:tavLst>
                                        <p:tav tm="0">
                                          <p:val>
                                            <p:strVal val="ppt_x"/>
                                          </p:val>
                                        </p:tav>
                                        <p:tav tm="100000">
                                          <p:val>
                                            <p:strVal val="0-ppt_w/2"/>
                                          </p:val>
                                        </p:tav>
                                      </p:tavLst>
                                    </p:anim>
                                    <p:anim calcmode="lin" valueType="num">
                                      <p:cBhvr additive="base">
                                        <p:cTn id="76" dur="3000"/>
                                        <p:tgtEl>
                                          <p:spTgt spid="19"/>
                                        </p:tgtEl>
                                        <p:attrNameLst>
                                          <p:attrName>ppt_y</p:attrName>
                                        </p:attrNameLst>
                                      </p:cBhvr>
                                      <p:tavLst>
                                        <p:tav tm="0">
                                          <p:val>
                                            <p:strVal val="ppt_y"/>
                                          </p:val>
                                        </p:tav>
                                        <p:tav tm="100000">
                                          <p:val>
                                            <p:strVal val="0-ppt_h/2"/>
                                          </p:val>
                                        </p:tav>
                                      </p:tavLst>
                                    </p:anim>
                                    <p:set>
                                      <p:cBhvr>
                                        <p:cTn id="77" dur="1" fill="hold">
                                          <p:stCondLst>
                                            <p:cond delay="2999"/>
                                          </p:stCondLst>
                                        </p:cTn>
                                        <p:tgtEl>
                                          <p:spTgt spid="19"/>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0-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0-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0-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16"/>
                                        </p:tgtEl>
                                        <p:attrNameLst>
                                          <p:attrName>ppt_x</p:attrName>
                                        </p:attrNameLst>
                                      </p:cBhvr>
                                      <p:tavLst>
                                        <p:tav tm="0">
                                          <p:val>
                                            <p:strVal val="ppt_x"/>
                                          </p:val>
                                        </p:tav>
                                        <p:tav tm="100000">
                                          <p:val>
                                            <p:strVal val="1+ppt_w/2"/>
                                          </p:val>
                                        </p:tav>
                                      </p:tavLst>
                                    </p:anim>
                                    <p:anim calcmode="lin" valueType="num">
                                      <p:cBhvr additive="base">
                                        <p:cTn id="92" dur="3000"/>
                                        <p:tgtEl>
                                          <p:spTgt spid="16"/>
                                        </p:tgtEl>
                                        <p:attrNameLst>
                                          <p:attrName>ppt_y</p:attrName>
                                        </p:attrNameLst>
                                      </p:cBhvr>
                                      <p:tavLst>
                                        <p:tav tm="0">
                                          <p:val>
                                            <p:strVal val="ppt_y"/>
                                          </p:val>
                                        </p:tav>
                                        <p:tav tm="100000">
                                          <p:val>
                                            <p:strVal val="0-ppt_h/2"/>
                                          </p:val>
                                        </p:tav>
                                      </p:tavLst>
                                    </p:anim>
                                    <p:set>
                                      <p:cBhvr>
                                        <p:cTn id="93" dur="1" fill="hold">
                                          <p:stCondLst>
                                            <p:cond delay="2999"/>
                                          </p:stCondLst>
                                        </p:cTn>
                                        <p:tgtEl>
                                          <p:spTgt spid="16"/>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8"/>
                                        </p:tgtEl>
                                        <p:attrNameLst>
                                          <p:attrName>ppt_x</p:attrName>
                                        </p:attrNameLst>
                                      </p:cBhvr>
                                      <p:tavLst>
                                        <p:tav tm="0">
                                          <p:val>
                                            <p:strVal val="ppt_x"/>
                                          </p:val>
                                        </p:tav>
                                        <p:tav tm="100000">
                                          <p:val>
                                            <p:strVal val="1+ppt_w/2"/>
                                          </p:val>
                                        </p:tav>
                                      </p:tavLst>
                                    </p:anim>
                                    <p:anim calcmode="lin" valueType="num">
                                      <p:cBhvr additive="base">
                                        <p:cTn id="96" dur="3000"/>
                                        <p:tgtEl>
                                          <p:spTgt spid="18"/>
                                        </p:tgtEl>
                                        <p:attrNameLst>
                                          <p:attrName>ppt_y</p:attrName>
                                        </p:attrNameLst>
                                      </p:cBhvr>
                                      <p:tavLst>
                                        <p:tav tm="0">
                                          <p:val>
                                            <p:strVal val="ppt_y"/>
                                          </p:val>
                                        </p:tav>
                                        <p:tav tm="100000">
                                          <p:val>
                                            <p:strVal val="0-ppt_h/2"/>
                                          </p:val>
                                        </p:tav>
                                      </p:tavLst>
                                    </p:anim>
                                    <p:set>
                                      <p:cBhvr>
                                        <p:cTn id="97" dur="1" fill="hold">
                                          <p:stCondLst>
                                            <p:cond delay="2999"/>
                                          </p:stCondLst>
                                        </p:cTn>
                                        <p:tgtEl>
                                          <p:spTgt spid="18"/>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0"/>
                                        </p:tgtEl>
                                        <p:attrNameLst>
                                          <p:attrName>ppt_x</p:attrName>
                                        </p:attrNameLst>
                                      </p:cBhvr>
                                      <p:tavLst>
                                        <p:tav tm="0">
                                          <p:val>
                                            <p:strVal val="ppt_x"/>
                                          </p:val>
                                        </p:tav>
                                        <p:tav tm="100000">
                                          <p:val>
                                            <p:strVal val="1+ppt_w/2"/>
                                          </p:val>
                                        </p:tav>
                                      </p:tavLst>
                                    </p:anim>
                                    <p:anim calcmode="lin" valueType="num">
                                      <p:cBhvr additive="base">
                                        <p:cTn id="100" dur="3000"/>
                                        <p:tgtEl>
                                          <p:spTgt spid="20"/>
                                        </p:tgtEl>
                                        <p:attrNameLst>
                                          <p:attrName>ppt_y</p:attrName>
                                        </p:attrNameLst>
                                      </p:cBhvr>
                                      <p:tavLst>
                                        <p:tav tm="0">
                                          <p:val>
                                            <p:strVal val="ppt_y"/>
                                          </p:val>
                                        </p:tav>
                                        <p:tav tm="100000">
                                          <p:val>
                                            <p:strVal val="0-ppt_h/2"/>
                                          </p:val>
                                        </p:tav>
                                      </p:tavLst>
                                    </p:anim>
                                    <p:set>
                                      <p:cBhvr>
                                        <p:cTn id="101" dur="1" fill="hold">
                                          <p:stCondLst>
                                            <p:cond delay="2999"/>
                                          </p:stCondLst>
                                        </p:cTn>
                                        <p:tgtEl>
                                          <p:spTgt spid="20"/>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22"/>
                                        </p:tgtEl>
                                        <p:attrNameLst>
                                          <p:attrName>ppt_x</p:attrName>
                                        </p:attrNameLst>
                                      </p:cBhvr>
                                      <p:tavLst>
                                        <p:tav tm="0">
                                          <p:val>
                                            <p:strVal val="ppt_x"/>
                                          </p:val>
                                        </p:tav>
                                        <p:tav tm="100000">
                                          <p:val>
                                            <p:strVal val="1+ppt_w/2"/>
                                          </p:val>
                                        </p:tav>
                                      </p:tavLst>
                                    </p:anim>
                                    <p:anim calcmode="lin" valueType="num">
                                      <p:cBhvr additive="base">
                                        <p:cTn id="104" dur="3000"/>
                                        <p:tgtEl>
                                          <p:spTgt spid="22"/>
                                        </p:tgtEl>
                                        <p:attrNameLst>
                                          <p:attrName>ppt_y</p:attrName>
                                        </p:attrNameLst>
                                      </p:cBhvr>
                                      <p:tavLst>
                                        <p:tav tm="0">
                                          <p:val>
                                            <p:strVal val="ppt_y"/>
                                          </p:val>
                                        </p:tav>
                                        <p:tav tm="100000">
                                          <p:val>
                                            <p:strVal val="0-ppt_h/2"/>
                                          </p:val>
                                        </p:tav>
                                      </p:tavLst>
                                    </p:anim>
                                    <p:set>
                                      <p:cBhvr>
                                        <p:cTn id="105" dur="1" fill="hold">
                                          <p:stCondLst>
                                            <p:cond delay="2999"/>
                                          </p:stCondLst>
                                        </p:cTn>
                                        <p:tgtEl>
                                          <p:spTgt spid="22"/>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37px-Amazona_aestiva_-pet-6.jpg"/>
          <p:cNvPicPr>
            <a:picLocks noChangeAspect="1"/>
          </p:cNvPicPr>
          <p:nvPr/>
        </p:nvPicPr>
        <p:blipFill>
          <a:blip r:embed="rId2"/>
          <a:stretch>
            <a:fillRect/>
          </a:stretch>
        </p:blipFill>
        <p:spPr bwMode="auto">
          <a:xfrm>
            <a:off x="0" y="-214332"/>
            <a:ext cx="9144000" cy="5572164"/>
          </a:xfrm>
          <a:prstGeom prst="rect">
            <a:avLst/>
          </a:prstGeom>
          <a:noFill/>
          <a:ln w="9525">
            <a:noFill/>
            <a:miter lim="800000"/>
            <a:headEnd/>
            <a:tailEnd/>
          </a:ln>
        </p:spPr>
      </p:pic>
      <p:sp>
        <p:nvSpPr>
          <p:cNvPr id="8" name="7 Trapecio"/>
          <p:cNvSpPr/>
          <p:nvPr/>
        </p:nvSpPr>
        <p:spPr>
          <a:xfrm>
            <a:off x="0" y="2643189"/>
            <a:ext cx="9144000" cy="2500312"/>
          </a:xfrm>
          <a:prstGeom prst="trapezoid">
            <a:avLst>
              <a:gd name="adj" fmla="val 138117"/>
            </a:avLst>
          </a:prstGeom>
          <a:solidFill>
            <a:schemeClr val="tx2">
              <a:alpha val="6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flipV="1">
            <a:off x="0" y="-1"/>
            <a:ext cx="9144000" cy="2500312"/>
          </a:xfrm>
          <a:prstGeom prst="trapezoid">
            <a:avLst>
              <a:gd name="adj" fmla="val 137340"/>
            </a:avLst>
          </a:prstGeom>
          <a:solidFill>
            <a:schemeClr val="tx2">
              <a:alpha val="6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a:off x="-357188" y="357188"/>
            <a:ext cx="5143500" cy="4429124"/>
          </a:xfrm>
          <a:prstGeom prst="trapezoid">
            <a:avLst>
              <a:gd name="adj" fmla="val 59415"/>
            </a:avLst>
          </a:prstGeom>
          <a:solidFill>
            <a:schemeClr val="tx2">
              <a:alpha val="6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rot="5400000" flipV="1">
            <a:off x="4250532" y="250030"/>
            <a:ext cx="5143500" cy="4643439"/>
          </a:xfrm>
          <a:prstGeom prst="trapezoid">
            <a:avLst>
              <a:gd name="adj" fmla="val 59004"/>
            </a:avLst>
          </a:prstGeom>
          <a:solidFill>
            <a:schemeClr val="tx2">
              <a:alpha val="6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214282" y="3786196"/>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corazón de la Plaza de España en </a:t>
            </a:r>
            <a:r>
              <a:rPr lang="es-ES" i="1" dirty="0" smtClean="0">
                <a:effectLst>
                  <a:glow rad="101600">
                    <a:srgbClr val="C00000">
                      <a:alpha val="60000"/>
                    </a:srgbClr>
                  </a:glow>
                  <a:outerShdw blurRad="38100" dist="38100" dir="2700000" algn="tl">
                    <a:srgbClr val="000000">
                      <a:alpha val="43137"/>
                    </a:srgbClr>
                  </a:outerShdw>
                </a:effectLst>
              </a:rPr>
              <a:t>esta </a:t>
            </a:r>
            <a:r>
              <a:rPr lang="es-ES" i="1" dirty="0" smtClean="0">
                <a:effectLst>
                  <a:glow rad="101600">
                    <a:srgbClr val="C00000">
                      <a:alpha val="60000"/>
                    </a:srgbClr>
                  </a:glow>
                  <a:outerShdw blurRad="38100" dist="38100" dir="2700000" algn="tl">
                    <a:srgbClr val="000000">
                      <a:alpha val="43137"/>
                    </a:srgbClr>
                  </a:outerShdw>
                </a:effectLst>
              </a:rPr>
              <a:t>época festiva </a:t>
            </a:r>
            <a:r>
              <a:rPr lang="es-ES" i="1" dirty="0" smtClean="0">
                <a:effectLst>
                  <a:glow rad="101600">
                    <a:srgbClr val="C00000">
                      <a:alpha val="60000"/>
                    </a:srgbClr>
                  </a:glow>
                  <a:outerShdw blurRad="38100" dist="38100" dir="2700000" algn="tl">
                    <a:srgbClr val="000000">
                      <a:alpha val="43137"/>
                    </a:srgbClr>
                  </a:outerShdw>
                </a:effectLst>
              </a:rPr>
              <a:t>está </a:t>
            </a:r>
            <a:r>
              <a:rPr lang="es-ES" i="1" dirty="0" smtClean="0">
                <a:effectLst>
                  <a:glow rad="101600">
                    <a:srgbClr val="C00000">
                      <a:alpha val="60000"/>
                    </a:srgbClr>
                  </a:glow>
                  <a:outerShdw blurRad="38100" dist="38100" dir="2700000" algn="tl">
                    <a:srgbClr val="000000">
                      <a:alpha val="43137"/>
                    </a:srgbClr>
                  </a:outerShdw>
                </a:effectLst>
              </a:rPr>
              <a:t>ocupado por el citado mercadillo La Navideña,  donde encuentras puestos con productos artesanales y gastronómicos, y junto al que puedes disfrutar de una pista de hielo y un </a:t>
            </a:r>
            <a:r>
              <a:rPr lang="es-ES" i="1" dirty="0" err="1" smtClean="0">
                <a:effectLst>
                  <a:glow rad="101600">
                    <a:srgbClr val="C00000">
                      <a:alpha val="60000"/>
                    </a:srgbClr>
                  </a:glow>
                  <a:outerShdw blurRad="38100" dist="38100" dir="2700000" algn="tl">
                    <a:srgbClr val="000000">
                      <a:alpha val="43137"/>
                    </a:srgbClr>
                  </a:outerShdw>
                </a:effectLst>
              </a:rPr>
              <a:t>biergarten</a:t>
            </a:r>
            <a:r>
              <a:rPr lang="es-ES" i="1" dirty="0" smtClean="0">
                <a:effectLst>
                  <a:glow rad="101600">
                    <a:srgbClr val="C00000">
                      <a:alpha val="60000"/>
                    </a:srgbClr>
                  </a:glow>
                  <a:outerShdw blurRad="38100" dist="38100" dir="2700000" algn="tl">
                    <a:srgbClr val="000000">
                      <a:alpha val="43137"/>
                    </a:srgbClr>
                  </a:outerShdw>
                </a:effectLst>
              </a:rPr>
              <a:t> al estilo bávaro.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ppt_x</p:attrName>
                                        </p:attrNameLst>
                                      </p:cBhvr>
                                      <p:tavLst>
                                        <p:tav tm="0">
                                          <p:val>
                                            <p:strVal val="#ppt_x+#ppt_w/2"/>
                                          </p:val>
                                        </p:tav>
                                        <p:tav tm="100000">
                                          <p:val>
                                            <p:strVal val="#ppt_x"/>
                                          </p:val>
                                        </p:tav>
                                      </p:tavLst>
                                    </p:anim>
                                    <p:anim calcmode="lin" valueType="num">
                                      <p:cBhvr>
                                        <p:cTn id="8" dur="3000" fill="hold"/>
                                        <p:tgtEl>
                                          <p:spTgt spid="10"/>
                                        </p:tgtEl>
                                        <p:attrNameLst>
                                          <p:attrName>ppt_y</p:attrName>
                                        </p:attrNameLst>
                                      </p:cBhvr>
                                      <p:tavLst>
                                        <p:tav tm="0">
                                          <p:val>
                                            <p:strVal val="#ppt_y"/>
                                          </p:val>
                                        </p:tav>
                                        <p:tav tm="100000">
                                          <p:val>
                                            <p:strVal val="#ppt_y"/>
                                          </p:val>
                                        </p:tav>
                                      </p:tavLst>
                                    </p:anim>
                                    <p:anim calcmode="lin" valueType="num">
                                      <p:cBhvr>
                                        <p:cTn id="9" dur="3000" fill="hold"/>
                                        <p:tgtEl>
                                          <p:spTgt spid="10"/>
                                        </p:tgtEl>
                                        <p:attrNameLst>
                                          <p:attrName>ppt_w</p:attrName>
                                        </p:attrNameLst>
                                      </p:cBhvr>
                                      <p:tavLst>
                                        <p:tav tm="0">
                                          <p:val>
                                            <p:fltVal val="0"/>
                                          </p:val>
                                        </p:tav>
                                        <p:tav tm="100000">
                                          <p:val>
                                            <p:strVal val="#ppt_w"/>
                                          </p:val>
                                        </p:tav>
                                      </p:tavLst>
                                    </p:anim>
                                    <p:anim calcmode="lin" valueType="num">
                                      <p:cBhvr>
                                        <p:cTn id="10" dur="3000" fill="hold"/>
                                        <p:tgtEl>
                                          <p:spTgt spid="10"/>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3000" fill="hold"/>
                                        <p:tgtEl>
                                          <p:spTgt spid="11"/>
                                        </p:tgtEl>
                                        <p:attrNameLst>
                                          <p:attrName>ppt_x</p:attrName>
                                        </p:attrNameLst>
                                      </p:cBhvr>
                                      <p:tavLst>
                                        <p:tav tm="0">
                                          <p:val>
                                            <p:strVal val="#ppt_x-#ppt_w/2"/>
                                          </p:val>
                                        </p:tav>
                                        <p:tav tm="100000">
                                          <p:val>
                                            <p:strVal val="#ppt_x"/>
                                          </p:val>
                                        </p:tav>
                                      </p:tavLst>
                                    </p:anim>
                                    <p:anim calcmode="lin" valueType="num">
                                      <p:cBhvr>
                                        <p:cTn id="14" dur="3000" fill="hold"/>
                                        <p:tgtEl>
                                          <p:spTgt spid="11"/>
                                        </p:tgtEl>
                                        <p:attrNameLst>
                                          <p:attrName>ppt_y</p:attrName>
                                        </p:attrNameLst>
                                      </p:cBhvr>
                                      <p:tavLst>
                                        <p:tav tm="0">
                                          <p:val>
                                            <p:strVal val="#ppt_y"/>
                                          </p:val>
                                        </p:tav>
                                        <p:tav tm="100000">
                                          <p:val>
                                            <p:strVal val="#ppt_y"/>
                                          </p:val>
                                        </p:tav>
                                      </p:tavLst>
                                    </p:anim>
                                    <p:anim calcmode="lin" valueType="num">
                                      <p:cBhvr>
                                        <p:cTn id="15" dur="3000" fill="hold"/>
                                        <p:tgtEl>
                                          <p:spTgt spid="11"/>
                                        </p:tgtEl>
                                        <p:attrNameLst>
                                          <p:attrName>ppt_w</p:attrName>
                                        </p:attrNameLst>
                                      </p:cBhvr>
                                      <p:tavLst>
                                        <p:tav tm="0">
                                          <p:val>
                                            <p:fltVal val="0"/>
                                          </p:val>
                                        </p:tav>
                                        <p:tav tm="100000">
                                          <p:val>
                                            <p:strVal val="#ppt_w"/>
                                          </p:val>
                                        </p:tav>
                                      </p:tavLst>
                                    </p:anim>
                                    <p:anim calcmode="lin" valueType="num">
                                      <p:cBhvr>
                                        <p:cTn id="16" dur="3000" fill="hold"/>
                                        <p:tgtEl>
                                          <p:spTgt spid="11"/>
                                        </p:tgtEl>
                                        <p:attrNameLst>
                                          <p:attrName>ppt_h</p:attrName>
                                        </p:attrNameLst>
                                      </p:cBhvr>
                                      <p:tavLst>
                                        <p:tav tm="0">
                                          <p:val>
                                            <p:strVal val="#ppt_h"/>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ppt_x</p:attrName>
                                        </p:attrNameLst>
                                      </p:cBhvr>
                                      <p:tavLst>
                                        <p:tav tm="0">
                                          <p:val>
                                            <p:strVal val="#ppt_x"/>
                                          </p:val>
                                        </p:tav>
                                        <p:tav tm="100000">
                                          <p:val>
                                            <p:strVal val="#ppt_x"/>
                                          </p:val>
                                        </p:tav>
                                      </p:tavLst>
                                    </p:anim>
                                    <p:anim calcmode="lin" valueType="num">
                                      <p:cBhvr>
                                        <p:cTn id="20" dur="3000" fill="hold"/>
                                        <p:tgtEl>
                                          <p:spTgt spid="9"/>
                                        </p:tgtEl>
                                        <p:attrNameLst>
                                          <p:attrName>ppt_y</p:attrName>
                                        </p:attrNameLst>
                                      </p:cBhvr>
                                      <p:tavLst>
                                        <p:tav tm="0">
                                          <p:val>
                                            <p:strVal val="#ppt_y+#ppt_h/2"/>
                                          </p:val>
                                        </p:tav>
                                        <p:tav tm="100000">
                                          <p:val>
                                            <p:strVal val="#ppt_y"/>
                                          </p:val>
                                        </p:tav>
                                      </p:tavLst>
                                    </p:anim>
                                    <p:anim calcmode="lin" valueType="num">
                                      <p:cBhvr>
                                        <p:cTn id="21" dur="3000" fill="hold"/>
                                        <p:tgtEl>
                                          <p:spTgt spid="9"/>
                                        </p:tgtEl>
                                        <p:attrNameLst>
                                          <p:attrName>ppt_w</p:attrName>
                                        </p:attrNameLst>
                                      </p:cBhvr>
                                      <p:tavLst>
                                        <p:tav tm="0">
                                          <p:val>
                                            <p:strVal val="#ppt_w"/>
                                          </p:val>
                                        </p:tav>
                                        <p:tav tm="100000">
                                          <p:val>
                                            <p:strVal val="#ppt_w"/>
                                          </p:val>
                                        </p:tav>
                                      </p:tavLst>
                                    </p:anim>
                                    <p:anim calcmode="lin" valueType="num">
                                      <p:cBhvr>
                                        <p:cTn id="22" dur="3000" fill="hold"/>
                                        <p:tgtEl>
                                          <p:spTgt spid="9"/>
                                        </p:tgtEl>
                                        <p:attrNameLst>
                                          <p:attrName>ppt_h</p:attrName>
                                        </p:attrNameLst>
                                      </p:cBhvr>
                                      <p:tavLst>
                                        <p:tav tm="0">
                                          <p:val>
                                            <p:fltVal val="0"/>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
                                          </p:val>
                                        </p:tav>
                                        <p:tav tm="100000">
                                          <p:val>
                                            <p:strVal val="#ppt_x"/>
                                          </p:val>
                                        </p:tav>
                                      </p:tavLst>
                                    </p:anim>
                                    <p:anim calcmode="lin" valueType="num">
                                      <p:cBhvr>
                                        <p:cTn id="26" dur="3000" fill="hold"/>
                                        <p:tgtEl>
                                          <p:spTgt spid="8"/>
                                        </p:tgtEl>
                                        <p:attrNameLst>
                                          <p:attrName>ppt_y</p:attrName>
                                        </p:attrNameLst>
                                      </p:cBhvr>
                                      <p:tavLst>
                                        <p:tav tm="0">
                                          <p:val>
                                            <p:strVal val="#ppt_y-#ppt_h/2"/>
                                          </p:val>
                                        </p:tav>
                                        <p:tav tm="100000">
                                          <p:val>
                                            <p:strVal val="#ppt_y"/>
                                          </p:val>
                                        </p:tav>
                                      </p:tavLst>
                                    </p:anim>
                                    <p:anim calcmode="lin" valueType="num">
                                      <p:cBhvr>
                                        <p:cTn id="27" dur="3000" fill="hold"/>
                                        <p:tgtEl>
                                          <p:spTgt spid="8"/>
                                        </p:tgtEl>
                                        <p:attrNameLst>
                                          <p:attrName>ppt_w</p:attrName>
                                        </p:attrNameLst>
                                      </p:cBhvr>
                                      <p:tavLst>
                                        <p:tav tm="0">
                                          <p:val>
                                            <p:strVal val="#ppt_w"/>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childTnLst>
                                </p:cTn>
                              </p:par>
                              <p:par>
                                <p:cTn id="29" presetID="16" presetClass="entr" presetSubtype="2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Horizontal)">
                                      <p:cBhvr>
                                        <p:cTn id="31" dur="3000"/>
                                        <p:tgtEl>
                                          <p:spTgt spid="10"/>
                                        </p:tgtEl>
                                      </p:cBhvr>
                                    </p:animEffect>
                                  </p:childTnLst>
                                </p:cTn>
                              </p:par>
                              <p:par>
                                <p:cTn id="32" presetID="16" presetClass="entr" presetSubtype="2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Horizontal)">
                                      <p:cBhvr>
                                        <p:cTn id="34" dur="3000"/>
                                        <p:tgtEl>
                                          <p:spTgt spid="11"/>
                                        </p:tgtEl>
                                      </p:cBhvr>
                                    </p:animEffect>
                                  </p:childTnLst>
                                </p:cTn>
                              </p:par>
                              <p:par>
                                <p:cTn id="35" presetID="16" presetClass="entr" presetSubtype="21"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3000"/>
                                        <p:tgtEl>
                                          <p:spTgt spid="9"/>
                                        </p:tgtEl>
                                      </p:cBhvr>
                                    </p:animEffect>
                                  </p:childTnLst>
                                </p:cTn>
                              </p:par>
                              <p:par>
                                <p:cTn id="38" presetID="16" presetClass="entr" presetSubtype="21"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arn(inVertical)">
                                      <p:cBhvr>
                                        <p:cTn id="40" dur="3000"/>
                                        <p:tgtEl>
                                          <p:spTgt spid="8"/>
                                        </p:tgtEl>
                                      </p:cBhvr>
                                    </p:animEffect>
                                  </p:childTnLst>
                                </p:cTn>
                              </p:par>
                            </p:childTnLst>
                          </p:cTn>
                        </p:par>
                        <p:par>
                          <p:cTn id="41" fill="hold">
                            <p:stCondLst>
                              <p:cond delay="3000"/>
                            </p:stCondLst>
                            <p:childTnLst>
                              <p:par>
                                <p:cTn id="42" presetID="17" presetClass="exit" presetSubtype="1" fill="hold" nodeType="afterEffect">
                                  <p:stCondLst>
                                    <p:cond delay="0"/>
                                  </p:stCondLst>
                                  <p:childTnLst>
                                    <p:anim calcmode="lin" valueType="num">
                                      <p:cBhvr>
                                        <p:cTn id="43" dur="3000"/>
                                        <p:tgtEl>
                                          <p:spTgt spid="9"/>
                                        </p:tgtEl>
                                        <p:attrNameLst>
                                          <p:attrName>ppt_x</p:attrName>
                                        </p:attrNameLst>
                                      </p:cBhvr>
                                      <p:tavLst>
                                        <p:tav tm="0">
                                          <p:val>
                                            <p:strVal val="ppt_x"/>
                                          </p:val>
                                        </p:tav>
                                        <p:tav tm="100000">
                                          <p:val>
                                            <p:strVal val="ppt_x"/>
                                          </p:val>
                                        </p:tav>
                                      </p:tavLst>
                                    </p:anim>
                                    <p:anim calcmode="lin" valueType="num">
                                      <p:cBhvr>
                                        <p:cTn id="44" dur="3000"/>
                                        <p:tgtEl>
                                          <p:spTgt spid="9"/>
                                        </p:tgtEl>
                                        <p:attrNameLst>
                                          <p:attrName>ppt_y</p:attrName>
                                        </p:attrNameLst>
                                      </p:cBhvr>
                                      <p:tavLst>
                                        <p:tav tm="0">
                                          <p:val>
                                            <p:strVal val="ppt_y"/>
                                          </p:val>
                                        </p:tav>
                                        <p:tav tm="100000">
                                          <p:val>
                                            <p:strVal val="ppt_y-ppt_h/2"/>
                                          </p:val>
                                        </p:tav>
                                      </p:tavLst>
                                    </p:anim>
                                    <p:anim calcmode="lin" valueType="num">
                                      <p:cBhvr>
                                        <p:cTn id="45" dur="3000"/>
                                        <p:tgtEl>
                                          <p:spTgt spid="9"/>
                                        </p:tgtEl>
                                        <p:attrNameLst>
                                          <p:attrName>ppt_w</p:attrName>
                                        </p:attrNameLst>
                                      </p:cBhvr>
                                      <p:tavLst>
                                        <p:tav tm="0">
                                          <p:val>
                                            <p:strVal val="ppt_w"/>
                                          </p:val>
                                        </p:tav>
                                        <p:tav tm="100000">
                                          <p:val>
                                            <p:strVal val="ppt_w"/>
                                          </p:val>
                                        </p:tav>
                                      </p:tavLst>
                                    </p:anim>
                                    <p:anim calcmode="lin" valueType="num">
                                      <p:cBhvr>
                                        <p:cTn id="46" dur="3000"/>
                                        <p:tgtEl>
                                          <p:spTgt spid="9"/>
                                        </p:tgtEl>
                                        <p:attrNameLst>
                                          <p:attrName>ppt_h</p:attrName>
                                        </p:attrNameLst>
                                      </p:cBhvr>
                                      <p:tavLst>
                                        <p:tav tm="0">
                                          <p:val>
                                            <p:strVal val="ppt_h"/>
                                          </p:val>
                                        </p:tav>
                                        <p:tav tm="100000">
                                          <p:val>
                                            <p:fltVal val="0"/>
                                          </p:val>
                                        </p:tav>
                                      </p:tavLst>
                                    </p:anim>
                                    <p:set>
                                      <p:cBhvr>
                                        <p:cTn id="47" dur="1" fill="hold">
                                          <p:stCondLst>
                                            <p:cond delay="2999"/>
                                          </p:stCondLst>
                                        </p:cTn>
                                        <p:tgtEl>
                                          <p:spTgt spid="9"/>
                                        </p:tgtEl>
                                        <p:attrNameLst>
                                          <p:attrName>style.visibility</p:attrName>
                                        </p:attrNameLst>
                                      </p:cBhvr>
                                      <p:to>
                                        <p:strVal val="hidden"/>
                                      </p:to>
                                    </p:set>
                                  </p:childTnLst>
                                </p:cTn>
                              </p:par>
                              <p:par>
                                <p:cTn id="48" presetID="17" presetClass="exit" presetSubtype="8" fill="hold" nodeType="withEffect">
                                  <p:stCondLst>
                                    <p:cond delay="0"/>
                                  </p:stCondLst>
                                  <p:childTnLst>
                                    <p:anim calcmode="lin" valueType="num">
                                      <p:cBhvr>
                                        <p:cTn id="49" dur="3000"/>
                                        <p:tgtEl>
                                          <p:spTgt spid="10"/>
                                        </p:tgtEl>
                                        <p:attrNameLst>
                                          <p:attrName>ppt_x</p:attrName>
                                        </p:attrNameLst>
                                      </p:cBhvr>
                                      <p:tavLst>
                                        <p:tav tm="0">
                                          <p:val>
                                            <p:strVal val="ppt_x"/>
                                          </p:val>
                                        </p:tav>
                                        <p:tav tm="100000">
                                          <p:val>
                                            <p:strVal val="ppt_x-ppt_w/2"/>
                                          </p:val>
                                        </p:tav>
                                      </p:tavLst>
                                    </p:anim>
                                    <p:anim calcmode="lin" valueType="num">
                                      <p:cBhvr>
                                        <p:cTn id="50" dur="3000"/>
                                        <p:tgtEl>
                                          <p:spTgt spid="10"/>
                                        </p:tgtEl>
                                        <p:attrNameLst>
                                          <p:attrName>ppt_y</p:attrName>
                                        </p:attrNameLst>
                                      </p:cBhvr>
                                      <p:tavLst>
                                        <p:tav tm="0">
                                          <p:val>
                                            <p:strVal val="ppt_y"/>
                                          </p:val>
                                        </p:tav>
                                        <p:tav tm="100000">
                                          <p:val>
                                            <p:strVal val="ppt_y"/>
                                          </p:val>
                                        </p:tav>
                                      </p:tavLst>
                                    </p:anim>
                                    <p:anim calcmode="lin" valueType="num">
                                      <p:cBhvr>
                                        <p:cTn id="51" dur="3000"/>
                                        <p:tgtEl>
                                          <p:spTgt spid="10"/>
                                        </p:tgtEl>
                                        <p:attrNameLst>
                                          <p:attrName>ppt_w</p:attrName>
                                        </p:attrNameLst>
                                      </p:cBhvr>
                                      <p:tavLst>
                                        <p:tav tm="0">
                                          <p:val>
                                            <p:strVal val="ppt_w"/>
                                          </p:val>
                                        </p:tav>
                                        <p:tav tm="100000">
                                          <p:val>
                                            <p:fltVal val="0"/>
                                          </p:val>
                                        </p:tav>
                                      </p:tavLst>
                                    </p:anim>
                                    <p:anim calcmode="lin" valueType="num">
                                      <p:cBhvr>
                                        <p:cTn id="52" dur="3000"/>
                                        <p:tgtEl>
                                          <p:spTgt spid="10"/>
                                        </p:tgtEl>
                                        <p:attrNameLst>
                                          <p:attrName>ppt_h</p:attrName>
                                        </p:attrNameLst>
                                      </p:cBhvr>
                                      <p:tavLst>
                                        <p:tav tm="0">
                                          <p:val>
                                            <p:strVal val="ppt_h"/>
                                          </p:val>
                                        </p:tav>
                                        <p:tav tm="100000">
                                          <p:val>
                                            <p:strVal val="ppt_h"/>
                                          </p:val>
                                        </p:tav>
                                      </p:tavLst>
                                    </p:anim>
                                    <p:set>
                                      <p:cBhvr>
                                        <p:cTn id="53" dur="1" fill="hold">
                                          <p:stCondLst>
                                            <p:cond delay="2999"/>
                                          </p:stCondLst>
                                        </p:cTn>
                                        <p:tgtEl>
                                          <p:spTgt spid="10"/>
                                        </p:tgtEl>
                                        <p:attrNameLst>
                                          <p:attrName>style.visibility</p:attrName>
                                        </p:attrNameLst>
                                      </p:cBhvr>
                                      <p:to>
                                        <p:strVal val="hidden"/>
                                      </p:to>
                                    </p:set>
                                  </p:childTnLst>
                                </p:cTn>
                              </p:par>
                              <p:par>
                                <p:cTn id="54" presetID="17" presetClass="exit" presetSubtype="2" fill="hold" nodeType="withEffect">
                                  <p:stCondLst>
                                    <p:cond delay="0"/>
                                  </p:stCondLst>
                                  <p:childTnLst>
                                    <p:anim calcmode="lin" valueType="num">
                                      <p:cBhvr>
                                        <p:cTn id="55" dur="3000"/>
                                        <p:tgtEl>
                                          <p:spTgt spid="11"/>
                                        </p:tgtEl>
                                        <p:attrNameLst>
                                          <p:attrName>ppt_x</p:attrName>
                                        </p:attrNameLst>
                                      </p:cBhvr>
                                      <p:tavLst>
                                        <p:tav tm="0">
                                          <p:val>
                                            <p:strVal val="ppt_x"/>
                                          </p:val>
                                        </p:tav>
                                        <p:tav tm="100000">
                                          <p:val>
                                            <p:strVal val="ppt_x+ppt_w/2"/>
                                          </p:val>
                                        </p:tav>
                                      </p:tavLst>
                                    </p:anim>
                                    <p:anim calcmode="lin" valueType="num">
                                      <p:cBhvr>
                                        <p:cTn id="56" dur="3000"/>
                                        <p:tgtEl>
                                          <p:spTgt spid="11"/>
                                        </p:tgtEl>
                                        <p:attrNameLst>
                                          <p:attrName>ppt_y</p:attrName>
                                        </p:attrNameLst>
                                      </p:cBhvr>
                                      <p:tavLst>
                                        <p:tav tm="0">
                                          <p:val>
                                            <p:strVal val="ppt_y"/>
                                          </p:val>
                                        </p:tav>
                                        <p:tav tm="100000">
                                          <p:val>
                                            <p:strVal val="ppt_y"/>
                                          </p:val>
                                        </p:tav>
                                      </p:tavLst>
                                    </p:anim>
                                    <p:anim calcmode="lin" valueType="num">
                                      <p:cBhvr>
                                        <p:cTn id="57" dur="3000"/>
                                        <p:tgtEl>
                                          <p:spTgt spid="11"/>
                                        </p:tgtEl>
                                        <p:attrNameLst>
                                          <p:attrName>ppt_w</p:attrName>
                                        </p:attrNameLst>
                                      </p:cBhvr>
                                      <p:tavLst>
                                        <p:tav tm="0">
                                          <p:val>
                                            <p:strVal val="ppt_w"/>
                                          </p:val>
                                        </p:tav>
                                        <p:tav tm="100000">
                                          <p:val>
                                            <p:fltVal val="0"/>
                                          </p:val>
                                        </p:tav>
                                      </p:tavLst>
                                    </p:anim>
                                    <p:anim calcmode="lin" valueType="num">
                                      <p:cBhvr>
                                        <p:cTn id="58" dur="3000"/>
                                        <p:tgtEl>
                                          <p:spTgt spid="11"/>
                                        </p:tgtEl>
                                        <p:attrNameLst>
                                          <p:attrName>ppt_h</p:attrName>
                                        </p:attrNameLst>
                                      </p:cBhvr>
                                      <p:tavLst>
                                        <p:tav tm="0">
                                          <p:val>
                                            <p:strVal val="ppt_h"/>
                                          </p:val>
                                        </p:tav>
                                        <p:tav tm="100000">
                                          <p:val>
                                            <p:strVal val="ppt_h"/>
                                          </p:val>
                                        </p:tav>
                                      </p:tavLst>
                                    </p:anim>
                                    <p:set>
                                      <p:cBhvr>
                                        <p:cTn id="59" dur="1" fill="hold">
                                          <p:stCondLst>
                                            <p:cond delay="2999"/>
                                          </p:stCondLst>
                                        </p:cTn>
                                        <p:tgtEl>
                                          <p:spTgt spid="11"/>
                                        </p:tgtEl>
                                        <p:attrNameLst>
                                          <p:attrName>style.visibility</p:attrName>
                                        </p:attrNameLst>
                                      </p:cBhvr>
                                      <p:to>
                                        <p:strVal val="hidden"/>
                                      </p:to>
                                    </p:set>
                                  </p:childTnLst>
                                </p:cTn>
                              </p:par>
                              <p:par>
                                <p:cTn id="60" presetID="17" presetClass="exit" presetSubtype="4" fill="hold"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
                                          </p:val>
                                        </p:tav>
                                      </p:tavLst>
                                    </p:anim>
                                    <p:anim calcmode="lin" valueType="num">
                                      <p:cBhvr>
                                        <p:cTn id="62" dur="3000"/>
                                        <p:tgtEl>
                                          <p:spTgt spid="8"/>
                                        </p:tgtEl>
                                        <p:attrNameLst>
                                          <p:attrName>ppt_y</p:attrName>
                                        </p:attrNameLst>
                                      </p:cBhvr>
                                      <p:tavLst>
                                        <p:tav tm="0">
                                          <p:val>
                                            <p:strVal val="ppt_y"/>
                                          </p:val>
                                        </p:tav>
                                        <p:tav tm="100000">
                                          <p:val>
                                            <p:strVal val="ppt_y+ppt_h/2"/>
                                          </p:val>
                                        </p:tav>
                                      </p:tavLst>
                                    </p:anim>
                                    <p:anim calcmode="lin" valueType="num">
                                      <p:cBhvr>
                                        <p:cTn id="63" dur="3000"/>
                                        <p:tgtEl>
                                          <p:spTgt spid="8"/>
                                        </p:tgtEl>
                                        <p:attrNameLst>
                                          <p:attrName>ppt_w</p:attrName>
                                        </p:attrNameLst>
                                      </p:cBhvr>
                                      <p:tavLst>
                                        <p:tav tm="0">
                                          <p:val>
                                            <p:strVal val="ppt_w"/>
                                          </p:val>
                                        </p:tav>
                                        <p:tav tm="100000">
                                          <p:val>
                                            <p:strVal val="ppt_w"/>
                                          </p:val>
                                        </p:tav>
                                      </p:tavLst>
                                    </p:anim>
                                    <p:anim calcmode="lin" valueType="num">
                                      <p:cBhvr>
                                        <p:cTn id="64" dur="3000"/>
                                        <p:tgtEl>
                                          <p:spTgt spid="8"/>
                                        </p:tgtEl>
                                        <p:attrNameLst>
                                          <p:attrName>ppt_h</p:attrName>
                                        </p:attrNameLst>
                                      </p:cBhvr>
                                      <p:tavLst>
                                        <p:tav tm="0">
                                          <p:val>
                                            <p:strVal val="ppt_h"/>
                                          </p:val>
                                        </p:tav>
                                        <p:tav tm="100000">
                                          <p:val>
                                            <p:fltVal val="0"/>
                                          </p:val>
                                        </p:tav>
                                      </p:tavLst>
                                    </p:anim>
                                    <p:set>
                                      <p:cBhvr>
                                        <p:cTn id="65" dur="1" fill="hold">
                                          <p:stCondLst>
                                            <p:cond delay="2999"/>
                                          </p:stCondLst>
                                        </p:cTn>
                                        <p:tgtEl>
                                          <p:spTgt spid="8"/>
                                        </p:tgtEl>
                                        <p:attrNameLst>
                                          <p:attrName>style.visibility</p:attrName>
                                        </p:attrNameLst>
                                      </p:cBhvr>
                                      <p:to>
                                        <p:strVal val="hidden"/>
                                      </p:to>
                                    </p:set>
                                  </p:childTnLst>
                                </p:cTn>
                              </p:par>
                              <p:par>
                                <p:cTn id="66" presetID="16" presetClass="exit" presetSubtype="37" fill="hold" nodeType="withEffect">
                                  <p:stCondLst>
                                    <p:cond delay="0"/>
                                  </p:stCondLst>
                                  <p:childTnLst>
                                    <p:animEffect transition="out" filter="barn(outVertical)">
                                      <p:cBhvr>
                                        <p:cTn id="67" dur="3000"/>
                                        <p:tgtEl>
                                          <p:spTgt spid="9"/>
                                        </p:tgtEl>
                                      </p:cBhvr>
                                    </p:animEffect>
                                    <p:set>
                                      <p:cBhvr>
                                        <p:cTn id="68" dur="1" fill="hold">
                                          <p:stCondLst>
                                            <p:cond delay="2999"/>
                                          </p:stCondLst>
                                        </p:cTn>
                                        <p:tgtEl>
                                          <p:spTgt spid="9"/>
                                        </p:tgtEl>
                                        <p:attrNameLst>
                                          <p:attrName>style.visibility</p:attrName>
                                        </p:attrNameLst>
                                      </p:cBhvr>
                                      <p:to>
                                        <p:strVal val="hidden"/>
                                      </p:to>
                                    </p:set>
                                  </p:childTnLst>
                                </p:cTn>
                              </p:par>
                              <p:par>
                                <p:cTn id="69" presetID="16" presetClass="exit" presetSubtype="37" fill="hold" nodeType="withEffect">
                                  <p:stCondLst>
                                    <p:cond delay="0"/>
                                  </p:stCondLst>
                                  <p:childTnLst>
                                    <p:animEffect transition="out" filter="barn(outVertical)">
                                      <p:cBhvr>
                                        <p:cTn id="70" dur="3000"/>
                                        <p:tgtEl>
                                          <p:spTgt spid="8"/>
                                        </p:tgtEl>
                                      </p:cBhvr>
                                    </p:animEffect>
                                    <p:set>
                                      <p:cBhvr>
                                        <p:cTn id="71" dur="1" fill="hold">
                                          <p:stCondLst>
                                            <p:cond delay="2999"/>
                                          </p:stCondLst>
                                        </p:cTn>
                                        <p:tgtEl>
                                          <p:spTgt spid="8"/>
                                        </p:tgtEl>
                                        <p:attrNameLst>
                                          <p:attrName>style.visibility</p:attrName>
                                        </p:attrNameLst>
                                      </p:cBhvr>
                                      <p:to>
                                        <p:strVal val="hidden"/>
                                      </p:to>
                                    </p:set>
                                  </p:childTnLst>
                                </p:cTn>
                              </p:par>
                              <p:par>
                                <p:cTn id="72" presetID="16" presetClass="exit" presetSubtype="37" fill="hold" nodeType="withEffect">
                                  <p:stCondLst>
                                    <p:cond delay="0"/>
                                  </p:stCondLst>
                                  <p:childTnLst>
                                    <p:animEffect transition="out" filter="barn(outVertical)">
                                      <p:cBhvr>
                                        <p:cTn id="73" dur="3000"/>
                                        <p:tgtEl>
                                          <p:spTgt spid="8"/>
                                        </p:tgtEl>
                                      </p:cBhvr>
                                    </p:animEffect>
                                    <p:set>
                                      <p:cBhvr>
                                        <p:cTn id="74" dur="1" fill="hold">
                                          <p:stCondLst>
                                            <p:cond delay="2999"/>
                                          </p:stCondLst>
                                        </p:cTn>
                                        <p:tgtEl>
                                          <p:spTgt spid="8"/>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11"/>
                                        </p:tgtEl>
                                      </p:cBhvr>
                                    </p:animEffect>
                                    <p:set>
                                      <p:cBhvr>
                                        <p:cTn id="77" dur="1" fill="hold">
                                          <p:stCondLst>
                                            <p:cond delay="2999"/>
                                          </p:stCondLst>
                                        </p:cTn>
                                        <p:tgtEl>
                                          <p:spTgt spid="11"/>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10"/>
                                        </p:tgtEl>
                                      </p:cBhvr>
                                    </p:animEffect>
                                    <p:set>
                                      <p:cBhvr>
                                        <p:cTn id="80" dur="1" fill="hold">
                                          <p:stCondLst>
                                            <p:cond delay="2999"/>
                                          </p:stCondLst>
                                        </p:cTn>
                                        <p:tgtEl>
                                          <p:spTgt spid="10"/>
                                        </p:tgtEl>
                                        <p:attrNameLst>
                                          <p:attrName>style.visibility</p:attrName>
                                        </p:attrNameLst>
                                      </p:cBhvr>
                                      <p:to>
                                        <p:strVal val="hidden"/>
                                      </p:to>
                                    </p:set>
                                  </p:childTnLst>
                                </p:cTn>
                              </p:par>
                              <p:par>
                                <p:cTn id="81" presetID="23" presetClass="entr" presetSubtype="27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strVal val="2/3*#ppt_w"/>
                                          </p:val>
                                        </p:tav>
                                        <p:tav tm="100000">
                                          <p:val>
                                            <p:strVal val="#ppt_w"/>
                                          </p:val>
                                        </p:tav>
                                      </p:tavLst>
                                    </p:anim>
                                    <p:anim calcmode="lin" valueType="num">
                                      <p:cBhvr>
                                        <p:cTn id="84" dur="3000" fill="hold"/>
                                        <p:tgtEl>
                                          <p:spTgt spid="4"/>
                                        </p:tgtEl>
                                        <p:attrNameLst>
                                          <p:attrName>ppt_h</p:attrName>
                                        </p:attrNameLst>
                                      </p:cBhvr>
                                      <p:tavLst>
                                        <p:tav tm="0">
                                          <p:val>
                                            <p:strVal val="2/3*#ppt_h"/>
                                          </p:val>
                                        </p:tav>
                                        <p:tav tm="100000">
                                          <p:val>
                                            <p:strVal val="#ppt_h"/>
                                          </p:val>
                                        </p:tav>
                                      </p:tavLst>
                                    </p:anim>
                                  </p:childTnLst>
                                </p:cTn>
                              </p:par>
                              <p:par>
                                <p:cTn id="85" presetID="4" presetClass="entr" presetSubtype="3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ox(out)">
                                      <p:cBhvr>
                                        <p:cTn id="87" dur="3000"/>
                                        <p:tgtEl>
                                          <p:spTgt spid="4"/>
                                        </p:tgtEl>
                                      </p:cBhvr>
                                    </p:animEffect>
                                  </p:childTnLst>
                                </p:cTn>
                              </p:par>
                            </p:childTnLst>
                          </p:cTn>
                        </p:par>
                        <p:par>
                          <p:cTn id="88" fill="hold">
                            <p:stCondLst>
                              <p:cond delay="6000"/>
                            </p:stCondLst>
                            <p:childTnLst>
                              <p:par>
                                <p:cTn id="89" presetID="40" presetClass="entr" presetSubtype="0" fill="hold" grpId="0" nodeType="afterEffect">
                                  <p:stCondLst>
                                    <p:cond delay="0"/>
                                  </p:stCondLst>
                                  <p:iterate type="lt">
                                    <p:tmPct val="10000"/>
                                  </p:iterate>
                                  <p:childTnLst>
                                    <p:set>
                                      <p:cBhvr>
                                        <p:cTn id="90" dur="1" fill="hold">
                                          <p:stCondLst>
                                            <p:cond delay="0"/>
                                          </p:stCondLst>
                                        </p:cTn>
                                        <p:tgtEl>
                                          <p:spTgt spid="7"/>
                                        </p:tgtEl>
                                        <p:attrNameLst>
                                          <p:attrName>style.visibility</p:attrName>
                                        </p:attrNameLst>
                                      </p:cBhvr>
                                      <p:to>
                                        <p:strVal val="visible"/>
                                      </p:to>
                                    </p:set>
                                    <p:animEffect transition="in" filter="fade">
                                      <p:cBhvr>
                                        <p:cTn id="91" dur="1000"/>
                                        <p:tgtEl>
                                          <p:spTgt spid="7"/>
                                        </p:tgtEl>
                                      </p:cBhvr>
                                    </p:animEffect>
                                    <p:anim calcmode="lin" valueType="num">
                                      <p:cBhvr>
                                        <p:cTn id="92" dur="1000" fill="hold"/>
                                        <p:tgtEl>
                                          <p:spTgt spid="7"/>
                                        </p:tgtEl>
                                        <p:attrNameLst>
                                          <p:attrName>ppt_x</p:attrName>
                                        </p:attrNameLst>
                                      </p:cBhvr>
                                      <p:tavLst>
                                        <p:tav tm="0">
                                          <p:val>
                                            <p:strVal val="#ppt_x-.1"/>
                                          </p:val>
                                        </p:tav>
                                        <p:tav tm="100000">
                                          <p:val>
                                            <p:strVal val="#ppt_x"/>
                                          </p:val>
                                        </p:tav>
                                      </p:tavLst>
                                    </p:anim>
                                    <p:anim calcmode="lin" valueType="num">
                                      <p:cBhvr>
                                        <p:cTn id="9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stretch>
            <a:fillRect/>
          </a:stretch>
        </p:blipFill>
        <p:spPr bwMode="auto">
          <a:xfrm>
            <a:off x="0" y="-214332"/>
            <a:ext cx="9144000" cy="5738832"/>
          </a:xfrm>
          <a:prstGeom prst="rect">
            <a:avLst/>
          </a:prstGeom>
          <a:noFill/>
          <a:ln w="9525">
            <a:noFill/>
            <a:miter lim="800000"/>
            <a:headEnd/>
            <a:tailEnd/>
          </a:ln>
        </p:spPr>
      </p:pic>
      <p:sp>
        <p:nvSpPr>
          <p:cNvPr id="16" name="15 Triángulo isósceles"/>
          <p:cNvSpPr/>
          <p:nvPr/>
        </p:nvSpPr>
        <p:spPr>
          <a:xfrm rot="5400000">
            <a:off x="-285750" y="285750"/>
            <a:ext cx="5143500" cy="4572000"/>
          </a:xfrm>
          <a:prstGeom prst="triangle">
            <a:avLst/>
          </a:prstGeom>
          <a:solidFill>
            <a:schemeClr val="tx2">
              <a:lumMod val="90000"/>
              <a:alpha val="60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V="1">
            <a:off x="4250532" y="250031"/>
            <a:ext cx="5143500" cy="4643437"/>
          </a:xfrm>
          <a:prstGeom prst="triangle">
            <a:avLst/>
          </a:prstGeom>
          <a:solidFill>
            <a:schemeClr val="tx2">
              <a:lumMod val="90000"/>
              <a:alpha val="60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57158" y="3786196"/>
            <a:ext cx="8501122" cy="1200329"/>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Plaza Mayor. </a:t>
            </a:r>
            <a:r>
              <a:rPr lang="es-ES" i="1" dirty="0" smtClean="0">
                <a:effectLst>
                  <a:glow rad="101600">
                    <a:srgbClr val="C00000">
                      <a:alpha val="60000"/>
                    </a:srgbClr>
                  </a:glow>
                  <a:outerShdw blurRad="38100" dist="38100" dir="2700000" algn="tl">
                    <a:srgbClr val="000000">
                      <a:alpha val="43137"/>
                    </a:srgbClr>
                  </a:outerShdw>
                </a:effectLst>
              </a:rPr>
              <a:t>En este lugar tan emblemático de la ciudad podemos encontrar además del mercadillo navideño que se organiza todos los años, un gran árbol de navidad. Este no es natural, su estructura es de metal y lo componen un sinfín de luces coronado por una gran estrella, midiendo aproximadamente 16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prism dir="r" isInverted="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7"/>
                                        </p:tgtEl>
                                        <p:attrNameLst>
                                          <p:attrName>r</p:attrName>
                                        </p:attrNameLst>
                                      </p:cBhvr>
                                    </p:animRot>
                                  </p:childTnLst>
                                </p:cTn>
                              </p:par>
                            </p:childTnLst>
                          </p:cTn>
                        </p:par>
                        <p:par>
                          <p:cTn id="9" fill="hold">
                            <p:stCondLst>
                              <p:cond delay="3000"/>
                            </p:stCondLst>
                            <p:childTnLst>
                              <p:par>
                                <p:cTn id="10" presetID="2" presetClass="exit" presetSubtype="8" fill="hold" nodeType="afterEffect">
                                  <p:stCondLst>
                                    <p:cond delay="0"/>
                                  </p:stCondLst>
                                  <p:childTnLst>
                                    <p:anim calcmode="lin" valueType="num">
                                      <p:cBhvr additive="base">
                                        <p:cTn id="11" dur="3000"/>
                                        <p:tgtEl>
                                          <p:spTgt spid="16"/>
                                        </p:tgtEl>
                                        <p:attrNameLst>
                                          <p:attrName>ppt_x</p:attrName>
                                        </p:attrNameLst>
                                      </p:cBhvr>
                                      <p:tavLst>
                                        <p:tav tm="0">
                                          <p:val>
                                            <p:strVal val="ppt_x"/>
                                          </p:val>
                                        </p:tav>
                                        <p:tav tm="100000">
                                          <p:val>
                                            <p:strVal val="0-ppt_w/2"/>
                                          </p:val>
                                        </p:tav>
                                      </p:tavLst>
                                    </p:anim>
                                    <p:anim calcmode="lin" valueType="num">
                                      <p:cBhvr additive="base">
                                        <p:cTn id="12" dur="3000"/>
                                        <p:tgtEl>
                                          <p:spTgt spid="16"/>
                                        </p:tgtEl>
                                        <p:attrNameLst>
                                          <p:attrName>ppt_y</p:attrName>
                                        </p:attrNameLst>
                                      </p:cBhvr>
                                      <p:tavLst>
                                        <p:tav tm="0">
                                          <p:val>
                                            <p:strVal val="ppt_y"/>
                                          </p:val>
                                        </p:tav>
                                        <p:tav tm="100000">
                                          <p:val>
                                            <p:strVal val="ppt_y"/>
                                          </p:val>
                                        </p:tav>
                                      </p:tavLst>
                                    </p:anim>
                                    <p:set>
                                      <p:cBhvr>
                                        <p:cTn id="13" dur="1" fill="hold">
                                          <p:stCondLst>
                                            <p:cond delay="2999"/>
                                          </p:stCondLst>
                                        </p:cTn>
                                        <p:tgtEl>
                                          <p:spTgt spid="1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16"/>
                                        </p:tgtEl>
                                        <p:attrNameLst>
                                          <p:attrName>ppt_x</p:attrName>
                                        </p:attrNameLst>
                                      </p:cBhvr>
                                      <p:tavLst>
                                        <p:tav tm="0">
                                          <p:val>
                                            <p:strVal val="ppt_x"/>
                                          </p:val>
                                        </p:tav>
                                        <p:tav tm="100000">
                                          <p:val>
                                            <p:strVal val="ppt_x-ppt_w/2"/>
                                          </p:val>
                                        </p:tav>
                                      </p:tavLst>
                                    </p:anim>
                                    <p:anim calcmode="lin" valueType="num">
                                      <p:cBhvr>
                                        <p:cTn id="16" dur="3000"/>
                                        <p:tgtEl>
                                          <p:spTgt spid="16"/>
                                        </p:tgtEl>
                                        <p:attrNameLst>
                                          <p:attrName>ppt_y</p:attrName>
                                        </p:attrNameLst>
                                      </p:cBhvr>
                                      <p:tavLst>
                                        <p:tav tm="0">
                                          <p:val>
                                            <p:strVal val="ppt_y"/>
                                          </p:val>
                                        </p:tav>
                                        <p:tav tm="100000">
                                          <p:val>
                                            <p:strVal val="ppt_y"/>
                                          </p:val>
                                        </p:tav>
                                      </p:tavLst>
                                    </p:anim>
                                    <p:anim calcmode="lin" valueType="num">
                                      <p:cBhvr>
                                        <p:cTn id="17" dur="3000"/>
                                        <p:tgtEl>
                                          <p:spTgt spid="16"/>
                                        </p:tgtEl>
                                        <p:attrNameLst>
                                          <p:attrName>ppt_w</p:attrName>
                                        </p:attrNameLst>
                                      </p:cBhvr>
                                      <p:tavLst>
                                        <p:tav tm="0">
                                          <p:val>
                                            <p:strVal val="ppt_w"/>
                                          </p:val>
                                        </p:tav>
                                        <p:tav tm="100000">
                                          <p:val>
                                            <p:fltVal val="0"/>
                                          </p:val>
                                        </p:tav>
                                      </p:tavLst>
                                    </p:anim>
                                    <p:anim calcmode="lin" valueType="num">
                                      <p:cBhvr>
                                        <p:cTn id="18" dur="3000"/>
                                        <p:tgtEl>
                                          <p:spTgt spid="16"/>
                                        </p:tgtEl>
                                        <p:attrNameLst>
                                          <p:attrName>ppt_h</p:attrName>
                                        </p:attrNameLst>
                                      </p:cBhvr>
                                      <p:tavLst>
                                        <p:tav tm="0">
                                          <p:val>
                                            <p:strVal val="ppt_h"/>
                                          </p:val>
                                        </p:tav>
                                        <p:tav tm="100000">
                                          <p:val>
                                            <p:strVal val="ppt_h"/>
                                          </p:val>
                                        </p:tav>
                                      </p:tavLst>
                                    </p:anim>
                                    <p:set>
                                      <p:cBhvr>
                                        <p:cTn id="19" dur="1" fill="hold">
                                          <p:stCondLst>
                                            <p:cond delay="2999"/>
                                          </p:stCondLst>
                                        </p:cTn>
                                        <p:tgtEl>
                                          <p:spTgt spid="16"/>
                                        </p:tgtEl>
                                        <p:attrNameLst>
                                          <p:attrName>style.visibility</p:attrName>
                                        </p:attrNameLst>
                                      </p:cBhvr>
                                      <p:to>
                                        <p:strVal val="hidden"/>
                                      </p:to>
                                    </p:set>
                                  </p:childTnLst>
                                </p:cTn>
                              </p:par>
                              <p:par>
                                <p:cTn id="20" presetID="2" presetClass="exit" presetSubtype="2" fill="hold" nodeType="withEffect">
                                  <p:stCondLst>
                                    <p:cond delay="0"/>
                                  </p:stCondLst>
                                  <p:childTnLst>
                                    <p:anim calcmode="lin" valueType="num">
                                      <p:cBhvr additive="base">
                                        <p:cTn id="21" dur="3000"/>
                                        <p:tgtEl>
                                          <p:spTgt spid="17"/>
                                        </p:tgtEl>
                                        <p:attrNameLst>
                                          <p:attrName>ppt_x</p:attrName>
                                        </p:attrNameLst>
                                      </p:cBhvr>
                                      <p:tavLst>
                                        <p:tav tm="0">
                                          <p:val>
                                            <p:strVal val="ppt_x"/>
                                          </p:val>
                                        </p:tav>
                                        <p:tav tm="100000">
                                          <p:val>
                                            <p:strVal val="1+ppt_w/2"/>
                                          </p:val>
                                        </p:tav>
                                      </p:tavLst>
                                    </p:anim>
                                    <p:anim calcmode="lin" valueType="num">
                                      <p:cBhvr additive="base">
                                        <p:cTn id="22" dur="3000"/>
                                        <p:tgtEl>
                                          <p:spTgt spid="17"/>
                                        </p:tgtEl>
                                        <p:attrNameLst>
                                          <p:attrName>ppt_y</p:attrName>
                                        </p:attrNameLst>
                                      </p:cBhvr>
                                      <p:tavLst>
                                        <p:tav tm="0">
                                          <p:val>
                                            <p:strVal val="ppt_y"/>
                                          </p:val>
                                        </p:tav>
                                        <p:tav tm="100000">
                                          <p:val>
                                            <p:strVal val="ppt_y"/>
                                          </p:val>
                                        </p:tav>
                                      </p:tavLst>
                                    </p:anim>
                                    <p:set>
                                      <p:cBhvr>
                                        <p:cTn id="23" dur="1" fill="hold">
                                          <p:stCondLst>
                                            <p:cond delay="2999"/>
                                          </p:stCondLst>
                                        </p:cTn>
                                        <p:tgtEl>
                                          <p:spTgt spid="17"/>
                                        </p:tgtEl>
                                        <p:attrNameLst>
                                          <p:attrName>style.visibility</p:attrName>
                                        </p:attrNameLst>
                                      </p:cBhvr>
                                      <p:to>
                                        <p:strVal val="hidden"/>
                                      </p:to>
                                    </p:set>
                                  </p:childTnLst>
                                </p:cTn>
                              </p:par>
                              <p:par>
                                <p:cTn id="24" presetID="17" presetClass="exit" presetSubtype="2" fill="hold" grpId="0" nodeType="withEffect">
                                  <p:stCondLst>
                                    <p:cond delay="0"/>
                                  </p:stCondLst>
                                  <p:childTnLst>
                                    <p:anim calcmode="lin" valueType="num">
                                      <p:cBhvr>
                                        <p:cTn id="25" dur="3000"/>
                                        <p:tgtEl>
                                          <p:spTgt spid="17"/>
                                        </p:tgtEl>
                                        <p:attrNameLst>
                                          <p:attrName>ppt_x</p:attrName>
                                        </p:attrNameLst>
                                      </p:cBhvr>
                                      <p:tavLst>
                                        <p:tav tm="0">
                                          <p:val>
                                            <p:strVal val="ppt_x"/>
                                          </p:val>
                                        </p:tav>
                                        <p:tav tm="100000">
                                          <p:val>
                                            <p:strVal val="ppt_x+ppt_w/2"/>
                                          </p:val>
                                        </p:tav>
                                      </p:tavLst>
                                    </p:anim>
                                    <p:anim calcmode="lin" valueType="num">
                                      <p:cBhvr>
                                        <p:cTn id="26" dur="3000"/>
                                        <p:tgtEl>
                                          <p:spTgt spid="17"/>
                                        </p:tgtEl>
                                        <p:attrNameLst>
                                          <p:attrName>ppt_y</p:attrName>
                                        </p:attrNameLst>
                                      </p:cBhvr>
                                      <p:tavLst>
                                        <p:tav tm="0">
                                          <p:val>
                                            <p:strVal val="ppt_y"/>
                                          </p:val>
                                        </p:tav>
                                        <p:tav tm="100000">
                                          <p:val>
                                            <p:strVal val="ppt_y"/>
                                          </p:val>
                                        </p:tav>
                                      </p:tavLst>
                                    </p:anim>
                                    <p:anim calcmode="lin" valueType="num">
                                      <p:cBhvr>
                                        <p:cTn id="27" dur="3000"/>
                                        <p:tgtEl>
                                          <p:spTgt spid="17"/>
                                        </p:tgtEl>
                                        <p:attrNameLst>
                                          <p:attrName>ppt_w</p:attrName>
                                        </p:attrNameLst>
                                      </p:cBhvr>
                                      <p:tavLst>
                                        <p:tav tm="0">
                                          <p:val>
                                            <p:strVal val="ppt_w"/>
                                          </p:val>
                                        </p:tav>
                                        <p:tav tm="100000">
                                          <p:val>
                                            <p:fltVal val="0"/>
                                          </p:val>
                                        </p:tav>
                                      </p:tavLst>
                                    </p:anim>
                                    <p:anim calcmode="lin" valueType="num">
                                      <p:cBhvr>
                                        <p:cTn id="28" dur="3000"/>
                                        <p:tgtEl>
                                          <p:spTgt spid="17"/>
                                        </p:tgtEl>
                                        <p:attrNameLst>
                                          <p:attrName>ppt_h</p:attrName>
                                        </p:attrNameLst>
                                      </p:cBhvr>
                                      <p:tavLst>
                                        <p:tav tm="0">
                                          <p:val>
                                            <p:strVal val="ppt_h"/>
                                          </p:val>
                                        </p:tav>
                                        <p:tav tm="100000">
                                          <p:val>
                                            <p:strVal val="ppt_h"/>
                                          </p:val>
                                        </p:tav>
                                      </p:tavLst>
                                    </p:anim>
                                    <p:set>
                                      <p:cBhvr>
                                        <p:cTn id="29" dur="1" fill="hold">
                                          <p:stCondLst>
                                            <p:cond delay="2999"/>
                                          </p:stCondLst>
                                        </p:cTn>
                                        <p:tgtEl>
                                          <p:spTgt spid="17"/>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4/3*#ppt_w"/>
                                          </p:val>
                                        </p:tav>
                                        <p:tav tm="100000">
                                          <p:val>
                                            <p:strVal val="#ppt_w"/>
                                          </p:val>
                                        </p:tav>
                                      </p:tavLst>
                                    </p:anim>
                                    <p:anim calcmode="lin" valueType="num">
                                      <p:cBhvr>
                                        <p:cTn id="33" dur="3000" fill="hold"/>
                                        <p:tgtEl>
                                          <p:spTgt spid="4"/>
                                        </p:tgtEl>
                                        <p:attrNameLst>
                                          <p:attrName>ppt_h</p:attrName>
                                        </p:attrNameLst>
                                      </p:cBhvr>
                                      <p:tavLst>
                                        <p:tav tm="0">
                                          <p:val>
                                            <p:strVal val="4/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ases.gif"/>
          <p:cNvPicPr>
            <a:picLocks noChangeAspect="1"/>
          </p:cNvPicPr>
          <p:nvPr/>
        </p:nvPicPr>
        <p:blipFill>
          <a:blip r:embed="rId2" cstate="print"/>
          <a:srcRect/>
          <a:stretch>
            <a:fillRect/>
          </a:stretch>
        </p:blipFill>
        <p:spPr bwMode="auto">
          <a:xfrm>
            <a:off x="1187450" y="411163"/>
            <a:ext cx="6840538" cy="3673475"/>
          </a:xfrm>
          <a:prstGeom prst="rect">
            <a:avLst/>
          </a:prstGeom>
          <a:noFill/>
          <a:ln w="9525">
            <a:noFill/>
            <a:miter lim="800000"/>
            <a:headEnd/>
            <a:tailEnd/>
          </a:ln>
          <a:effectLst>
            <a:outerShdw blurRad="44450" dist="27940" dir="5400000" algn="ctr">
              <a:srgbClr val="000000">
                <a:alpha val="32000"/>
              </a:srgbClr>
            </a:outerShdw>
            <a:reflection blurRad="6350" stA="50000" endA="300" endPos="55000" dir="5400000" sy="-100000" algn="bl" rotWithShape="0"/>
          </a:effectLst>
          <a:scene3d>
            <a:camera prst="orthographicFront">
              <a:rot lat="0" lon="0" rev="0"/>
            </a:camera>
            <a:lightRig rig="balanced" dir="t">
              <a:rot lat="0" lon="0" rev="8700000"/>
            </a:lightRig>
          </a:scene3d>
          <a:sp3d>
            <a:bevelT w="190500" h="38100"/>
          </a:sp3d>
        </p:spPr>
      </p:pic>
      <p:pic>
        <p:nvPicPr>
          <p:cNvPr id="32771" name="6 Imagen" descr="TgC_Navidad_2.gif"/>
          <p:cNvPicPr>
            <a:picLocks noChangeAspect="1"/>
          </p:cNvPicPr>
          <p:nvPr/>
        </p:nvPicPr>
        <p:blipFill>
          <a:blip r:embed="rId3" cstate="print"/>
          <a:srcRect/>
          <a:stretch>
            <a:fillRect/>
          </a:stretch>
        </p:blipFill>
        <p:spPr bwMode="auto">
          <a:xfrm>
            <a:off x="3276600" y="0"/>
            <a:ext cx="2306638" cy="311150"/>
          </a:xfrm>
          <a:prstGeom prst="rect">
            <a:avLst/>
          </a:prstGeom>
          <a:noFill/>
          <a:ln w="9525">
            <a:noFill/>
            <a:miter lim="800000"/>
            <a:headEnd/>
            <a:tailEnd/>
          </a:ln>
        </p:spPr>
      </p:pic>
      <p:pic>
        <p:nvPicPr>
          <p:cNvPr id="32772" name="7 Imagen" descr="TgC_Navidad_2.gif"/>
          <p:cNvPicPr>
            <a:picLocks noChangeAspect="1"/>
          </p:cNvPicPr>
          <p:nvPr/>
        </p:nvPicPr>
        <p:blipFill>
          <a:blip r:embed="rId3" cstate="print"/>
          <a:srcRect/>
          <a:stretch>
            <a:fillRect/>
          </a:stretch>
        </p:blipFill>
        <p:spPr bwMode="auto">
          <a:xfrm>
            <a:off x="5651500" y="0"/>
            <a:ext cx="2306638" cy="268288"/>
          </a:xfrm>
          <a:prstGeom prst="rect">
            <a:avLst/>
          </a:prstGeom>
          <a:noFill/>
          <a:ln w="9525">
            <a:noFill/>
            <a:miter lim="800000"/>
            <a:headEnd/>
            <a:tailEnd/>
          </a:ln>
        </p:spPr>
      </p:pic>
      <p:pic>
        <p:nvPicPr>
          <p:cNvPr id="32773" name="8 Imagen" descr="TgC_Navidad_2.gif"/>
          <p:cNvPicPr>
            <a:picLocks noChangeAspect="1"/>
          </p:cNvPicPr>
          <p:nvPr/>
        </p:nvPicPr>
        <p:blipFill>
          <a:blip r:embed="rId3" cstate="print"/>
          <a:srcRect/>
          <a:stretch>
            <a:fillRect/>
          </a:stretch>
        </p:blipFill>
        <p:spPr bwMode="auto">
          <a:xfrm>
            <a:off x="971550" y="0"/>
            <a:ext cx="2306638" cy="311150"/>
          </a:xfrm>
          <a:prstGeom prst="rect">
            <a:avLst/>
          </a:prstGeom>
          <a:noFill/>
          <a:ln w="9525">
            <a:noFill/>
            <a:miter lim="800000"/>
            <a:headEnd/>
            <a:tailEnd/>
          </a:ln>
        </p:spPr>
      </p:pic>
      <p:pic>
        <p:nvPicPr>
          <p:cNvPr id="32774" name="9 Imagen" descr="TgC_Navidad_2.gif"/>
          <p:cNvPicPr>
            <a:picLocks noChangeAspect="1"/>
          </p:cNvPicPr>
          <p:nvPr/>
        </p:nvPicPr>
        <p:blipFill>
          <a:blip r:embed="rId3" cstate="print"/>
          <a:srcRect/>
          <a:stretch>
            <a:fillRect/>
          </a:stretch>
        </p:blipFill>
        <p:spPr bwMode="auto">
          <a:xfrm>
            <a:off x="7885113" y="0"/>
            <a:ext cx="1119187" cy="311150"/>
          </a:xfrm>
          <a:prstGeom prst="rect">
            <a:avLst/>
          </a:prstGeom>
          <a:noFill/>
          <a:ln w="9525">
            <a:noFill/>
            <a:miter lim="800000"/>
            <a:headEnd/>
            <a:tailEnd/>
          </a:ln>
        </p:spPr>
      </p:pic>
      <p:pic>
        <p:nvPicPr>
          <p:cNvPr id="32775" name="10 Imagen" descr="TgC_Navidad_2.gif"/>
          <p:cNvPicPr>
            <a:picLocks noChangeAspect="1"/>
          </p:cNvPicPr>
          <p:nvPr/>
        </p:nvPicPr>
        <p:blipFill>
          <a:blip r:embed="rId3" cstate="print"/>
          <a:srcRect/>
          <a:stretch>
            <a:fillRect/>
          </a:stretch>
        </p:blipFill>
        <p:spPr bwMode="auto">
          <a:xfrm>
            <a:off x="179388" y="0"/>
            <a:ext cx="939800" cy="311150"/>
          </a:xfrm>
          <a:prstGeom prst="rect">
            <a:avLst/>
          </a:prstGeom>
          <a:noFill/>
          <a:ln w="9525">
            <a:noFill/>
            <a:miter lim="800000"/>
            <a:headEnd/>
            <a:tailEnd/>
          </a:ln>
        </p:spPr>
      </p:pic>
      <p:pic>
        <p:nvPicPr>
          <p:cNvPr id="32776" name="11 Imagen" descr="TgC_Navidad_2.gif"/>
          <p:cNvPicPr>
            <a:picLocks noChangeAspect="1"/>
          </p:cNvPicPr>
          <p:nvPr/>
        </p:nvPicPr>
        <p:blipFill>
          <a:blip r:embed="rId3" cstate="print"/>
          <a:srcRect/>
          <a:stretch>
            <a:fillRect/>
          </a:stretch>
        </p:blipFill>
        <p:spPr bwMode="auto">
          <a:xfrm rot="10800000">
            <a:off x="3276600" y="4832350"/>
            <a:ext cx="2306638" cy="311150"/>
          </a:xfrm>
          <a:prstGeom prst="rect">
            <a:avLst/>
          </a:prstGeom>
          <a:noFill/>
          <a:ln w="9525">
            <a:noFill/>
            <a:miter lim="800000"/>
            <a:headEnd/>
            <a:tailEnd/>
          </a:ln>
        </p:spPr>
      </p:pic>
      <p:pic>
        <p:nvPicPr>
          <p:cNvPr id="32777" name="12 Imagen" descr="TgC_Navidad_2.gif"/>
          <p:cNvPicPr>
            <a:picLocks noChangeAspect="1"/>
          </p:cNvPicPr>
          <p:nvPr/>
        </p:nvPicPr>
        <p:blipFill>
          <a:blip r:embed="rId3" cstate="print"/>
          <a:srcRect/>
          <a:stretch>
            <a:fillRect/>
          </a:stretch>
        </p:blipFill>
        <p:spPr bwMode="auto">
          <a:xfrm rot="10800000">
            <a:off x="5580063" y="4832350"/>
            <a:ext cx="2306637" cy="311150"/>
          </a:xfrm>
          <a:prstGeom prst="rect">
            <a:avLst/>
          </a:prstGeom>
          <a:noFill/>
          <a:ln w="9525">
            <a:noFill/>
            <a:miter lim="800000"/>
            <a:headEnd/>
            <a:tailEnd/>
          </a:ln>
        </p:spPr>
      </p:pic>
      <p:pic>
        <p:nvPicPr>
          <p:cNvPr id="32778" name="13 Imagen" descr="TgC_Navidad_2.gif"/>
          <p:cNvPicPr>
            <a:picLocks noChangeAspect="1"/>
          </p:cNvPicPr>
          <p:nvPr/>
        </p:nvPicPr>
        <p:blipFill>
          <a:blip r:embed="rId3" cstate="print"/>
          <a:srcRect/>
          <a:stretch>
            <a:fillRect/>
          </a:stretch>
        </p:blipFill>
        <p:spPr bwMode="auto">
          <a:xfrm rot="10800000">
            <a:off x="971550" y="4832350"/>
            <a:ext cx="2306638" cy="311150"/>
          </a:xfrm>
          <a:prstGeom prst="rect">
            <a:avLst/>
          </a:prstGeom>
          <a:noFill/>
          <a:ln w="9525">
            <a:noFill/>
            <a:miter lim="800000"/>
            <a:headEnd/>
            <a:tailEnd/>
          </a:ln>
        </p:spPr>
      </p:pic>
      <p:pic>
        <p:nvPicPr>
          <p:cNvPr id="32779" name="14 Imagen" descr="TgC_Navidad_2.gif"/>
          <p:cNvPicPr>
            <a:picLocks noChangeAspect="1"/>
          </p:cNvPicPr>
          <p:nvPr/>
        </p:nvPicPr>
        <p:blipFill>
          <a:blip r:embed="rId3" cstate="print"/>
          <a:srcRect/>
          <a:stretch>
            <a:fillRect/>
          </a:stretch>
        </p:blipFill>
        <p:spPr bwMode="auto">
          <a:xfrm rot="10800000">
            <a:off x="179388" y="4832350"/>
            <a:ext cx="863600" cy="311150"/>
          </a:xfrm>
          <a:prstGeom prst="rect">
            <a:avLst/>
          </a:prstGeom>
          <a:noFill/>
          <a:ln w="9525">
            <a:noFill/>
            <a:miter lim="800000"/>
            <a:headEnd/>
            <a:tailEnd/>
          </a:ln>
        </p:spPr>
      </p:pic>
      <p:pic>
        <p:nvPicPr>
          <p:cNvPr id="32780" name="15 Imagen" descr="TgC_Navidad_2.gif"/>
          <p:cNvPicPr>
            <a:picLocks noChangeAspect="1"/>
          </p:cNvPicPr>
          <p:nvPr/>
        </p:nvPicPr>
        <p:blipFill>
          <a:blip r:embed="rId3" cstate="print"/>
          <a:srcRect/>
          <a:stretch>
            <a:fillRect/>
          </a:stretch>
        </p:blipFill>
        <p:spPr bwMode="auto">
          <a:xfrm rot="10800000">
            <a:off x="7885113" y="4832350"/>
            <a:ext cx="1079500" cy="311150"/>
          </a:xfrm>
          <a:prstGeom prst="rect">
            <a:avLst/>
          </a:prstGeom>
          <a:noFill/>
          <a:ln w="9525">
            <a:noFill/>
            <a:miter lim="800000"/>
            <a:headEnd/>
            <a:tailEnd/>
          </a:ln>
        </p:spPr>
      </p:pic>
      <p:pic>
        <p:nvPicPr>
          <p:cNvPr id="32781" name="16 Imagen" descr="TgC_Navidad_2.gif"/>
          <p:cNvPicPr>
            <a:picLocks noChangeAspect="1"/>
          </p:cNvPicPr>
          <p:nvPr/>
        </p:nvPicPr>
        <p:blipFill>
          <a:blip r:embed="rId3" cstate="print"/>
          <a:srcRect/>
          <a:stretch>
            <a:fillRect/>
          </a:stretch>
        </p:blipFill>
        <p:spPr bwMode="auto">
          <a:xfrm rot="5400000">
            <a:off x="7748701" y="1247891"/>
            <a:ext cx="2447925" cy="342672"/>
          </a:xfrm>
          <a:prstGeom prst="rect">
            <a:avLst/>
          </a:prstGeom>
          <a:noFill/>
          <a:ln w="9525">
            <a:noFill/>
            <a:miter lim="800000"/>
            <a:headEnd/>
            <a:tailEnd/>
          </a:ln>
        </p:spPr>
      </p:pic>
      <p:pic>
        <p:nvPicPr>
          <p:cNvPr id="32782" name="17 Imagen" descr="TgC_Navidad_2.gif"/>
          <p:cNvPicPr>
            <a:picLocks noChangeAspect="1"/>
          </p:cNvPicPr>
          <p:nvPr/>
        </p:nvPicPr>
        <p:blipFill>
          <a:blip r:embed="rId3" cstate="print"/>
          <a:srcRect/>
          <a:stretch>
            <a:fillRect/>
          </a:stretch>
        </p:blipFill>
        <p:spPr bwMode="auto">
          <a:xfrm rot="5400000">
            <a:off x="7828917" y="3634743"/>
            <a:ext cx="2306637" cy="323528"/>
          </a:xfrm>
          <a:prstGeom prst="rect">
            <a:avLst/>
          </a:prstGeom>
          <a:noFill/>
          <a:ln w="9525">
            <a:noFill/>
            <a:miter lim="800000"/>
            <a:headEnd/>
            <a:tailEnd/>
          </a:ln>
        </p:spPr>
      </p:pic>
      <p:pic>
        <p:nvPicPr>
          <p:cNvPr id="32783" name="18 Imagen" descr="TgC_Navidad_2.gif"/>
          <p:cNvPicPr>
            <a:picLocks noChangeAspect="1"/>
          </p:cNvPicPr>
          <p:nvPr/>
        </p:nvPicPr>
        <p:blipFill>
          <a:blip r:embed="rId3" cstate="print"/>
          <a:srcRect/>
          <a:stretch>
            <a:fillRect/>
          </a:stretch>
        </p:blipFill>
        <p:spPr bwMode="auto">
          <a:xfrm rot="-5400000">
            <a:off x="-1081881" y="1350169"/>
            <a:ext cx="2447925" cy="284163"/>
          </a:xfrm>
          <a:prstGeom prst="rect">
            <a:avLst/>
          </a:prstGeom>
          <a:noFill/>
          <a:ln w="9525">
            <a:noFill/>
            <a:miter lim="800000"/>
            <a:headEnd/>
            <a:tailEnd/>
          </a:ln>
        </p:spPr>
      </p:pic>
      <p:pic>
        <p:nvPicPr>
          <p:cNvPr id="32784" name="19 Imagen" descr="TgC_Navidad_2.gif"/>
          <p:cNvPicPr>
            <a:picLocks noChangeAspect="1"/>
          </p:cNvPicPr>
          <p:nvPr/>
        </p:nvPicPr>
        <p:blipFill>
          <a:blip r:embed="rId3" cstate="print"/>
          <a:srcRect/>
          <a:stretch>
            <a:fillRect/>
          </a:stretch>
        </p:blipFill>
        <p:spPr bwMode="auto">
          <a:xfrm rot="-5400000">
            <a:off x="-1082674" y="3509962"/>
            <a:ext cx="2449512" cy="284163"/>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50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6375" y="195263"/>
            <a:ext cx="6337300" cy="756047"/>
          </a:xfrm>
          <a:prstGeom prst="rect">
            <a:avLst/>
          </a:prstGeom>
        </p:spPr>
        <p:txBody>
          <a:bodyPr wrap="none" fromWordArt="1">
            <a:prstTxWarp prst="textCanUp">
              <a:avLst>
                <a:gd name="adj" fmla="val 70306"/>
              </a:avLst>
            </a:prstTxWarp>
            <a:scene3d>
              <a:camera prst="legacyPerspectiveBottom"/>
              <a:lightRig rig="legacyHarsh3" dir="t"/>
            </a:scene3d>
            <a:sp3d extrusionH="887400" prstMaterial="legacyMatte">
              <a:bevelT h="25400" prst="softRound"/>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6019" name="WordArt 3"/>
          <p:cNvSpPr>
            <a:spLocks noChangeArrowheads="1" noChangeShapeType="1" noTextEdit="1"/>
          </p:cNvSpPr>
          <p:nvPr/>
        </p:nvSpPr>
        <p:spPr bwMode="auto">
          <a:xfrm>
            <a:off x="1763713" y="987574"/>
            <a:ext cx="5473700" cy="907901"/>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6020" name="WordArt 4"/>
          <p:cNvSpPr>
            <a:spLocks noChangeArrowheads="1" noChangeShapeType="1" noTextEdit="1"/>
          </p:cNvSpPr>
          <p:nvPr/>
        </p:nvSpPr>
        <p:spPr bwMode="auto">
          <a:xfrm>
            <a:off x="755576" y="1851670"/>
            <a:ext cx="7920880" cy="74399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 </a:t>
            </a:r>
            <a:r>
              <a:rPr lang="es-ES" sz="3600" kern="10" dirty="0" err="1" smtClean="0">
                <a:ln w="19050">
                  <a:noFill/>
                  <a:round/>
                  <a:headEnd/>
                  <a:tailEnd/>
                </a:ln>
                <a:solidFill>
                  <a:srgbClr val="0066CC"/>
                </a:solidFill>
                <a:effectLst>
                  <a:prstShdw prst="shdw17" dist="17961" dir="13500000">
                    <a:srgbClr val="003D7A"/>
                  </a:prstShdw>
                </a:effectLst>
                <a:latin typeface="High Tower Text"/>
              </a:rPr>
              <a:t>Merry</a:t>
            </a:r>
            <a:r>
              <a:rPr lang="es-ES" sz="3600" kern="10" dirty="0" smtClean="0">
                <a:ln w="19050">
                  <a:noFill/>
                  <a:round/>
                  <a:headEnd/>
                  <a:tailEnd/>
                </a:ln>
                <a:solidFill>
                  <a:srgbClr val="0066CC"/>
                </a:solidFill>
                <a:effectLst>
                  <a:prstShdw prst="shdw17" dist="17961" dir="13500000">
                    <a:srgbClr val="003D7A"/>
                  </a:prstShdw>
                </a:effectLst>
                <a:latin typeface="High Tower Text"/>
              </a:rPr>
              <a:t> Christmas ( Frank Sinatra )  </a:t>
            </a:r>
            <a:endParaRPr lang="es-ES" sz="3600" kern="10" dirty="0">
              <a:ln w="19050">
                <a:noFill/>
                <a:round/>
                <a:headEnd/>
                <a:tailEnd/>
              </a:ln>
              <a:solidFill>
                <a:srgbClr val="0066CC"/>
              </a:solidFill>
              <a:effectLst>
                <a:prstShdw prst="shdw17" dist="17961" dir="13500000">
                  <a:srgbClr val="003D7A"/>
                </a:prstShdw>
              </a:effectLst>
              <a:latin typeface="High Tower Text"/>
            </a:endParaRPr>
          </a:p>
        </p:txBody>
      </p:sp>
      <p:sp>
        <p:nvSpPr>
          <p:cNvPr id="86021" name="WordArt 5"/>
          <p:cNvSpPr>
            <a:spLocks noChangeArrowheads="1" noChangeShapeType="1" noTextEdit="1"/>
          </p:cNvSpPr>
          <p:nvPr/>
        </p:nvSpPr>
        <p:spPr bwMode="auto">
          <a:xfrm>
            <a:off x="755576" y="2715766"/>
            <a:ext cx="7416824" cy="73709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rPr>
              <a:t> -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rPr>
              <a:t>Navidad, Navidad ( Villancico infantil )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endParaRPr>
          </a:p>
        </p:txBody>
      </p:sp>
      <p:sp>
        <p:nvSpPr>
          <p:cNvPr id="86022" name="WordArt 6"/>
          <p:cNvSpPr>
            <a:spLocks noChangeArrowheads="1" noChangeShapeType="1" noTextEdit="1"/>
          </p:cNvSpPr>
          <p:nvPr/>
        </p:nvSpPr>
        <p:spPr bwMode="auto">
          <a:xfrm>
            <a:off x="827584" y="3579862"/>
            <a:ext cx="6840760" cy="62202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Jingle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Bells</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 Tom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Roush</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endParaRPr>
          </a:p>
        </p:txBody>
      </p:sp>
      <p:sp>
        <p:nvSpPr>
          <p:cNvPr id="86023" name="WordArt 7"/>
          <p:cNvSpPr>
            <a:spLocks noChangeArrowheads="1" noChangeShapeType="1" noTextEdit="1"/>
          </p:cNvSpPr>
          <p:nvPr/>
        </p:nvSpPr>
        <p:spPr bwMode="auto">
          <a:xfrm>
            <a:off x="827584" y="4371950"/>
            <a:ext cx="6552728" cy="53935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rPr>
              <a:t> -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rPr>
              <a:t>Feliz Navidad ( Remix )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p:stCondLst>
                              <p:cond delay="65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p:stCondLst>
                              <p:cond delay="90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par>
                          <p:cTn id="34" fill="hold">
                            <p:stCondLst>
                              <p:cond delay="11500"/>
                            </p:stCondLst>
                            <p:childTnLst>
                              <p:par>
                                <p:cTn id="35" presetID="39" presetClass="entr" presetSubtype="0" accel="100000" fill="hold" nodeType="afterEffect">
                                  <p:stCondLst>
                                    <p:cond delay="500"/>
                                  </p:stCondLst>
                                  <p:childTnLst>
                                    <p:set>
                                      <p:cBhvr>
                                        <p:cTn id="36" dur="1" fill="hold">
                                          <p:stCondLst>
                                            <p:cond delay="0"/>
                                          </p:stCondLst>
                                        </p:cTn>
                                        <p:tgtEl>
                                          <p:spTgt spid="86023"/>
                                        </p:tgtEl>
                                        <p:attrNameLst>
                                          <p:attrName>style.visibility</p:attrName>
                                        </p:attrNameLst>
                                      </p:cBhvr>
                                      <p:to>
                                        <p:strVal val="visible"/>
                                      </p:to>
                                    </p:set>
                                    <p:anim calcmode="lin" valueType="num">
                                      <p:cBhvr>
                                        <p:cTn id="37" dur="2000" fill="hold"/>
                                        <p:tgtEl>
                                          <p:spTgt spid="86023"/>
                                        </p:tgtEl>
                                        <p:attrNameLst>
                                          <p:attrName>ppt_h</p:attrName>
                                        </p:attrNameLst>
                                      </p:cBhvr>
                                      <p:tavLst>
                                        <p:tav tm="0">
                                          <p:val>
                                            <p:strVal val="#ppt_h/20"/>
                                          </p:val>
                                        </p:tav>
                                        <p:tav tm="50000">
                                          <p:val>
                                            <p:strVal val="#ppt_h/20"/>
                                          </p:val>
                                        </p:tav>
                                        <p:tav tm="100000">
                                          <p:val>
                                            <p:strVal val="#ppt_h"/>
                                          </p:val>
                                        </p:tav>
                                      </p:tavLst>
                                    </p:anim>
                                    <p:anim calcmode="lin" valueType="num">
                                      <p:cBhvr>
                                        <p:cTn id="38" dur="2000" fill="hold"/>
                                        <p:tgtEl>
                                          <p:spTgt spid="86023"/>
                                        </p:tgtEl>
                                        <p:attrNameLst>
                                          <p:attrName>ppt_w</p:attrName>
                                        </p:attrNameLst>
                                      </p:cBhvr>
                                      <p:tavLst>
                                        <p:tav tm="0">
                                          <p:val>
                                            <p:strVal val="#ppt_w+.3"/>
                                          </p:val>
                                        </p:tav>
                                        <p:tav tm="50000">
                                          <p:val>
                                            <p:strVal val="#ppt_w+.3"/>
                                          </p:val>
                                        </p:tav>
                                        <p:tav tm="100000">
                                          <p:val>
                                            <p:strVal val="#ppt_w"/>
                                          </p:val>
                                        </p:tav>
                                      </p:tavLst>
                                    </p:anim>
                                    <p:anim calcmode="lin" valueType="num">
                                      <p:cBhvr>
                                        <p:cTn id="39" dur="2000" fill="hold"/>
                                        <p:tgtEl>
                                          <p:spTgt spid="86023"/>
                                        </p:tgtEl>
                                        <p:attrNameLst>
                                          <p:attrName>ppt_x</p:attrName>
                                        </p:attrNameLst>
                                      </p:cBhvr>
                                      <p:tavLst>
                                        <p:tav tm="0">
                                          <p:val>
                                            <p:strVal val="#ppt_x-.3"/>
                                          </p:val>
                                        </p:tav>
                                        <p:tav tm="50000">
                                          <p:val>
                                            <p:strVal val="#ppt_x"/>
                                          </p:val>
                                        </p:tav>
                                        <p:tav tm="100000">
                                          <p:val>
                                            <p:strVal val="#ppt_x"/>
                                          </p:val>
                                        </p:tav>
                                      </p:tavLst>
                                    </p:anim>
                                    <p:anim calcmode="lin" valueType="num">
                                      <p:cBhvr>
                                        <p:cTn id="40" dur="2000" fill="hold"/>
                                        <p:tgtEl>
                                          <p:spTgt spid="860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78119807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3064</TotalTime>
  <Words>1288</Words>
  <Application>Microsoft Office PowerPoint</Application>
  <PresentationFormat>Presentación en pantalla (16:9)</PresentationFormat>
  <Paragraphs>70</Paragraphs>
  <Slides>55</Slides>
  <Notes>4</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55</vt:i4>
      </vt:variant>
    </vt:vector>
  </HeadingPairs>
  <TitlesOfParts>
    <vt:vector size="64"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380</cp:revision>
  <dcterms:created xsi:type="dcterms:W3CDTF">2014-06-25T14:34:53Z</dcterms:created>
  <dcterms:modified xsi:type="dcterms:W3CDTF">2025-11-10T12:05:29Z</dcterms:modified>
</cp:coreProperties>
</file>