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8"/>
  </p:notesMasterIdLst>
  <p:sldIdLst>
    <p:sldId id="377" r:id="rId3"/>
    <p:sldId id="421" r:id="rId4"/>
    <p:sldId id="425" r:id="rId5"/>
    <p:sldId id="397" r:id="rId6"/>
    <p:sldId id="423" r:id="rId7"/>
    <p:sldId id="424" r:id="rId8"/>
    <p:sldId id="381" r:id="rId9"/>
    <p:sldId id="429" r:id="rId10"/>
    <p:sldId id="382" r:id="rId11"/>
    <p:sldId id="422" r:id="rId12"/>
    <p:sldId id="426" r:id="rId13"/>
    <p:sldId id="412" r:id="rId14"/>
    <p:sldId id="432" r:id="rId15"/>
    <p:sldId id="396" r:id="rId16"/>
    <p:sldId id="383" r:id="rId17"/>
    <p:sldId id="428" r:id="rId18"/>
    <p:sldId id="413" r:id="rId19"/>
    <p:sldId id="414" r:id="rId20"/>
    <p:sldId id="379" r:id="rId21"/>
    <p:sldId id="419" r:id="rId22"/>
    <p:sldId id="415" r:id="rId23"/>
    <p:sldId id="380" r:id="rId24"/>
    <p:sldId id="384" r:id="rId25"/>
    <p:sldId id="385" r:id="rId26"/>
    <p:sldId id="386" r:id="rId27"/>
    <p:sldId id="387" r:id="rId28"/>
    <p:sldId id="417" r:id="rId29"/>
    <p:sldId id="388" r:id="rId30"/>
    <p:sldId id="420" r:id="rId31"/>
    <p:sldId id="389" r:id="rId32"/>
    <p:sldId id="390" r:id="rId33"/>
    <p:sldId id="391" r:id="rId34"/>
    <p:sldId id="392" r:id="rId35"/>
    <p:sldId id="393" r:id="rId36"/>
    <p:sldId id="427" r:id="rId37"/>
    <p:sldId id="430" r:id="rId38"/>
    <p:sldId id="431" r:id="rId39"/>
    <p:sldId id="394" r:id="rId40"/>
    <p:sldId id="395" r:id="rId41"/>
    <p:sldId id="398" r:id="rId42"/>
    <p:sldId id="399" r:id="rId43"/>
    <p:sldId id="400" r:id="rId44"/>
    <p:sldId id="402" r:id="rId45"/>
    <p:sldId id="403" r:id="rId46"/>
    <p:sldId id="404" r:id="rId47"/>
    <p:sldId id="405" r:id="rId48"/>
    <p:sldId id="406" r:id="rId49"/>
    <p:sldId id="407" r:id="rId50"/>
    <p:sldId id="408" r:id="rId51"/>
    <p:sldId id="409" r:id="rId52"/>
    <p:sldId id="401" r:id="rId53"/>
    <p:sldId id="433" r:id="rId54"/>
    <p:sldId id="410" r:id="rId55"/>
    <p:sldId id="378" r:id="rId56"/>
    <p:sldId id="434" r:id="rId57"/>
  </p:sldIdLst>
  <p:sldSz cx="11269663" cy="7632700"/>
  <p:notesSz cx="6858000" cy="9144000"/>
  <p:defaultTextStyle>
    <a:defPPr>
      <a:defRPr lang="es-ES"/>
    </a:defPPr>
    <a:lvl1pPr marL="0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6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92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86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82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78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74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70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65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uw2nvzofnBYR22HY0buuQ==" hashData="s/mrqnbbWv5E93cCX2Sj6Wxy0h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FFFF"/>
    <a:srgbClr val="00FF00"/>
    <a:srgbClr val="602E04"/>
    <a:srgbClr val="FF3300"/>
    <a:srgbClr val="0F5D32"/>
    <a:srgbClr val="663300"/>
    <a:srgbClr val="5C2C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146" y="-40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98871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96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92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86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82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478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74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670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765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8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9" y="4904723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9" y="3235069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9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12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3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4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6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5" y="1780971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7" y="1780971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6" indent="0">
              <a:buNone/>
              <a:defRPr sz="2000" b="1"/>
            </a:lvl2pPr>
            <a:lvl3pPr marL="914192" indent="0">
              <a:buNone/>
              <a:defRPr sz="1800" b="1"/>
            </a:lvl3pPr>
            <a:lvl4pPr marL="1371286" indent="0">
              <a:buNone/>
              <a:defRPr sz="1700" b="1"/>
            </a:lvl4pPr>
            <a:lvl5pPr marL="1828382" indent="0">
              <a:buNone/>
              <a:defRPr sz="1700" b="1"/>
            </a:lvl5pPr>
            <a:lvl6pPr marL="2285478" indent="0">
              <a:buNone/>
              <a:defRPr sz="1700" b="1"/>
            </a:lvl6pPr>
            <a:lvl7pPr marL="2742574" indent="0">
              <a:buNone/>
              <a:defRPr sz="1700" b="1"/>
            </a:lvl7pPr>
            <a:lvl8pPr marL="3199670" indent="0">
              <a:buNone/>
              <a:defRPr sz="1700" b="1"/>
            </a:lvl8pPr>
            <a:lvl9pPr marL="3656765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6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40" y="1708526"/>
            <a:ext cx="4981348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6" indent="0">
              <a:buNone/>
              <a:defRPr sz="2000" b="1"/>
            </a:lvl2pPr>
            <a:lvl3pPr marL="914192" indent="0">
              <a:buNone/>
              <a:defRPr sz="1800" b="1"/>
            </a:lvl3pPr>
            <a:lvl4pPr marL="1371286" indent="0">
              <a:buNone/>
              <a:defRPr sz="1700" b="1"/>
            </a:lvl4pPr>
            <a:lvl5pPr marL="1828382" indent="0">
              <a:buNone/>
              <a:defRPr sz="1700" b="1"/>
            </a:lvl5pPr>
            <a:lvl6pPr marL="2285478" indent="0">
              <a:buNone/>
              <a:defRPr sz="1700" b="1"/>
            </a:lvl6pPr>
            <a:lvl7pPr marL="2742574" indent="0">
              <a:buNone/>
              <a:defRPr sz="1700" b="1"/>
            </a:lvl7pPr>
            <a:lvl8pPr marL="3199670" indent="0">
              <a:buNone/>
              <a:defRPr sz="1700" b="1"/>
            </a:lvl8pPr>
            <a:lvl9pPr marL="3656765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40" y="2420556"/>
            <a:ext cx="4981348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90" y="303900"/>
            <a:ext cx="3707641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2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90" y="1597221"/>
            <a:ext cx="3707641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096" indent="0">
              <a:buNone/>
              <a:defRPr sz="1200"/>
            </a:lvl2pPr>
            <a:lvl3pPr marL="914192" indent="0">
              <a:buNone/>
              <a:defRPr sz="900"/>
            </a:lvl3pPr>
            <a:lvl4pPr marL="1371286" indent="0">
              <a:buNone/>
              <a:defRPr sz="900"/>
            </a:lvl4pPr>
            <a:lvl5pPr marL="1828382" indent="0">
              <a:buNone/>
              <a:defRPr sz="900"/>
            </a:lvl5pPr>
            <a:lvl6pPr marL="2285478" indent="0">
              <a:buNone/>
              <a:defRPr sz="900"/>
            </a:lvl6pPr>
            <a:lvl7pPr marL="2742574" indent="0">
              <a:buNone/>
              <a:defRPr sz="900"/>
            </a:lvl7pPr>
            <a:lvl8pPr marL="3199670" indent="0">
              <a:buNone/>
              <a:defRPr sz="900"/>
            </a:lvl8pPr>
            <a:lvl9pPr marL="3656765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096" indent="0">
              <a:buNone/>
              <a:defRPr sz="2800"/>
            </a:lvl2pPr>
            <a:lvl3pPr marL="914192" indent="0">
              <a:buNone/>
              <a:defRPr sz="2400"/>
            </a:lvl3pPr>
            <a:lvl4pPr marL="1371286" indent="0">
              <a:buNone/>
              <a:defRPr sz="2000"/>
            </a:lvl4pPr>
            <a:lvl5pPr marL="1828382" indent="0">
              <a:buNone/>
              <a:defRPr sz="2000"/>
            </a:lvl5pPr>
            <a:lvl6pPr marL="2285478" indent="0">
              <a:buNone/>
              <a:defRPr sz="2000"/>
            </a:lvl6pPr>
            <a:lvl7pPr marL="2742574" indent="0">
              <a:buNone/>
              <a:defRPr sz="2000"/>
            </a:lvl7pPr>
            <a:lvl8pPr marL="3199670" indent="0">
              <a:buNone/>
              <a:defRPr sz="2000"/>
            </a:lvl8pPr>
            <a:lvl9pPr marL="3656765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096" indent="0">
              <a:buNone/>
              <a:defRPr sz="1200"/>
            </a:lvl2pPr>
            <a:lvl3pPr marL="914192" indent="0">
              <a:buNone/>
              <a:defRPr sz="900"/>
            </a:lvl3pPr>
            <a:lvl4pPr marL="1371286" indent="0">
              <a:buNone/>
              <a:defRPr sz="900"/>
            </a:lvl4pPr>
            <a:lvl5pPr marL="1828382" indent="0">
              <a:buNone/>
              <a:defRPr sz="900"/>
            </a:lvl5pPr>
            <a:lvl6pPr marL="2285478" indent="0">
              <a:buNone/>
              <a:defRPr sz="900"/>
            </a:lvl6pPr>
            <a:lvl7pPr marL="2742574" indent="0">
              <a:buNone/>
              <a:defRPr sz="900"/>
            </a:lvl7pPr>
            <a:lvl8pPr marL="3199670" indent="0">
              <a:buNone/>
              <a:defRPr sz="900"/>
            </a:lvl8pPr>
            <a:lvl9pPr marL="3656765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4" y="305663"/>
            <a:ext cx="2535675" cy="651252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6" y="305663"/>
            <a:ext cx="7419194" cy="651252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09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19" tIns="45710" rIns="91419" bIns="4571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71"/>
            <a:ext cx="10142697" cy="5037229"/>
          </a:xfrm>
          <a:prstGeom prst="rect">
            <a:avLst/>
          </a:prstGeom>
        </p:spPr>
        <p:txBody>
          <a:bodyPr vert="horz" lIns="91419" tIns="45710" rIns="91419" bIns="4571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1" y="7074386"/>
            <a:ext cx="2629588" cy="406369"/>
          </a:xfrm>
          <a:prstGeom prst="rect">
            <a:avLst/>
          </a:prstGeom>
        </p:spPr>
        <p:txBody>
          <a:bodyPr vert="horz" lIns="91419" tIns="45710" rIns="91419" bIns="4571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6"/>
            <a:ext cx="3568727" cy="406369"/>
          </a:xfrm>
          <a:prstGeom prst="rect">
            <a:avLst/>
          </a:prstGeom>
        </p:spPr>
        <p:txBody>
          <a:bodyPr vert="horz" lIns="91419" tIns="45710" rIns="91419" bIns="4571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6"/>
            <a:ext cx="2629588" cy="406369"/>
          </a:xfrm>
          <a:prstGeom prst="rect">
            <a:avLst/>
          </a:prstGeom>
        </p:spPr>
        <p:txBody>
          <a:bodyPr vert="horz" lIns="91419" tIns="45710" rIns="91419" bIns="4571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xStyles>
    <p:titleStyle>
      <a:lvl1pPr algn="ctr" defTabSz="91419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22" indent="-342822" algn="l" defTabSz="91419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780" indent="-285684" algn="l" defTabSz="91419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39" indent="-228548" algn="l" defTabSz="91419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34" indent="-228548" algn="l" defTabSz="91419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930" indent="-228548" algn="l" defTabSz="91419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026" indent="-228548" algn="l" defTabSz="91419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22" indent="-228548" algn="l" defTabSz="91419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218" indent="-228548" algn="l" defTabSz="91419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312" indent="-228548" algn="l" defTabSz="91419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6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92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86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82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78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74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70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65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69.jpeg"/><Relationship Id="rId4" Type="http://schemas.openxmlformats.org/officeDocument/2006/relationships/image" Target="../media/image2.gi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7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7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2" y="6245245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3" y="5088489"/>
            <a:ext cx="3318072" cy="1066930"/>
          </a:xfrm>
          <a:prstGeom prst="rect">
            <a:avLst/>
          </a:prstGeom>
        </p:spPr>
        <p:txBody>
          <a:bodyPr wrap="square" lIns="81254" tIns="40626" rIns="81254" bIns="4062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96747" y="1611084"/>
            <a:ext cx="7754084" cy="5602301"/>
          </a:xfrm>
          <a:prstGeom prst="rect">
            <a:avLst/>
          </a:prstGeom>
        </p:spPr>
        <p:txBody>
          <a:bodyPr wrap="none" lIns="81254" tIns="40626" rIns="81254" bIns="4062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Los Peques</a:t>
            </a: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 la NAVIDAD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6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6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4" descr="gif neige,animé 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448368" y="-628926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000">
        <p14:honeycomb/>
        <p:sndAc>
          <p:stSnd>
            <p:snd r:embed="rId2" name="04 - white christmas.wav"/>
          </p:stSnd>
        </p:sndAc>
      </p:transition>
    </mc:Choice>
    <mc:Fallback>
      <p:transition spd="slow" advTm="6000">
        <p:fade/>
        <p:sndAc>
          <p:stSnd>
            <p:snd r:embed="rId2" name="04 - white christ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n de BEBES EN LA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385" y="-169831"/>
            <a:ext cx="7802533" cy="780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388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de BEBES EN LA NAVIDAD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11269664" cy="7691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64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11269663" cy="9219789"/>
          </a:xfrm>
          <a:prstGeom prst="rect">
            <a:avLst/>
          </a:prstGeom>
          <a:noFill/>
        </p:spPr>
      </p:pic>
      <p:pic>
        <p:nvPicPr>
          <p:cNvPr id="3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8837" y="1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3" y="-806623"/>
            <a:ext cx="5636921" cy="845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312" y="-125029"/>
            <a:ext cx="5584825" cy="8156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949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000">
        <p14:honeycomb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BEBES EN LA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99" y="18548"/>
            <a:ext cx="7632848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46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11897111" cy="1007296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esultado de imagen de BEBES EN LA NAVIDAD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58" y="575990"/>
            <a:ext cx="10387360" cy="671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2331" y="-761541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550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2" descr="Resultado de imagen de bebes disfrazados para navidad"/>
          <p:cNvSpPr>
            <a:spLocks noChangeAspect="1" noChangeArrowheads="1"/>
          </p:cNvSpPr>
          <p:nvPr/>
        </p:nvSpPr>
        <p:spPr bwMode="auto">
          <a:xfrm>
            <a:off x="191742" y="-160779"/>
            <a:ext cx="375655" cy="339232"/>
          </a:xfrm>
          <a:prstGeom prst="rect">
            <a:avLst/>
          </a:prstGeom>
          <a:noFill/>
        </p:spPr>
        <p:txBody>
          <a:bodyPr vert="horz" wrap="square" lIns="88054" tIns="44028" rIns="88054" bIns="44028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3012" name="AutoShape 4" descr="Resultado de imagen de bebes disfrazados para navidad"/>
          <p:cNvSpPr>
            <a:spLocks noChangeAspect="1" noChangeArrowheads="1"/>
          </p:cNvSpPr>
          <p:nvPr/>
        </p:nvSpPr>
        <p:spPr bwMode="auto">
          <a:xfrm>
            <a:off x="191742" y="-160779"/>
            <a:ext cx="375655" cy="339232"/>
          </a:xfrm>
          <a:prstGeom prst="rect">
            <a:avLst/>
          </a:prstGeom>
          <a:noFill/>
        </p:spPr>
        <p:txBody>
          <a:bodyPr vert="horz" wrap="square" lIns="88054" tIns="44028" rIns="88054" bIns="44028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3014" name="Picture 6" descr="Resultado de imagen de bebes disfrazados para navidad"/>
          <p:cNvPicPr>
            <a:picLocks noChangeAspect="1" noChangeArrowheads="1"/>
          </p:cNvPicPr>
          <p:nvPr/>
        </p:nvPicPr>
        <p:blipFill>
          <a:blip r:embed="rId2"/>
          <a:srcRect l="8163" r="9183"/>
          <a:stretch>
            <a:fillRect/>
          </a:stretch>
        </p:blipFill>
        <p:spPr bwMode="auto">
          <a:xfrm>
            <a:off x="0" y="0"/>
            <a:ext cx="6251146" cy="7632700"/>
          </a:xfrm>
          <a:prstGeom prst="rect">
            <a:avLst/>
          </a:prstGeom>
          <a:noFill/>
        </p:spPr>
      </p:pic>
      <p:pic>
        <p:nvPicPr>
          <p:cNvPr id="5" name="Picture 2" descr="Resultado de imagen de bebes disfrazados para navid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98927" y="-849525"/>
            <a:ext cx="5370736" cy="84822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856" y="-101832"/>
            <a:ext cx="5522682" cy="783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" y="-101832"/>
            <a:ext cx="6053958" cy="7817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828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26" y="-705345"/>
            <a:ext cx="9739289" cy="973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1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las-mejores-ideas-de-regalos-de-navidad-para-bebes-y-ninos-655x3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11670473" cy="770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2331" y="-761541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97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472" y="35330"/>
            <a:ext cx="6696745" cy="7953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12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"/>
            <a:ext cx="11342166" cy="950418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1"/>
            <a:ext cx="11520081" cy="90064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5D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esultado de imagen de BEBES EN LA NAVIDAD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408" y="0"/>
            <a:ext cx="7632700" cy="763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2331" y="-761541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7047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descarg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30584"/>
            <a:ext cx="11515864" cy="766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113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000">
        <p14:honeycomb/>
        <p:sndAc>
          <p:stSnd>
            <p:snd r:embed="rId2" name="whiteXmas.wav"/>
          </p:stSnd>
        </p:sndAc>
      </p:transition>
    </mc:Choice>
    <mc:Fallback>
      <p:transition spd="slow" advTm="6000">
        <p:fade/>
        <p:sndAc>
          <p:stSnd>
            <p:snd r:embed="rId2" name="whiteXm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lafarmaciadelbebe-bebes-navidad-780x4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11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11466332" cy="921978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2E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391" y="-27504"/>
            <a:ext cx="7632848" cy="7709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2331" y="-761541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2059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478" y="-554184"/>
            <a:ext cx="8443143" cy="844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01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Resultado de imagen de bebes disfrazados para 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5778844" cy="7632700"/>
          </a:xfrm>
          <a:prstGeom prst="rect">
            <a:avLst/>
          </a:prstGeom>
          <a:noFill/>
        </p:spPr>
      </p:pic>
      <p:pic>
        <p:nvPicPr>
          <p:cNvPr id="45060" name="Picture 4" descr="Resultado de imagen de bebes disfrazados para navid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78847" y="3"/>
            <a:ext cx="6116436" cy="785465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1"/>
            <a:ext cx="11520081" cy="90064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11466332" cy="921978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326069" cy="9148691"/>
          </a:xfrm>
          <a:prstGeom prst="rect">
            <a:avLst/>
          </a:prstGeom>
          <a:noFill/>
        </p:spPr>
      </p:pic>
      <p:pic>
        <p:nvPicPr>
          <p:cNvPr id="3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2331" y="-761541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babies-christmas"/>
          <p:cNvPicPr>
            <a:picLocks noChangeAspect="1" noChangeArrowheads="1"/>
          </p:cNvPicPr>
          <p:nvPr/>
        </p:nvPicPr>
        <p:blipFill>
          <a:blip r:embed="rId2"/>
          <a:srcRect l="8357" r="16427" b="15709"/>
          <a:stretch>
            <a:fillRect/>
          </a:stretch>
        </p:blipFill>
        <p:spPr bwMode="auto">
          <a:xfrm>
            <a:off x="2" y="0"/>
            <a:ext cx="5859368" cy="8082224"/>
          </a:xfrm>
          <a:prstGeom prst="rect">
            <a:avLst/>
          </a:prstGeom>
          <a:noFill/>
        </p:spPr>
      </p:pic>
      <p:pic>
        <p:nvPicPr>
          <p:cNvPr id="21508" name="Picture 4" descr="Imagen relacionada"/>
          <p:cNvPicPr>
            <a:picLocks noChangeAspect="1" noChangeArrowheads="1"/>
          </p:cNvPicPr>
          <p:nvPr/>
        </p:nvPicPr>
        <p:blipFill>
          <a:blip r:embed="rId3"/>
          <a:srcRect r="8333"/>
          <a:stretch>
            <a:fillRect/>
          </a:stretch>
        </p:blipFill>
        <p:spPr bwMode="auto">
          <a:xfrm>
            <a:off x="5881777" y="0"/>
            <a:ext cx="5387887" cy="76327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98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Resultado de imagen de BEBES EN L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77"/>
          <a:stretch/>
        </p:blipFill>
        <p:spPr bwMode="auto">
          <a:xfrm>
            <a:off x="1458367" y="0"/>
            <a:ext cx="7920880" cy="766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09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000">
        <p14:honeycomb/>
        <p:sndAc>
          <p:stSnd>
            <p:snd r:embed="rId2" name="(ray coniff) - jingle bells.wav"/>
          </p:stSnd>
        </p:sndAc>
      </p:transition>
    </mc:Choice>
    <mc:Fallback>
      <p:transition spd="slow" advTm="6000">
        <p:fade/>
        <p:sndAc>
          <p:stSnd>
            <p:snd r:embed="rId2" name="(ray coniff) - jingle bell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descarga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99" y="-70054"/>
            <a:ext cx="7560840" cy="773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2331" y="-761541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BEBES EN LA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351" y="-1477458"/>
            <a:ext cx="8496944" cy="10324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62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babies-christmas"/>
          <p:cNvPicPr>
            <a:picLocks noChangeAspect="1" noChangeArrowheads="1"/>
          </p:cNvPicPr>
          <p:nvPr/>
        </p:nvPicPr>
        <p:blipFill>
          <a:blip r:embed="rId2"/>
          <a:srcRect r="11455" b="19355"/>
          <a:stretch>
            <a:fillRect/>
          </a:stretch>
        </p:blipFill>
        <p:spPr bwMode="auto">
          <a:xfrm>
            <a:off x="0" y="0"/>
            <a:ext cx="6847114" cy="8437712"/>
          </a:xfrm>
          <a:prstGeom prst="rect">
            <a:avLst/>
          </a:prstGeom>
          <a:noFill/>
        </p:spPr>
      </p:pic>
      <p:pic>
        <p:nvPicPr>
          <p:cNvPr id="23556" name="Picture 4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84902" y="0"/>
            <a:ext cx="4884764" cy="774094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Resultado de imagen de bebes disfrazados para 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5904227" cy="7632700"/>
          </a:xfrm>
          <a:prstGeom prst="rect">
            <a:avLst/>
          </a:prstGeom>
          <a:noFill/>
        </p:spPr>
      </p:pic>
      <p:pic>
        <p:nvPicPr>
          <p:cNvPr id="14342" name="Picture 6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36880" y="1"/>
            <a:ext cx="5432785" cy="79416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11269663" cy="906165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06918" cy="1064174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4491" y="2"/>
            <a:ext cx="8569640" cy="930080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384" y="-359461"/>
            <a:ext cx="8058182" cy="805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648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400" y="-178489"/>
            <a:ext cx="7848872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89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416" y="103680"/>
            <a:ext cx="7529019" cy="752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32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" y="0"/>
            <a:ext cx="11269663" cy="1101980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"/>
            <a:ext cx="11342166" cy="943308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2"/>
            <a:ext cx="11643175" cy="9361985"/>
          </a:xfrm>
          <a:prstGeom prst="rect">
            <a:avLst/>
          </a:prstGeom>
          <a:noFill/>
        </p:spPr>
      </p:pic>
      <p:pic>
        <p:nvPicPr>
          <p:cNvPr id="3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2331" y="-761541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377909" cy="914869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Resultado de imagen de bebes disfrazados para 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2684" cy="7632700"/>
          </a:xfrm>
          <a:prstGeom prst="rect">
            <a:avLst/>
          </a:prstGeom>
          <a:noFill/>
        </p:spPr>
      </p:pic>
      <p:pic>
        <p:nvPicPr>
          <p:cNvPr id="31750" name="Picture 6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71577" y="0"/>
            <a:ext cx="5298087" cy="76327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babies-christm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11269663" cy="950417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000">
        <p14:honeycomb/>
        <p:sndAc>
          <p:stSnd>
            <p:snd r:embed="rId2" name="Villancicos Instrumentales - Melodico - Blanca Navidad.wav"/>
          </p:stSnd>
        </p:sndAc>
      </p:transition>
    </mc:Choice>
    <mc:Fallback>
      <p:transition spd="slow" advTm="6000">
        <p:fade/>
        <p:sndAc>
          <p:stSnd>
            <p:snd r:embed="rId2" name="Villancicos Instrumentales - Melodico - Blanca Navida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2"/>
            <a:ext cx="11259381" cy="936198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955160" cy="943308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88911" cy="1028625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04599" cy="1028625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3"/>
            <a:ext cx="11269664" cy="9721003"/>
          </a:xfrm>
          <a:prstGeom prst="rect">
            <a:avLst/>
          </a:prstGeom>
          <a:noFill/>
        </p:spPr>
      </p:pic>
      <p:pic>
        <p:nvPicPr>
          <p:cNvPr id="3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2331" y="-761541"/>
            <a:ext cx="12414325" cy="91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11259381" cy="978857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469760" cy="808222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babies-christm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2"/>
            <a:ext cx="11269664" cy="96463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Resultado de imagen de BEBES EN LA NAVIDAD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415" y="0"/>
            <a:ext cx="7884368" cy="788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00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www-BancodeImagenesGratuit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IMAGEN PESEBRE EN DORADO..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1295" y="-255615"/>
            <a:ext cx="10388721" cy="6816746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9229" y="-83121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7" y="3773467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7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4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3" y="5088489"/>
            <a:ext cx="3318072" cy="1066930"/>
          </a:xfrm>
          <a:prstGeom prst="rect">
            <a:avLst/>
          </a:prstGeom>
        </p:spPr>
        <p:txBody>
          <a:bodyPr wrap="square" lIns="81254" tIns="40626" rIns="81254" bIns="4062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34230" y="259688"/>
            <a:ext cx="5976665" cy="1612445"/>
          </a:xfrm>
          <a:prstGeom prst="rect">
            <a:avLst/>
          </a:prstGeom>
        </p:spPr>
        <p:txBody>
          <a:bodyPr wrap="none" lIns="81254" tIns="40626" rIns="81254" bIns="4062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UN FUERTE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ABRAZO,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QUE TENGASUN </a:t>
            </a:r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Ravie" pitchFamily="82" charset="0"/>
              </a:rPr>
              <a:t>BUEN DIA</a:t>
            </a:r>
          </a:p>
          <a:p>
            <a:pPr algn="ctr"/>
            <a:endParaRPr lang="es-ES" sz="3200" b="1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038687" y="5523399"/>
            <a:ext cx="7098711" cy="263415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697" tIns="50848" rIns="101697" bIns="50848">
            <a:spAutoFit/>
          </a:bodyPr>
          <a:lstStyle/>
          <a:p>
            <a:pPr algn="ctr" defTabSz="1016901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6901" eaLnBrk="0" hangingPunct="0">
              <a:spcBef>
                <a:spcPct val="50000"/>
              </a:spcBef>
            </a:pPr>
            <a:r>
              <a:rPr lang="fr-FR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24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6901" eaLnBrk="0" hangingPunct="0">
                <a:spcBef>
                  <a:spcPct val="50000"/>
                </a:spcBef>
              </a:pPr>
              <a:t>martes, 17 de diciembre de 2019</a:t>
            </a:fld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6901" eaLnBrk="0" hangingPunct="0">
              <a:spcBef>
                <a:spcPct val="50000"/>
              </a:spcBef>
            </a:pPr>
            <a:r>
              <a:rPr lang="fr-F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24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6901" eaLnBrk="0" hangingPunct="0">
                <a:spcBef>
                  <a:spcPct val="50000"/>
                </a:spcBef>
              </a:pPr>
              <a:t>09:09</a:t>
            </a:fld>
            <a:r>
              <a:rPr lang="fr-F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6901" eaLnBrk="0" hangingPunct="0">
              <a:spcBef>
                <a:spcPct val="50000"/>
              </a:spcBef>
            </a:pPr>
            <a:endParaRPr lang="fr-FR" sz="35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3000">
        <p14:honeycomb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7997" tIns="53997" rIns="107997" bIns="53997" anchor="ctr"/>
          <a:lstStyle/>
          <a:p>
            <a:pPr defTabSz="1080089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7997" tIns="53997" rIns="107997" bIns="53997" anchor="ctr"/>
          <a:lstStyle/>
          <a:p>
            <a:pPr algn="ctr" defTabSz="1080089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7997" tIns="53997" rIns="107997" bIns="53997">
            <a:spAutoFit/>
          </a:bodyPr>
          <a:lstStyle/>
          <a:p>
            <a:pPr algn="ctr" defTabSz="1080089" fontAlgn="base">
              <a:spcBef>
                <a:spcPct val="50000"/>
              </a:spcBef>
              <a:spcAft>
                <a:spcPct val="0"/>
              </a:spcAft>
            </a:pPr>
            <a:r>
              <a:rPr lang="es-ES" sz="71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7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7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2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2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2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7997" tIns="53997" rIns="107997" bIns="53997">
            <a:spAutoFit/>
          </a:bodyPr>
          <a:lstStyle/>
          <a:p>
            <a:pPr algn="ctr" defTabSz="1080089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defTabSz="1080089"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QUEÑOS EN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PEQUEÑOS EN NAVIDAD</Template>
  <TotalTime>82</TotalTime>
  <Words>39</Words>
  <Application>Microsoft Office PowerPoint</Application>
  <PresentationFormat>Personalizado</PresentationFormat>
  <Paragraphs>9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PEQUEÑOS EN NAVIDAD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2019-12-17T08:09:28Z</dcterms:created>
  <dcterms:modified xsi:type="dcterms:W3CDTF">2019-12-17T09:31:33Z</dcterms:modified>
</cp:coreProperties>
</file>