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</p:sldMasterIdLst>
  <p:notesMasterIdLst>
    <p:notesMasterId r:id="rId22"/>
  </p:notesMasterIdLst>
  <p:sldIdLst>
    <p:sldId id="260" r:id="rId5"/>
    <p:sldId id="288" r:id="rId6"/>
    <p:sldId id="257" r:id="rId7"/>
    <p:sldId id="258" r:id="rId8"/>
    <p:sldId id="259" r:id="rId9"/>
    <p:sldId id="262" r:id="rId10"/>
    <p:sldId id="265" r:id="rId11"/>
    <p:sldId id="270" r:id="rId12"/>
    <p:sldId id="268" r:id="rId13"/>
    <p:sldId id="276" r:id="rId14"/>
    <p:sldId id="272" r:id="rId15"/>
    <p:sldId id="271" r:id="rId16"/>
    <p:sldId id="263" r:id="rId17"/>
    <p:sldId id="284" r:id="rId18"/>
    <p:sldId id="289" r:id="rId19"/>
    <p:sldId id="277" r:id="rId20"/>
    <p:sldId id="290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4pqRUxZ8AtvAwDRf0LDbw" hashData="d6KYIgNF1djlikZ32BNsCuu2Fa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C73DB2-806B-4169-9340-919119091C1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14F987-7649-414B-855D-CEB32948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4F987-7649-414B-855D-CEB3294889F3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82CF3-8ACE-45A8-A2EC-F4C6B9E8F89E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B760A-BDE9-4EF9-9FF8-C8558C8C90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5E30B-994C-4C09-9C17-75A2E0BAFB75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35D86-A1DF-477F-9288-A70B9CD02D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0C9F2-7DB5-453D-9170-6DC5ABD3D833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30E7E-0A3F-4721-B463-58AB540006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gif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5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7" Type="http://schemas.openxmlformats.org/officeDocument/2006/relationships/image" Target="../media/image67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6.gif"/><Relationship Id="rId5" Type="http://schemas.openxmlformats.org/officeDocument/2006/relationships/image" Target="../media/image2.gif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7" Type="http://schemas.openxmlformats.org/officeDocument/2006/relationships/image" Target="../media/image7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gif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12" Type="http://schemas.openxmlformats.org/officeDocument/2006/relationships/image" Target="../media/image8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6.gif"/><Relationship Id="rId11" Type="http://schemas.openxmlformats.org/officeDocument/2006/relationships/image" Target="../media/image81.jpeg"/><Relationship Id="rId5" Type="http://schemas.openxmlformats.org/officeDocument/2006/relationships/image" Target="../media/image75.gif"/><Relationship Id="rId10" Type="http://schemas.openxmlformats.org/officeDocument/2006/relationships/image" Target="../media/image80.gif"/><Relationship Id="rId4" Type="http://schemas.openxmlformats.org/officeDocument/2006/relationships/image" Target="../media/image74.jpeg"/><Relationship Id="rId9" Type="http://schemas.openxmlformats.org/officeDocument/2006/relationships/image" Target="../media/image7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Letters to Santa Claus 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" name="Picture 7" descr="http://i47.tinypic.com/jikuv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5331012"/>
            <a:ext cx="2714644" cy="152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4" descr="http://4.bp.blogspot.com/-VspShm97314/UKBVYczI93I/AAAAAAABPyM/y_M4NtgvRlA/s1600/santa-claus-esta-listo-para-empezar-la-temporada-navide%25C3%25B1a-2012-y-a%25C3%25B1o-nuevo-2013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TgC_Navidad_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50" y="285728"/>
            <a:ext cx="759620" cy="785814"/>
          </a:xfrm>
          <a:prstGeom prst="rect">
            <a:avLst/>
          </a:prstGeom>
          <a:noFill/>
        </p:spPr>
      </p:pic>
      <p:pic>
        <p:nvPicPr>
          <p:cNvPr id="8" name="Picture 16" descr="TgC_Navidad_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332528"/>
            <a:ext cx="714380" cy="739014"/>
          </a:xfrm>
          <a:prstGeom prst="rect">
            <a:avLst/>
          </a:prstGeom>
          <a:noFill/>
        </p:spPr>
      </p:pic>
      <p:pic>
        <p:nvPicPr>
          <p:cNvPr id="9" name="Picture 20" descr="TgC_Navidad_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12050" y="357166"/>
            <a:ext cx="759620" cy="785814"/>
          </a:xfrm>
          <a:prstGeom prst="rect">
            <a:avLst/>
          </a:prstGeom>
          <a:noFill/>
        </p:spPr>
      </p:pic>
      <p:pic>
        <p:nvPicPr>
          <p:cNvPr id="10" name="Picture 5" descr="TgC_Navidad_D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9988" y="1071546"/>
            <a:ext cx="759620" cy="785814"/>
          </a:xfrm>
          <a:prstGeom prst="rect">
            <a:avLst/>
          </a:prstGeom>
          <a:noFill/>
        </p:spPr>
      </p:pic>
      <p:pic>
        <p:nvPicPr>
          <p:cNvPr id="11" name="Picture 6" descr="TgC_Navidad_E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85785" y="1044443"/>
            <a:ext cx="785819" cy="812917"/>
          </a:xfrm>
          <a:prstGeom prst="rect">
            <a:avLst/>
          </a:prstGeom>
          <a:noFill/>
        </p:spPr>
      </p:pic>
      <p:pic>
        <p:nvPicPr>
          <p:cNvPr id="12" name="Picture 20" descr="TgC_Navidad_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85852" y="1071546"/>
            <a:ext cx="785818" cy="812915"/>
          </a:xfrm>
          <a:prstGeom prst="rect">
            <a:avLst/>
          </a:prstGeom>
          <a:noFill/>
        </p:spPr>
      </p:pic>
      <p:pic>
        <p:nvPicPr>
          <p:cNvPr id="13" name="Picture 6" descr="TgC_Navidad_E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57356" y="1142984"/>
            <a:ext cx="785818" cy="714380"/>
          </a:xfrm>
          <a:prstGeom prst="rect">
            <a:avLst/>
          </a:prstGeom>
          <a:noFill/>
        </p:spPr>
      </p:pic>
      <p:pic>
        <p:nvPicPr>
          <p:cNvPr id="14" name="Picture 16" descr="TgC_Navidad_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28860" y="1142984"/>
            <a:ext cx="714380" cy="739014"/>
          </a:xfrm>
          <a:prstGeom prst="rect">
            <a:avLst/>
          </a:prstGeom>
          <a:noFill/>
        </p:spPr>
      </p:pic>
      <p:pic>
        <p:nvPicPr>
          <p:cNvPr id="15" name="Picture 20" descr="TgC_Navidad_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71802" y="1214422"/>
            <a:ext cx="714380" cy="739014"/>
          </a:xfrm>
          <a:prstGeom prst="rect">
            <a:avLst/>
          </a:prstGeom>
          <a:noFill/>
        </p:spPr>
      </p:pic>
      <p:pic>
        <p:nvPicPr>
          <p:cNvPr id="16" name="Picture 5" descr="TgC_Navidad_D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47" y="1857364"/>
            <a:ext cx="690563" cy="714376"/>
          </a:xfrm>
          <a:prstGeom prst="rect">
            <a:avLst/>
          </a:prstGeom>
          <a:noFill/>
        </p:spPr>
      </p:pic>
      <p:pic>
        <p:nvPicPr>
          <p:cNvPr id="17" name="Picture 6" descr="TgC_Navidad_E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428728" y="1928802"/>
            <a:ext cx="994410" cy="642942"/>
          </a:xfrm>
          <a:prstGeom prst="rect">
            <a:avLst/>
          </a:prstGeom>
          <a:noFill/>
        </p:spPr>
      </p:pic>
      <p:pic>
        <p:nvPicPr>
          <p:cNvPr id="18" name="Picture 17" descr="TgC_Navidad_P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92864" y="2643182"/>
            <a:ext cx="759620" cy="785814"/>
          </a:xfrm>
          <a:prstGeom prst="rect">
            <a:avLst/>
          </a:prstGeom>
          <a:noFill/>
        </p:spPr>
      </p:pic>
      <p:pic>
        <p:nvPicPr>
          <p:cNvPr id="19" name="Picture 2" descr="TgC_Navidad_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85799" y="2643182"/>
            <a:ext cx="681039" cy="785814"/>
          </a:xfrm>
          <a:prstGeom prst="rect">
            <a:avLst/>
          </a:prstGeom>
          <a:noFill/>
        </p:spPr>
      </p:pic>
      <p:pic>
        <p:nvPicPr>
          <p:cNvPr id="20" name="Picture 2" descr="TgC_Navidad_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357422" y="2615702"/>
            <a:ext cx="642942" cy="741856"/>
          </a:xfrm>
          <a:prstGeom prst="rect">
            <a:avLst/>
          </a:prstGeom>
          <a:noFill/>
        </p:spPr>
      </p:pic>
      <p:pic>
        <p:nvPicPr>
          <p:cNvPr id="21" name="Picture 17" descr="TgC_Navidad_P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571604" y="2638255"/>
            <a:ext cx="695326" cy="719303"/>
          </a:xfrm>
          <a:prstGeom prst="rect">
            <a:avLst/>
          </a:prstGeom>
          <a:noFill/>
        </p:spPr>
      </p:pic>
      <p:pic>
        <p:nvPicPr>
          <p:cNvPr id="27652" name="Picture 4" descr="TgC_Navidad_N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4797" y="3571876"/>
            <a:ext cx="690563" cy="714377"/>
          </a:xfrm>
          <a:prstGeom prst="rect">
            <a:avLst/>
          </a:prstGeom>
          <a:noFill/>
        </p:spPr>
      </p:pic>
      <p:pic>
        <p:nvPicPr>
          <p:cNvPr id="23" name="Picture 16" descr="TgC_Navidad_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3404362"/>
            <a:ext cx="714380" cy="739014"/>
          </a:xfrm>
          <a:prstGeom prst="rect">
            <a:avLst/>
          </a:prstGeom>
          <a:noFill/>
        </p:spPr>
      </p:pic>
      <p:pic>
        <p:nvPicPr>
          <p:cNvPr id="24" name="Picture 13" descr="TgC_Navidad_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86050" y="3429000"/>
            <a:ext cx="621507" cy="642938"/>
          </a:xfrm>
          <a:prstGeom prst="rect">
            <a:avLst/>
          </a:prstGeom>
          <a:noFill/>
        </p:spPr>
      </p:pic>
      <p:pic>
        <p:nvPicPr>
          <p:cNvPr id="27" name="Picture 6" descr="TgC_Navidad_E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85918" y="3429000"/>
            <a:ext cx="994410" cy="642942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428596" y="6000768"/>
            <a:ext cx="30361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sz="2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6929454" y="6072206"/>
            <a:ext cx="142885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867">
    <p:sndAc>
      <p:stSnd loop="1">
        <p:snd r:embed="rId2" name="evilla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3970" name="Picture 2" descr="http://2.bp.blogspot.com/-eQafFNXf1yQ/Upe6QbdwPGI/AAAAAAAApaA/8JPYLmWTpQI/s1600/papa+noel+sexy+4+1.jpg"/>
          <p:cNvPicPr>
            <a:picLocks noChangeAspect="1" noChangeArrowheads="1"/>
          </p:cNvPicPr>
          <p:nvPr/>
        </p:nvPicPr>
        <p:blipFill>
          <a:blip r:embed="rId3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robattack.files.wordpress.com/2011/11/robert-pattinson-christmas-3.jpg"/>
          <p:cNvPicPr>
            <a:picLocks noChangeAspect="1" noChangeArrowheads="1"/>
          </p:cNvPicPr>
          <p:nvPr/>
        </p:nvPicPr>
        <p:blipFill>
          <a:blip r:embed="rId4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910" y="5357826"/>
            <a:ext cx="7858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Deseo que cada día sepas apreciar lo bella que es la vida, como en la Navidad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472" y="64291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510">
    <p:sndAc>
      <p:stSnd loop="1">
        <p:snd r:embed="rId2" name="Infantil 2 - Jingle be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lh3.ggpht.com/_yv1e5YUot1E/SwX7aEJ5b6I/AAAAAAAAfRE/GNU3BCDAtoU/chico%20guapo%5B4%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://dl6.glitter-graphics.net/pub/28/28796xf3z4sbjdh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85680" y="3214686"/>
            <a:ext cx="2458320" cy="3643314"/>
          </a:xfrm>
          <a:prstGeom prst="rect">
            <a:avLst/>
          </a:prstGeom>
          <a:noFill/>
        </p:spPr>
      </p:pic>
      <p:pic>
        <p:nvPicPr>
          <p:cNvPr id="3" name="Picture 2" descr="Feliz Navidad 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428604"/>
            <a:ext cx="7929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estrella de Belén te ilumine en esta Navidad y que cada día del Nuevo año la bendición del Señor te guarde a ti y a tus familiares.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8662" y="4429132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76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artas para santa clau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stotevaagustar.files.wordpress.com/2011/12/9521_02.jpg?w=370&amp;h=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0"/>
            <a:ext cx="3857652" cy="64902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6" descr="http://ideasdemanualidades.com/wp-content/uploads/2011/12/christmas_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0"/>
            <a:ext cx="2428876" cy="4048127"/>
          </a:xfrm>
          <a:prstGeom prst="rect">
            <a:avLst/>
          </a:prstGeom>
          <a:noFill/>
        </p:spPr>
      </p:pic>
      <p:pic>
        <p:nvPicPr>
          <p:cNvPr id="17414" name="Picture 6" descr="http://www.crazywebsite.com/Website-Clipart-Pictures-Videos/Christmas/Sleighs_Santa_Gifts/Animados_Trineo_Navidad_de_Papa_Noel_2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357158" y="3665480"/>
            <a:ext cx="5143504" cy="3192520"/>
          </a:xfrm>
          <a:prstGeom prst="rect">
            <a:avLst/>
          </a:prstGeom>
          <a:noFill/>
        </p:spPr>
      </p:pic>
      <p:pic>
        <p:nvPicPr>
          <p:cNvPr id="17420" name="Picture 12" descr="http://lh5.ggpht.com/_-4wZchZlPgw/TQvqz_VGM4I/AAAAAAAADJM/S0Np2w80m44/papa%20noel%20cosasdivertidasdenavidad.blogspot%20(1)_thumb.gif?imgmax=80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79509" y="3857628"/>
            <a:ext cx="4664491" cy="3000372"/>
          </a:xfrm>
          <a:prstGeom prst="rect">
            <a:avLst/>
          </a:prstGeom>
          <a:noFill/>
        </p:spPr>
      </p:pic>
      <p:pic>
        <p:nvPicPr>
          <p:cNvPr id="8" name="Picture 8" descr="http://i32.photobucket.com/albums/d39/elcentineladelamor/Navidad/navidad-movimiento-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28596" y="4929198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Navidad nos llene de inspiración duradera para alcanzar todos nuestros proyectos y sentirnos realizados.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71472" y="64291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9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agenes.gifmania.com.pr/Gifs-Animados-Navidad/Animaciones-Bolas-Cristal-Navidad/Imagenes-Animadas-Bolas-Cristal-Papa-Noel/bola-cristal-papa-noel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9756" y="4214818"/>
            <a:ext cx="3524243" cy="264318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2" descr="santa clau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6" name="Picture 4" descr="http://estotevaagustar.files.wordpress.com/2011/12/santaman.jpg?w=1000&amp;h=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103707" y="4214818"/>
            <a:ext cx="4040293" cy="2643182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estotevaagustar.files.wordpress.com/2011/12/santaman.jpg?w=1000&amp;h=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643305" y="3420988"/>
            <a:ext cx="5872509" cy="3841828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6" descr="[fiwshjbf.gif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428604"/>
            <a:ext cx="2071693" cy="4143387"/>
          </a:xfrm>
          <a:prstGeom prst="rect">
            <a:avLst/>
          </a:prstGeom>
          <a:noFill/>
        </p:spPr>
      </p:pic>
      <p:pic>
        <p:nvPicPr>
          <p:cNvPr id="16386" name="Picture 2" descr="http://2.bp.blogspot.com/-3o73z0nOH7I/TtzloDIZ3SI/AAAAAAAAJkA/KIOs4-wFu1A/s1600/El+Papa+Noel-503241_800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857232"/>
            <a:ext cx="49291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cada año la Navidad te envuelva gratamente junto a los que más quieres!.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14348" y="407194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49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stotevaagustar.files.wordpress.com/2011/12/felices_fiestas.jpg?w=700&amp;h=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http://3.bp.blogspot.com/-xQ7GnRLCctE/UKRsyHmoq1I/AAAAAAAAkrM/-jwM4F6Zpjs/s320/perros+y+gatos+con+gorro+papa+noel+(15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2786058"/>
            <a:ext cx="4476779" cy="3357586"/>
          </a:xfrm>
          <a:prstGeom prst="rect">
            <a:avLst/>
          </a:prstGeom>
          <a:noFill/>
        </p:spPr>
      </p:pic>
      <p:pic>
        <p:nvPicPr>
          <p:cNvPr id="35854" name="Picture 14" descr="http://www.gifs-animados.es/gifs-imagenes/a/arboles-de-navidad/gifs-animados-arboles-de-navidad-440723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09326" y="214290"/>
            <a:ext cx="5352728" cy="7310454"/>
          </a:xfrm>
          <a:prstGeom prst="rect">
            <a:avLst/>
          </a:prstGeom>
          <a:noFill/>
        </p:spPr>
      </p:pic>
      <p:pic>
        <p:nvPicPr>
          <p:cNvPr id="35856" name="Picture 16" descr="http://www.duendecrispin.com/gif/xmas-papa-noel/papa_noel_0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06014">
            <a:off x="654547" y="444198"/>
            <a:ext cx="2063941" cy="2487050"/>
          </a:xfrm>
          <a:prstGeom prst="rect">
            <a:avLst/>
          </a:prstGeom>
          <a:noFill/>
        </p:spPr>
      </p:pic>
      <p:pic>
        <p:nvPicPr>
          <p:cNvPr id="24578" name="Picture 2" descr="http://www.gifmania.com/Gif-Animados-Navidad/Imagenes-Arboles-Navidad/Arboles-De-Navidad-Con-Regalos/Arboles-De-Navidad-Con-Regalos-6622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8" y="214290"/>
            <a:ext cx="1571636" cy="1350444"/>
          </a:xfrm>
          <a:prstGeom prst="rect">
            <a:avLst/>
          </a:prstGeom>
          <a:noFill/>
        </p:spPr>
      </p:pic>
      <p:pic>
        <p:nvPicPr>
          <p:cNvPr id="7" name="Picture 4" descr="Imagenes para Navidad con movimiento - Gif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85720" y="3000372"/>
            <a:ext cx="4357718" cy="3610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 que la Navidad dure todos los días del año, pero si no es posible, al menos que dure lo suficiente para ennoblecer los corazones más duros.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572264" y="314324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05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iW60k8oP4FY/UK0lx-VbAMI/AAAAAAAAFGM/Nuax_nkPnbk/s1600/Porta-Retrato-Navide%C3%B1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motosely.com/wp-content/uploads/2013/11/papa-noel-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0"/>
            <a:ext cx="2928958" cy="2864111"/>
          </a:xfrm>
          <a:prstGeom prst="rect">
            <a:avLst/>
          </a:prstGeom>
          <a:noFill/>
        </p:spPr>
      </p:pic>
      <p:pic>
        <p:nvPicPr>
          <p:cNvPr id="5" name="Picture 2" descr="http://www.1001risas.com/archivos/imagenes/el-buen-papa-noel-10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643446"/>
            <a:ext cx="72152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se pierdan otras cosas a lo largo de los años, mantengamos la Navidad como algo brillante, regresemos a nuestra fe infantil. 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14480" y="314324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16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anta Claus 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4.bp.blogspot.com/_xuoR03Q4Tj8/TQm7oK4lfHI/AAAAAAAADr8/IN4HCkk3Syg/s1600/papa-noel.sex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2285992"/>
            <a:ext cx="3810000" cy="4048125"/>
          </a:xfrm>
          <a:prstGeom prst="rect">
            <a:avLst/>
          </a:prstGeom>
          <a:noFill/>
        </p:spPr>
      </p:pic>
      <p:pic>
        <p:nvPicPr>
          <p:cNvPr id="41988" name="Picture 4" descr="http://www.animatiesite.nl/kerst/kerstboom1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1714488"/>
            <a:ext cx="4071966" cy="5143512"/>
          </a:xfrm>
          <a:prstGeom prst="rect">
            <a:avLst/>
          </a:prstGeom>
          <a:noFill/>
        </p:spPr>
      </p:pic>
      <p:pic>
        <p:nvPicPr>
          <p:cNvPr id="6" name="Picture 5" descr="http://img517.imageshack.us/img517/7575/navidadre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65008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Que en estas fiestas, la magia sea tu mejor traje, tu sonrisa el mejor regalo, tus ojos el mejor destino, y tu felicidad mi mejor deseo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43570" y="528638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9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PHHPeukpTG4/TuFliI-cT1I/AAAAAAAAKQI/rC5iEMHaIsA/s1600/portaretratos-navide%25C3%25B1o-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lh5.ggpht.com/_-4wZchZlPgw/TQvrKinrjdI/AAAAAAAADKc/_MziPHHi5O8/papa%20noel%20cosasdivertidasdenavidad.blogspot%20(11)_thumb.gif?imgmax=8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85728"/>
            <a:ext cx="4714908" cy="6084256"/>
          </a:xfrm>
          <a:prstGeom prst="rect">
            <a:avLst/>
          </a:prstGeom>
          <a:noFill/>
        </p:spPr>
      </p:pic>
      <p:pic>
        <p:nvPicPr>
          <p:cNvPr id="5" name="Picture 2" descr="http://1.bp.blogspot.com/-52SLGI6TTsc/UJ2IcXMmFhI/AAAAAAAAFSc/XE7fsIa0kko/s1600/528111621_44557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://2.bp.blogspot.com/_WvACVGW1iPE/TPSIupaRNCI/AAAAAAAABbw/0Nvg60VMxMk/s1600/gifs-animados-arbol-navidad-1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2714620"/>
            <a:ext cx="3571876" cy="4357695"/>
          </a:xfrm>
          <a:prstGeom prst="rect">
            <a:avLst/>
          </a:prstGeom>
          <a:noFill/>
        </p:spPr>
      </p:pic>
      <p:pic>
        <p:nvPicPr>
          <p:cNvPr id="6" name="Picture 2" descr="http://2.bp.blogspot.com/_sNUg78--3Bw/TP1Fb4k7tYI/AAAAAAAABUE/fGrgPlU7rsw/s1600/CABECERA%2BNAVIDA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461123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esta Navidad convierta... cada deseo en flor, cada dolor en estrella, cada lágrima en sonrisa, cada corazón en dulce morada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00166" y="378619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99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 descr="feliz navidad sex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072066" y="857232"/>
            <a:ext cx="428628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9154" name="Picture 2" descr="http://2.bp.blogspot.com/-C-d2qSxuVrE/TwJKgJSnAVI/AAAAAAAACDw/wrd2LicX498/s1600/navidad_1278+%25282%2529+%2528Copiar%2529+%2528Copiar%2529+%2528Copiar%252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6" descr="And You Thought Santa Was A Fat Old Man!"/>
          <p:cNvPicPr>
            <a:picLocks noChangeAspect="1" noChangeArrowheads="1"/>
          </p:cNvPicPr>
          <p:nvPr/>
        </p:nvPicPr>
        <p:blipFill>
          <a:blip r:embed="rId4"/>
          <a:srcRect l="21053" t="14793" r="11278" b="15206"/>
          <a:stretch>
            <a:fillRect/>
          </a:stretch>
        </p:blipFill>
        <p:spPr bwMode="auto">
          <a:xfrm flipH="1">
            <a:off x="1071538" y="714356"/>
            <a:ext cx="3286148" cy="50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2" descr="http://www.canalgif.net/Gifs-animados/Navidad/Arboles-de-navidad/Imagen-animada-Arbol-de-navidad-17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214290"/>
            <a:ext cx="3905755" cy="6643710"/>
          </a:xfrm>
          <a:prstGeom prst="rect">
            <a:avLst/>
          </a:prstGeom>
          <a:noFill/>
        </p:spPr>
      </p:pic>
      <p:pic>
        <p:nvPicPr>
          <p:cNvPr id="11" name="Picture 2" descr="noel_14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1472" y="4857760"/>
            <a:ext cx="6572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todas tus ilusiones y metas se cumplan en el nuevo año, Pero si tu felicidad depende de mi amistad, considérate la persona mas feliz del mundo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357290" y="2500306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3.bp.blogspot.com/-ah-aaclTlJg/TbHHz2eItEI/AAAAAAAAdKk/kdsHnnztU7Q/s1600/Portaretratos%2Bfoto%2Bde%2Bni%25C3%25B1a%2Bo%2Bni%25C3%25B1o%2Bpersonaj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_H6rL9LP2CQk/TRRplKYe8HI/AAAAAAAAdik/XMsL2o6wR-s/s640/SEXY+SAN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500042"/>
            <a:ext cx="6500858" cy="56291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7" descr="http://i47.tinypic.com/jikuv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4143380"/>
            <a:ext cx="3071834" cy="1727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blog.ventura24.es/wp-content/uploads/2012/07/xmas_beach.jpg"/>
          <p:cNvPicPr>
            <a:picLocks noChangeAspect="1" noChangeArrowheads="1"/>
          </p:cNvPicPr>
          <p:nvPr/>
        </p:nvPicPr>
        <p:blipFill>
          <a:blip r:embed="rId5"/>
          <a:srcRect l="36170" t="35417" r="22340" b="30208"/>
          <a:stretch>
            <a:fillRect/>
          </a:stretch>
        </p:blipFill>
        <p:spPr bwMode="auto">
          <a:xfrm>
            <a:off x="-49352" y="3371618"/>
            <a:ext cx="2906840" cy="3486381"/>
          </a:xfrm>
          <a:prstGeom prst="ellipse">
            <a:avLst/>
          </a:prstGeom>
          <a:noFill/>
          <a:effectLst>
            <a:softEdge rad="127000"/>
          </a:effectLst>
          <a:scene3d>
            <a:camera prst="perspectiveAbove"/>
            <a:lightRig rig="threePt" dir="t"/>
          </a:scene3d>
        </p:spPr>
      </p:pic>
      <p:pic>
        <p:nvPicPr>
          <p:cNvPr id="13314" name="Picture 2" descr="http://i47.tinypic.com/331dnar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3570" y="5000636"/>
            <a:ext cx="414043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Script BT" pitchFamily="66" charset="0"/>
              </a:rPr>
              <a:t>Que te toque la lotería…!!</a:t>
            </a:r>
            <a:endParaRPr lang="es-ES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rushScript BT" pitchFamily="66" charset="0"/>
            </a:endParaRPr>
          </a:p>
        </p:txBody>
      </p:sp>
      <p:pic>
        <p:nvPicPr>
          <p:cNvPr id="8" name="Picture 4" descr="http://imagensubir.infojardin.com/subiendo/images/bfi1260323713k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54" y="5357802"/>
            <a:ext cx="2143140" cy="150019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00034" y="128586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8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imagenesyfondos.net/wp-content/uploads/2012/11/159-wallpapers-de-navida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estotevaagustar.files.wordpress.com/2011/12/1.jpg?w=370&amp;h=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428736"/>
            <a:ext cx="2850427" cy="51435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http://www.gifs10.com/imagenes/imagenes-navida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4317640"/>
            <a:ext cx="3929090" cy="2540360"/>
          </a:xfrm>
          <a:prstGeom prst="rect">
            <a:avLst/>
          </a:prstGeom>
          <a:noFill/>
        </p:spPr>
      </p:pic>
      <p:pic>
        <p:nvPicPr>
          <p:cNvPr id="6" name="Picture 2" descr="Santa Claus 201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428604"/>
            <a:ext cx="65966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Script BT" pitchFamily="66" charset="0"/>
              </a:rPr>
              <a:t>Que estrenes una linda casa…!! 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Script BT" pitchFamily="66" charset="0"/>
            </a:endParaRPr>
          </a:p>
        </p:txBody>
      </p:sp>
      <p:pic>
        <p:nvPicPr>
          <p:cNvPr id="4" name="Picture 7" descr="http://i47.tinypic.com/jikuv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56" y="5331012"/>
            <a:ext cx="2714644" cy="152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2714612" y="314324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52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ANTA CLAU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ec.comps.canstockphoto.com/can-stock-photo_csp7684785.jpg"/>
          <p:cNvPicPr>
            <a:picLocks noChangeAspect="1" noChangeArrowheads="1"/>
          </p:cNvPicPr>
          <p:nvPr/>
        </p:nvPicPr>
        <p:blipFill>
          <a:blip r:embed="rId3"/>
          <a:srcRect b="42082"/>
          <a:stretch>
            <a:fillRect/>
          </a:stretch>
        </p:blipFill>
        <p:spPr bwMode="auto">
          <a:xfrm>
            <a:off x="960906" y="2071678"/>
            <a:ext cx="7257098" cy="47863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8" descr="http://www.confantasia.it/AAPRILE%202011/gif%20cartella/bellegig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4629116"/>
            <a:ext cx="2643174" cy="2228884"/>
          </a:xfrm>
          <a:prstGeom prst="rect">
            <a:avLst/>
          </a:prstGeom>
          <a:noFill/>
        </p:spPr>
      </p:pic>
      <p:pic>
        <p:nvPicPr>
          <p:cNvPr id="8" name="Picture 4" descr="http://medelhi.files.wordpress.com/2009/11/desbancado_papa_noel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500034" y="357166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 Navidad a todos los que comparten el deseo de un mundo mejor, lleno de paz y esperanza…. 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3643314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80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s.infojardin.com/subir-fotos/images/cqs1227879572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http://i32.photobucket.com/albums/d39/elcentineladelamor/Navidad/www-bigxy-com-1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90294"/>
            <a:ext cx="8286776" cy="6467706"/>
          </a:xfrm>
          <a:prstGeom prst="snip2DiagRect">
            <a:avLst>
              <a:gd name="adj1" fmla="val 0"/>
              <a:gd name="adj2" fmla="val 30433"/>
            </a:avLst>
          </a:prstGeom>
          <a:noFill/>
          <a:effectLst>
            <a:softEdge rad="635000"/>
          </a:effectLst>
        </p:spPr>
      </p:pic>
      <p:pic>
        <p:nvPicPr>
          <p:cNvPr id="4" name="Picture 4" descr="http://estotevaagustar.files.wordpress.com/2011/12/9521_02.jpg?w=370&amp;h="/>
          <p:cNvPicPr>
            <a:picLocks noChangeAspect="1" noChangeArrowheads="1"/>
          </p:cNvPicPr>
          <p:nvPr/>
        </p:nvPicPr>
        <p:blipFill>
          <a:blip r:embed="rId4"/>
          <a:srcRect b="17857"/>
          <a:stretch>
            <a:fillRect/>
          </a:stretch>
        </p:blipFill>
        <p:spPr bwMode="auto">
          <a:xfrm>
            <a:off x="2265714" y="1285860"/>
            <a:ext cx="4592302" cy="49292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7" descr="http://i47.tinypic.com/jikuv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56" y="5331012"/>
            <a:ext cx="2714644" cy="152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http://www.duendecrispin.com/gif/xmas-munecos-nieve/muneco_nieve_0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8992" y="4643446"/>
            <a:ext cx="2520322" cy="2040999"/>
          </a:xfrm>
          <a:prstGeom prst="rect">
            <a:avLst/>
          </a:prstGeom>
          <a:noFill/>
        </p:spPr>
      </p:pic>
      <p:pic>
        <p:nvPicPr>
          <p:cNvPr id="6" name="Picture 2" descr="http://www.fondosdepantallaya.com/bulkupload/fonavi/Navidad/Santa%20Clous%20II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0"/>
            <a:ext cx="9143997" cy="685799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857224" y="642918"/>
            <a:ext cx="5143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</a:t>
            </a:r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DESEO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286380" y="4214818"/>
            <a:ext cx="3096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 TOD@S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643174" y="385762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[an017[3].gif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fuegos-artificiales-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00958" y="1857364"/>
            <a:ext cx="1576390" cy="1576390"/>
          </a:xfrm>
          <a:prstGeom prst="rect">
            <a:avLst/>
          </a:prstGeom>
        </p:spPr>
      </p:pic>
      <p:pic>
        <p:nvPicPr>
          <p:cNvPr id="4" name="3 Imagen" descr="fuegos-artificiales-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928670"/>
            <a:ext cx="1571636" cy="1571636"/>
          </a:xfrm>
          <a:prstGeom prst="rect">
            <a:avLst/>
          </a:prstGeom>
        </p:spPr>
      </p:pic>
      <p:pic>
        <p:nvPicPr>
          <p:cNvPr id="5" name="4 Imagen" descr="fuegos-artificiales-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2790812"/>
            <a:ext cx="1714512" cy="1714512"/>
          </a:xfrm>
          <a:prstGeom prst="rect">
            <a:avLst/>
          </a:prstGeom>
        </p:spPr>
      </p:pic>
      <p:pic>
        <p:nvPicPr>
          <p:cNvPr id="6" name="5 Imagen" descr="artifices-12.gif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10045">
            <a:off x="969823" y="2398590"/>
            <a:ext cx="1390650" cy="1390650"/>
          </a:xfrm>
          <a:prstGeom prst="rect">
            <a:avLst/>
          </a:prstGeom>
        </p:spPr>
      </p:pic>
      <p:pic>
        <p:nvPicPr>
          <p:cNvPr id="7" name="6 Imagen" descr="artifices-12.gif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10045">
            <a:off x="826947" y="1255582"/>
            <a:ext cx="1390650" cy="1390650"/>
          </a:xfrm>
          <a:prstGeom prst="rect">
            <a:avLst/>
          </a:prstGeom>
        </p:spPr>
      </p:pic>
      <p:pic>
        <p:nvPicPr>
          <p:cNvPr id="8" name="7 Imagen" descr="artifices-12.gif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10045">
            <a:off x="1755639" y="541202"/>
            <a:ext cx="1390650" cy="1390650"/>
          </a:xfrm>
          <a:prstGeom prst="rect">
            <a:avLst/>
          </a:prstGeom>
        </p:spPr>
      </p:pic>
      <p:pic>
        <p:nvPicPr>
          <p:cNvPr id="9" name="8 Imagen" descr="fuegos-artificiales-0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868" y="3000372"/>
            <a:ext cx="1285884" cy="1866606"/>
          </a:xfrm>
          <a:prstGeom prst="rect">
            <a:avLst/>
          </a:prstGeom>
        </p:spPr>
      </p:pic>
      <p:pic>
        <p:nvPicPr>
          <p:cNvPr id="10" name="9 Imagen" descr="fuegos-artificiales-0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14942" y="785794"/>
            <a:ext cx="1285884" cy="1866606"/>
          </a:xfrm>
          <a:prstGeom prst="rect">
            <a:avLst/>
          </a:prstGeom>
        </p:spPr>
      </p:pic>
      <p:pic>
        <p:nvPicPr>
          <p:cNvPr id="11" name="10 Imagen" descr="fuegos-artificiales-0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14744" y="357166"/>
            <a:ext cx="1285884" cy="1866606"/>
          </a:xfrm>
          <a:prstGeom prst="rect">
            <a:avLst/>
          </a:prstGeom>
        </p:spPr>
      </p:pic>
      <p:pic>
        <p:nvPicPr>
          <p:cNvPr id="12" name="11 Imagen" descr="fuegos-artificiales-0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71604" y="714356"/>
            <a:ext cx="1285884" cy="1866606"/>
          </a:xfrm>
          <a:prstGeom prst="rect">
            <a:avLst/>
          </a:prstGeom>
        </p:spPr>
      </p:pic>
      <p:pic>
        <p:nvPicPr>
          <p:cNvPr id="13" name="12 Imagen" descr="fuegos-artificiales-0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28794" y="4643446"/>
            <a:ext cx="1285884" cy="1866606"/>
          </a:xfrm>
          <a:prstGeom prst="rect">
            <a:avLst/>
          </a:prstGeom>
        </p:spPr>
      </p:pic>
      <p:pic>
        <p:nvPicPr>
          <p:cNvPr id="19" name="Picture 2" descr="http://us.123rf.com/400wm/400/400/prometeus/prometeus1211/prometeus121100067/16105583-santa-claus-dj-mezclando-un-poco-de-alegria-navidena-el-disco-enciende-en-el-fond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3525">
    <p:diamond/>
    <p:sndAc>
      <p:stSnd loop="1">
        <p:snd r:embed="rId2" name="explod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s47.radikal.ru/i118/0812/94/ffaddeb776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16427"/>
            <a:ext cx="1928826" cy="1840936"/>
          </a:xfrm>
          <a:prstGeom prst="ellipse">
            <a:avLst/>
          </a:prstGeom>
          <a:noFill/>
          <a:effectLst>
            <a:softEdge rad="127000"/>
          </a:effectLst>
          <a:scene3d>
            <a:camera prst="perspectiveContrastingLeftFacing"/>
            <a:lightRig rig="threePt" dir="t"/>
          </a:scene3d>
        </p:spPr>
      </p:pic>
      <p:pic>
        <p:nvPicPr>
          <p:cNvPr id="6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957508" flipH="1">
            <a:off x="4256201" y="-24957"/>
            <a:ext cx="2171347" cy="1417963"/>
          </a:xfrm>
          <a:prstGeom prst="rect">
            <a:avLst/>
          </a:prstGeom>
          <a:noFill/>
        </p:spPr>
      </p:pic>
      <p:pic>
        <p:nvPicPr>
          <p:cNvPr id="5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28572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171448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4612" y="185736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200024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702" y="1000108"/>
            <a:ext cx="2214578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488" y="128586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" name="Picture 1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143108" y="4982752"/>
            <a:ext cx="3143272" cy="196454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perspectiveAbove"/>
            <a:lightRig rig="threePt" dir="t"/>
          </a:scene3d>
        </p:spPr>
      </p:pic>
      <p:pic>
        <p:nvPicPr>
          <p:cNvPr id="20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335880" flipH="1">
            <a:off x="3766036" y="5046047"/>
            <a:ext cx="984830" cy="1099772"/>
          </a:xfrm>
          <a:prstGeom prst="rect">
            <a:avLst/>
          </a:prstGeom>
          <a:noFill/>
        </p:spPr>
      </p:pic>
      <p:pic>
        <p:nvPicPr>
          <p:cNvPr id="28" name="Picture 5" descr="_helen_05102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72396" y="6072206"/>
            <a:ext cx="1321447" cy="571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CuadroTexto"/>
          <p:cNvSpPr txBox="1"/>
          <p:nvPr/>
        </p:nvSpPr>
        <p:spPr>
          <a:xfrm rot="20506002">
            <a:off x="4683283" y="288854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2014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 rot="20295220">
            <a:off x="4500562" y="264318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Feliz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32" name="Picture 9" descr="Merry-Christmas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9802761">
            <a:off x="4919842" y="4912849"/>
            <a:ext cx="1090649" cy="11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http://it.dreamstime.com/il-babbo-natale-muscoloso-sexy--thumb12179429.jpg"/>
          <p:cNvPicPr>
            <a:picLocks noChangeAspect="1" noChangeArrowheads="1"/>
          </p:cNvPicPr>
          <p:nvPr/>
        </p:nvPicPr>
        <p:blipFill>
          <a:blip r:embed="rId11"/>
          <a:srcRect l="28125" r="15846" b="33262"/>
          <a:stretch>
            <a:fillRect/>
          </a:stretch>
        </p:blipFill>
        <p:spPr bwMode="auto">
          <a:xfrm flipH="1">
            <a:off x="-285784" y="-500090"/>
            <a:ext cx="5072130" cy="4929222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2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300037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6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114298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7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6" y="157161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3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13" y="2143116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4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92893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5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643446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6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435769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7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492919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8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335756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9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13" y="378619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0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13" y="450057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362" name="Picture 2" descr="http://lh3.ggpht.com/-JcNb7nsmYx8/TwCvl_67hcI/AAAAAAAAH0M/y3ju8ZFZZXg/feliz%252520a%2525C3%2525B1o%252520nuevo%252520%2525284%252529_thumb.gif?imgmax=800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277014" y="0"/>
            <a:ext cx="4866986" cy="6858000"/>
          </a:xfrm>
          <a:prstGeom prst="rect">
            <a:avLst/>
          </a:prstGeom>
          <a:noFill/>
        </p:spPr>
      </p:pic>
      <p:sp>
        <p:nvSpPr>
          <p:cNvPr id="41" name="40 CuadroTexto"/>
          <p:cNvSpPr txBox="1"/>
          <p:nvPr/>
        </p:nvSpPr>
        <p:spPr>
          <a:xfrm>
            <a:off x="785786" y="550070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13" y="135729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3" name="Picture 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307181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19000">
    <p:sndAc>
      <p:stSnd>
        <p:snd r:embed="rId2" name="Infantil 2 - Jingle be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350</Words>
  <Application>Microsoft Office PowerPoint</Application>
  <PresentationFormat>Presentación en pantalla (4:3)</PresentationFormat>
  <Paragraphs>61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Tema de Office</vt:lpstr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deseos de Papa Noel</dc:title>
  <dc:creator>Helen &amp; Bruji</dc:creator>
  <cp:lastModifiedBy>Eleni</cp:lastModifiedBy>
  <cp:revision>66</cp:revision>
  <dcterms:created xsi:type="dcterms:W3CDTF">2013-12-06T21:16:27Z</dcterms:created>
  <dcterms:modified xsi:type="dcterms:W3CDTF">2013-12-10T22:11:16Z</dcterms:modified>
  <cp:contentStatus>Final</cp:contentStatus>
</cp:coreProperties>
</file>