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23" r:id="rId3"/>
    <p:sldId id="361" r:id="rId4"/>
    <p:sldId id="336" r:id="rId5"/>
    <p:sldId id="357" r:id="rId6"/>
    <p:sldId id="354" r:id="rId7"/>
    <p:sldId id="368" r:id="rId8"/>
    <p:sldId id="331" r:id="rId9"/>
    <p:sldId id="334" r:id="rId10"/>
    <p:sldId id="350" r:id="rId11"/>
    <p:sldId id="363" r:id="rId12"/>
    <p:sldId id="365" r:id="rId13"/>
    <p:sldId id="337" r:id="rId14"/>
    <p:sldId id="348" r:id="rId15"/>
    <p:sldId id="366" r:id="rId16"/>
    <p:sldId id="358" r:id="rId17"/>
    <p:sldId id="343" r:id="rId18"/>
    <p:sldId id="359" r:id="rId19"/>
    <p:sldId id="339" r:id="rId20"/>
    <p:sldId id="349" r:id="rId21"/>
    <p:sldId id="329" r:id="rId22"/>
    <p:sldId id="356" r:id="rId23"/>
    <p:sldId id="342" r:id="rId24"/>
    <p:sldId id="360" r:id="rId25"/>
    <p:sldId id="367" r:id="rId26"/>
    <p:sldId id="338" r:id="rId27"/>
    <p:sldId id="355" r:id="rId28"/>
    <p:sldId id="364" r:id="rId29"/>
    <p:sldId id="327" r:id="rId30"/>
    <p:sldId id="369" r:id="rId3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XP10zz7Y/ZMeREVukgzk3A" hashData="YF7E6u/8YyKqYn5qdBTaFpHcEZ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00FFFF"/>
    <a:srgbClr val="820000"/>
    <a:srgbClr val="B0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698" autoAdjust="0"/>
  </p:normalViewPr>
  <p:slideViewPr>
    <p:cSldViewPr>
      <p:cViewPr>
        <p:scale>
          <a:sx n="70" d="100"/>
          <a:sy n="70" d="100"/>
        </p:scale>
        <p:origin x="-420" y="-19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09599AD-3A09-4701-8C5C-CA1D879F6732}" type="datetimeFigureOut">
              <a:rPr lang="es-ES" smtClean="0"/>
              <a:pPr/>
              <a:t>29/12/2018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9599AD-3A09-4701-8C5C-CA1D879F6732}" type="datetimeFigureOut">
              <a:rPr lang="es-ES" smtClean="0"/>
              <a:pPr/>
              <a:t>29/12/2018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09599AD-3A09-4701-8C5C-CA1D879F6732}" type="datetimeFigureOut">
              <a:rPr lang="es-ES" smtClean="0"/>
              <a:pPr/>
              <a:t>29/12/2018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09599AD-3A09-4701-8C5C-CA1D879F6732}" type="datetimeFigureOut">
              <a:rPr lang="es-ES" smtClean="0"/>
              <a:pPr/>
              <a:t>29/12/2018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09599AD-3A09-4701-8C5C-CA1D879F6732}" type="datetimeFigureOut">
              <a:rPr lang="es-ES" smtClean="0"/>
              <a:pPr/>
              <a:t>29/12/2018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09599AD-3A09-4701-8C5C-CA1D879F6732}" type="datetimeFigureOut">
              <a:rPr lang="es-ES" smtClean="0"/>
              <a:pPr/>
              <a:t>29/12/2018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09599AD-3A09-4701-8C5C-CA1D879F6732}" type="datetimeFigureOut">
              <a:rPr lang="es-ES" smtClean="0"/>
              <a:pPr/>
              <a:t>29/12/2018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09599AD-3A09-4701-8C5C-CA1D879F6732}" type="datetimeFigureOut">
              <a:rPr lang="es-ES" smtClean="0"/>
              <a:pPr/>
              <a:t>29/12/2018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09599AD-3A09-4701-8C5C-CA1D879F6732}" type="datetimeFigureOut">
              <a:rPr lang="es-ES" smtClean="0"/>
              <a:pPr/>
              <a:t>29/12/2018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9599AD-3A09-4701-8C5C-CA1D879F6732}" type="datetimeFigureOut">
              <a:rPr lang="es-ES" smtClean="0"/>
              <a:pPr/>
              <a:t>29/12/2018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9599AD-3A09-4701-8C5C-CA1D879F6732}" type="datetimeFigureOut">
              <a:rPr lang="es-ES" smtClean="0"/>
              <a:pPr/>
              <a:t>29/12/2018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00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9599AD-3A09-4701-8C5C-CA1D879F6732}" type="datetimeFigureOut">
              <a:rPr lang="es-ES" smtClean="0"/>
              <a:pPr/>
              <a:t>29/12/2018</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7F046E-94B5-466D-82DF-0C0028363079}"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strips dir="ru"/>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8.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16.jpeg"/><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8.gif"/><Relationship Id="rId1" Type="http://schemas.openxmlformats.org/officeDocument/2006/relationships/slideLayout" Target="../slideLayouts/slideLayout7.xml"/><Relationship Id="rId6" Type="http://schemas.openxmlformats.org/officeDocument/2006/relationships/image" Target="../media/image11.gif"/><Relationship Id="rId5" Type="http://schemas.openxmlformats.org/officeDocument/2006/relationships/image" Target="../media/image5.gif"/><Relationship Id="rId4" Type="http://schemas.openxmlformats.org/officeDocument/2006/relationships/image" Target="../media/image29.jpeg"/></Relationships>
</file>

<file path=ppt/slides/_rels/slide29.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hyperlink" Target="https://vk.com/mispps" TargetMode="External"/><Relationship Id="rId3" Type="http://schemas.openxmlformats.org/officeDocument/2006/relationships/image" Target="../media/image30.png"/><Relationship Id="rId7" Type="http://schemas.openxmlformats.org/officeDocument/2006/relationships/hyperlink" Target="https://www.facebook.com/mispps" TargetMode="External"/><Relationship Id="rId12" Type="http://schemas.openxmlformats.org/officeDocument/2006/relationships/image" Target="../media/image3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2.png"/><Relationship Id="rId11" Type="http://schemas.openxmlformats.org/officeDocument/2006/relationships/hyperlink" Target="https://plus.google.com/+Mispps/" TargetMode="External"/><Relationship Id="rId5" Type="http://schemas.openxmlformats.org/officeDocument/2006/relationships/image" Target="../media/image31.png"/><Relationship Id="rId10" Type="http://schemas.openxmlformats.org/officeDocument/2006/relationships/image" Target="../media/image3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0" y="0"/>
            <a:ext cx="9144000" cy="6858000"/>
          </a:xfrm>
          <a:prstGeom prst="rect">
            <a:avLst/>
          </a:prstGeom>
          <a:gradFill>
            <a:gsLst>
              <a:gs pos="0">
                <a:srgbClr val="00B050"/>
              </a:gs>
              <a:gs pos="25000">
                <a:srgbClr val="FF6633"/>
              </a:gs>
              <a:gs pos="50000">
                <a:srgbClr val="FFFF00"/>
              </a:gs>
              <a:gs pos="75000">
                <a:srgbClr val="01A78F"/>
              </a:gs>
              <a:gs pos="100000">
                <a:srgbClr val="3366FF"/>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16"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4"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6" cstate="print"/>
          <a:srcRect/>
          <a:stretch>
            <a:fillRect/>
          </a:stretch>
        </p:blipFill>
        <p:spPr bwMode="auto">
          <a:xfrm>
            <a:off x="251520" y="5733256"/>
            <a:ext cx="794853" cy="836488"/>
          </a:xfrm>
          <a:prstGeom prst="rect">
            <a:avLst/>
          </a:prstGeom>
          <a:noFill/>
          <a:ln w="38100">
            <a:solidFill>
              <a:srgbClr val="1CDEF8"/>
            </a:solidFill>
            <a:miter lim="800000"/>
            <a:headEnd/>
            <a:tailEnd/>
          </a:ln>
        </p:spPr>
      </p:pic>
      <p:sp>
        <p:nvSpPr>
          <p:cNvPr id="15" name="14 Rectángulo"/>
          <p:cNvSpPr/>
          <p:nvPr/>
        </p:nvSpPr>
        <p:spPr>
          <a:xfrm>
            <a:off x="611560" y="6165304"/>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8" cstate="print"/>
          <a:srcRect/>
          <a:stretch>
            <a:fillRect/>
          </a:stretch>
        </p:blipFill>
        <p:spPr bwMode="auto">
          <a:xfrm>
            <a:off x="179512" y="188640"/>
            <a:ext cx="781050" cy="1066800"/>
          </a:xfrm>
          <a:prstGeom prst="rect">
            <a:avLst/>
          </a:prstGeom>
          <a:noFill/>
          <a:ln w="9525">
            <a:noFill/>
            <a:miter lim="800000"/>
            <a:headEnd/>
            <a:tailEnd/>
          </a:ln>
        </p:spPr>
      </p:pic>
      <p:pic>
        <p:nvPicPr>
          <p:cNvPr id="17" name="Picture 6" descr="C:\Documents and Settings\Mousset gérard\Mes documents\Gerard MOUSSET\DOCPERSO\QUARANTAINE\ordinateur_51.gif"/>
          <p:cNvPicPr>
            <a:picLocks noChangeAspect="1" noChangeArrowheads="1" noCrop="1"/>
          </p:cNvPicPr>
          <p:nvPr/>
        </p:nvPicPr>
        <p:blipFill>
          <a:blip r:embed="rId9" cstate="print"/>
          <a:srcRect/>
          <a:stretch>
            <a:fillRect/>
          </a:stretch>
        </p:blipFill>
        <p:spPr bwMode="auto">
          <a:xfrm rot="328932">
            <a:off x="7044944" y="5788149"/>
            <a:ext cx="1567374" cy="997261"/>
          </a:xfrm>
          <a:prstGeom prst="rect">
            <a:avLst/>
          </a:prstGeom>
          <a:noFill/>
          <a:ln w="9525">
            <a:noFill/>
            <a:miter lim="800000"/>
            <a:headEnd/>
            <a:tailEnd/>
          </a:ln>
        </p:spPr>
      </p:pic>
      <p:sp>
        <p:nvSpPr>
          <p:cNvPr id="18" name="17 CuadroTexto"/>
          <p:cNvSpPr txBox="1"/>
          <p:nvPr/>
        </p:nvSpPr>
        <p:spPr>
          <a:xfrm>
            <a:off x="4716016" y="6237312"/>
            <a:ext cx="2046138" cy="369332"/>
          </a:xfrm>
          <a:prstGeom prst="rect">
            <a:avLst/>
          </a:prstGeom>
          <a:solidFill>
            <a:srgbClr val="FF00FF"/>
          </a:solidFill>
          <a:ln>
            <a:solidFill>
              <a:srgbClr val="FF0000"/>
            </a:solidFill>
          </a:ln>
        </p:spPr>
        <p:txBody>
          <a:bodyPr wrap="none" rtlCol="0">
            <a:spAutoFit/>
          </a:bodyPr>
          <a:lstStyle/>
          <a:p>
            <a:r>
              <a:rPr lang="es-ES" b="1" dirty="0" smtClean="0"/>
              <a:t>PÁ</a:t>
            </a:r>
            <a:r>
              <a:rPr lang="es-ES" b="1" dirty="0" smtClean="0"/>
              <a:t>SALAS </a:t>
            </a:r>
            <a:r>
              <a:rPr lang="es-ES" b="1" dirty="0" smtClean="0"/>
              <a:t>TODAS TU</a:t>
            </a:r>
            <a:endParaRPr lang="es-ES" b="1" dirty="0"/>
          </a:p>
        </p:txBody>
      </p:sp>
      <p:sp>
        <p:nvSpPr>
          <p:cNvPr id="19" name="18 Rectángulo"/>
          <p:cNvSpPr/>
          <p:nvPr/>
        </p:nvSpPr>
        <p:spPr>
          <a:xfrm>
            <a:off x="428596" y="1357298"/>
            <a:ext cx="8072494" cy="4154984"/>
          </a:xfrm>
          <a:prstGeom prst="rect">
            <a:avLst/>
          </a:prstGeom>
        </p:spPr>
        <p:txBody>
          <a:bodyPr wrap="square">
            <a:spAutoFit/>
          </a:bodyPr>
          <a:lstStyle/>
          <a:p>
            <a:pPr algn="ctr"/>
            <a:r>
              <a:rPr lang="es-ES" sz="8800" b="1" dirty="0" smtClean="0">
                <a:ln w="12700">
                  <a:solidFill>
                    <a:schemeClr val="tx2">
                      <a:satMod val="155000"/>
                    </a:schemeClr>
                  </a:solidFill>
                  <a:prstDash val="solid"/>
                </a:ln>
                <a:solidFill>
                  <a:srgbClr val="C00000"/>
                </a:solidFill>
                <a:effectLst>
                  <a:glow rad="228600">
                    <a:schemeClr val="accent2">
                      <a:satMod val="175000"/>
                      <a:alpha val="40000"/>
                    </a:schemeClr>
                  </a:glow>
                </a:effectLst>
                <a:latin typeface="Copperplate Gothic Bold" pitchFamily="34" charset="0"/>
              </a:rPr>
              <a:t>LAS  COSAS </a:t>
            </a:r>
          </a:p>
          <a:p>
            <a:pPr algn="ctr"/>
            <a:r>
              <a:rPr lang="es-ES" sz="8800" b="1" dirty="0" smtClean="0">
                <a:ln w="12700">
                  <a:solidFill>
                    <a:schemeClr val="tx2">
                      <a:satMod val="155000"/>
                    </a:schemeClr>
                  </a:solidFill>
                  <a:prstDash val="solid"/>
                </a:ln>
                <a:solidFill>
                  <a:srgbClr val="C00000"/>
                </a:solidFill>
                <a:effectLst>
                  <a:glow rad="228600">
                    <a:schemeClr val="accent2">
                      <a:satMod val="175000"/>
                      <a:alpha val="40000"/>
                    </a:schemeClr>
                  </a:glow>
                </a:effectLst>
                <a:latin typeface="Copperplate Gothic Bold" pitchFamily="34" charset="0"/>
              </a:rPr>
              <a:t>DEL</a:t>
            </a:r>
            <a:endParaRPr lang="es-ES" sz="8800" b="1" dirty="0" smtClean="0">
              <a:ln w="12700">
                <a:solidFill>
                  <a:schemeClr val="tx2">
                    <a:satMod val="155000"/>
                  </a:schemeClr>
                </a:solidFill>
                <a:prstDash val="solid"/>
              </a:ln>
              <a:solidFill>
                <a:srgbClr val="C00000"/>
              </a:solidFill>
              <a:effectLst>
                <a:glow rad="228600">
                  <a:schemeClr val="accent2">
                    <a:satMod val="175000"/>
                    <a:alpha val="40000"/>
                  </a:schemeClr>
                </a:glow>
              </a:effectLst>
              <a:latin typeface="Copperplate Gothic Bold" pitchFamily="34" charset="0"/>
            </a:endParaRPr>
          </a:p>
          <a:p>
            <a:pPr algn="ctr"/>
            <a:r>
              <a:rPr lang="es-ES" sz="8800" b="1" dirty="0" smtClean="0">
                <a:ln w="12700">
                  <a:solidFill>
                    <a:schemeClr val="tx2">
                      <a:satMod val="155000"/>
                    </a:schemeClr>
                  </a:solidFill>
                  <a:prstDash val="solid"/>
                </a:ln>
                <a:solidFill>
                  <a:srgbClr val="C00000"/>
                </a:solidFill>
                <a:effectLst>
                  <a:glow rad="228600">
                    <a:schemeClr val="accent2">
                      <a:satMod val="175000"/>
                      <a:alpha val="40000"/>
                    </a:schemeClr>
                  </a:glow>
                </a:effectLst>
                <a:latin typeface="Copperplate Gothic Bold" pitchFamily="34" charset="0"/>
              </a:rPr>
              <a:t>AÑO NUEVO</a:t>
            </a:r>
            <a:endParaRPr lang="es-ES" sz="8800" b="1" dirty="0">
              <a:ln w="12700">
                <a:solidFill>
                  <a:schemeClr val="tx2">
                    <a:satMod val="155000"/>
                  </a:schemeClr>
                </a:solidFill>
                <a:prstDash val="solid"/>
              </a:ln>
              <a:solidFill>
                <a:srgbClr val="C00000"/>
              </a:solidFill>
              <a:effectLst>
                <a:glow rad="228600">
                  <a:schemeClr val="accent2">
                    <a:satMod val="175000"/>
                    <a:alpha val="40000"/>
                  </a:schemeClr>
                </a:glow>
              </a:effectLst>
              <a:latin typeface="Copperplate Gothic Bold" pitchFamily="34" charset="0"/>
            </a:endParaRPr>
          </a:p>
        </p:txBody>
      </p:sp>
    </p:spTree>
  </p:cSld>
  <p:clrMapOvr>
    <a:masterClrMapping/>
  </p:clrMapOvr>
  <p:transition advClick="0">
    <p:sndAc>
      <p:stSnd loop="1">
        <p:snd r:embed="rId2" name="45108-AD_Leplusbeaumetier_001.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6"/>
                                        </p:tgtEl>
                                        <p:attrNameLst>
                                          <p:attrName>style.opacity</p:attrName>
                                        </p:attrNameLst>
                                      </p:cBhvr>
                                      <p:to>
                                        <p:strVal val="0.25"/>
                                      </p:to>
                                    </p:set>
                                    <p:animEffect filter="image" prLst="opacity: 0.25">
                                      <p:cBhvr rctx="IE">
                                        <p:cTn id="7" dur="indefinite"/>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Jose Luis\Escritorio\aabd3bf13bc428bcd126be9d45cabd6f.gif"/>
          <p:cNvPicPr>
            <a:picLocks noChangeAspect="1" noChangeArrowheads="1" noCrop="1"/>
          </p:cNvPicPr>
          <p:nvPr/>
        </p:nvPicPr>
        <p:blipFill>
          <a:blip r:embed="rId2"/>
          <a:srcRect/>
          <a:stretch>
            <a:fillRect/>
          </a:stretch>
        </p:blipFill>
        <p:spPr bwMode="auto">
          <a:xfrm>
            <a:off x="-214346" y="-293061"/>
            <a:ext cx="9501254" cy="7794027"/>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539552" y="671691"/>
            <a:ext cx="8604448" cy="6186309"/>
          </a:xfrm>
          <a:prstGeom prst="rect">
            <a:avLst/>
          </a:prstGeom>
        </p:spPr>
        <p:txBody>
          <a:bodyPr wrap="square">
            <a:spAutoFit/>
          </a:bodyPr>
          <a:lstStyle/>
          <a:p>
            <a:r>
              <a:rPr lang="es-ES" sz="2400" b="1" dirty="0" smtClean="0">
                <a:effectLst>
                  <a:glow rad="228600">
                    <a:schemeClr val="accent5">
                      <a:satMod val="175000"/>
                      <a:alpha val="40000"/>
                    </a:schemeClr>
                  </a:glow>
                </a:effectLst>
              </a:rPr>
              <a:t>Este año, voy a felicitar a la gente que quiero, a aquellos que, cuando buscas en la agenda del móvil y lees su nombre se te escapa una sonrisa, y agradecerles poder decir: ¡Feliz Navidad!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Este año es difícil desear ’</a:t>
            </a:r>
            <a:r>
              <a:rPr lang="es-ES" sz="2400" b="1" dirty="0" err="1" smtClean="0">
                <a:effectLst>
                  <a:glow rad="228600">
                    <a:schemeClr val="accent5">
                      <a:satMod val="175000"/>
                      <a:alpha val="40000"/>
                    </a:schemeClr>
                  </a:glow>
                </a:effectLst>
              </a:rPr>
              <a:t>happy</a:t>
            </a:r>
            <a:r>
              <a:rPr lang="es-ES" sz="2400" b="1" dirty="0" smtClean="0">
                <a:effectLst>
                  <a:glow rad="228600">
                    <a:schemeClr val="accent5">
                      <a:satMod val="175000"/>
                      <a:alpha val="40000"/>
                    </a:schemeClr>
                  </a:glow>
                </a:effectLst>
              </a:rPr>
              <a:t> christmas’. Volveremos a estar ’</a:t>
            </a:r>
            <a:r>
              <a:rPr lang="es-ES" sz="2400" b="1" dirty="0" err="1" smtClean="0">
                <a:effectLst>
                  <a:glow rad="228600">
                    <a:schemeClr val="accent5">
                      <a:satMod val="175000"/>
                      <a:alpha val="40000"/>
                    </a:schemeClr>
                  </a:glow>
                </a:effectLst>
              </a:rPr>
              <a:t>happy</a:t>
            </a:r>
            <a:r>
              <a:rPr lang="es-ES" sz="2400" b="1" dirty="0" smtClean="0">
                <a:effectLst>
                  <a:glow rad="228600">
                    <a:schemeClr val="accent5">
                      <a:satMod val="175000"/>
                      <a:alpha val="40000"/>
                    </a:schemeClr>
                  </a:glow>
                </a:effectLst>
              </a:rPr>
              <a:t>’ cuando no haya ’crisis-más’. ¡Feliz Navidad!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Tal vez el mejor adorno de navidad es una gran sonrisa, </a:t>
            </a:r>
            <a:r>
              <a:rPr lang="es-ES" sz="2400" b="1" dirty="0" err="1" smtClean="0">
                <a:effectLst>
                  <a:glow rad="228600">
                    <a:schemeClr val="accent5">
                      <a:satMod val="175000"/>
                      <a:alpha val="40000"/>
                    </a:schemeClr>
                  </a:glow>
                </a:effectLst>
              </a:rPr>
              <a:t>aqui</a:t>
            </a:r>
            <a:r>
              <a:rPr lang="es-ES" sz="2400" b="1" dirty="0" smtClean="0">
                <a:effectLst>
                  <a:glow rad="228600">
                    <a:schemeClr val="accent5">
                      <a:satMod val="175000"/>
                      <a:alpha val="40000"/>
                    </a:schemeClr>
                  </a:glow>
                </a:effectLst>
              </a:rPr>
              <a:t> tienes la mía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Al nacer, Dios me dio a elegir entre estar </a:t>
            </a:r>
            <a:r>
              <a:rPr lang="es-ES" sz="2400" b="1" dirty="0" err="1" smtClean="0">
                <a:effectLst>
                  <a:glow rad="228600">
                    <a:schemeClr val="accent5">
                      <a:satMod val="175000"/>
                      <a:alpha val="40000"/>
                    </a:schemeClr>
                  </a:glow>
                </a:effectLst>
              </a:rPr>
              <a:t>bueniiiísima</a:t>
            </a:r>
            <a:r>
              <a:rPr lang="es-ES" sz="2400" b="1" dirty="0" smtClean="0">
                <a:effectLst>
                  <a:glow rad="228600">
                    <a:schemeClr val="accent5">
                      <a:satMod val="175000"/>
                      <a:alpha val="40000"/>
                    </a:schemeClr>
                  </a:glow>
                </a:effectLst>
              </a:rPr>
              <a:t> o tener buena memoria así que ¡felices Fallas!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Que esta Navidad convierta… cada deseo en flor, cada dolor en estrella, cada lágrima en sonrisa, cada corazón en dulce morada </a:t>
            </a:r>
            <a:r>
              <a:rPr lang="es-ES" b="1" dirty="0" smtClean="0"/>
              <a:t/>
            </a:r>
            <a:br>
              <a:rPr lang="es-ES" b="1" dirty="0" smtClean="0"/>
            </a:br>
            <a:r>
              <a:rPr lang="es-ES" b="1" dirty="0" smtClean="0"/>
              <a:t/>
            </a:r>
            <a:br>
              <a:rPr lang="es-ES" b="1" dirty="0" smtClean="0"/>
            </a:br>
            <a:endParaRPr lang="es-ES" dirty="0"/>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Jose Luis\Escritorio\feliz año nuevo 20129_thumb.gif"/>
          <p:cNvPicPr>
            <a:picLocks noChangeAspect="1" noChangeArrowheads="1" noCrop="1"/>
          </p:cNvPicPr>
          <p:nvPr/>
        </p:nvPicPr>
        <p:blipFill>
          <a:blip r:embed="rId2"/>
          <a:srcRect/>
          <a:stretch>
            <a:fillRect/>
          </a:stretch>
        </p:blipFill>
        <p:spPr bwMode="auto">
          <a:xfrm>
            <a:off x="0" y="0"/>
            <a:ext cx="9144000" cy="7500966"/>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Dell\Escritorio\untitled.bmp"/>
          <p:cNvPicPr>
            <a:picLocks noChangeAspect="1" noChangeArrowheads="1"/>
          </p:cNvPicPr>
          <p:nvPr/>
        </p:nvPicPr>
        <p:blipFill>
          <a:blip r:embed="rId2" cstate="print"/>
          <a:srcRect/>
          <a:stretch>
            <a:fillRect/>
          </a:stretch>
        </p:blipFill>
        <p:spPr bwMode="auto">
          <a:xfrm>
            <a:off x="0" y="0"/>
            <a:ext cx="9752013" cy="7313613"/>
          </a:xfrm>
          <a:prstGeom prst="rect">
            <a:avLst/>
          </a:prstGeom>
          <a:noFill/>
        </p:spPr>
      </p:pic>
      <p:pic>
        <p:nvPicPr>
          <p:cNvPr id="3" name="Picture 2" descr="C:\Documents and Settings\Dell\Escritorio\ib1eHhi6GYwzX3.gif"/>
          <p:cNvPicPr>
            <a:picLocks noChangeAspect="1" noChangeArrowheads="1" noCrop="1"/>
          </p:cNvPicPr>
          <p:nvPr/>
        </p:nvPicPr>
        <p:blipFill>
          <a:blip r:embed="rId3" cstate="print"/>
          <a:srcRect/>
          <a:stretch>
            <a:fillRect/>
          </a:stretch>
        </p:blipFill>
        <p:spPr bwMode="auto">
          <a:xfrm>
            <a:off x="611560" y="548680"/>
            <a:ext cx="1872208" cy="1042260"/>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Documents and Settings\Jose Luis\Escritorio\calendario-2019-1.jpg"/>
          <p:cNvPicPr>
            <a:picLocks noChangeAspect="1" noChangeArrowheads="1"/>
          </p:cNvPicPr>
          <p:nvPr/>
        </p:nvPicPr>
        <p:blipFill>
          <a:blip r:embed="rId2"/>
          <a:srcRect/>
          <a:stretch>
            <a:fillRect/>
          </a:stretch>
        </p:blipFill>
        <p:spPr bwMode="auto">
          <a:xfrm>
            <a:off x="0" y="0"/>
            <a:ext cx="9181036" cy="7143776"/>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fondo-de-pantalla-de-ano-nuevo-2015-3.jpg"/>
          <p:cNvPicPr>
            <a:picLocks noChangeAspect="1" noChangeArrowheads="1"/>
          </p:cNvPicPr>
          <p:nvPr/>
        </p:nvPicPr>
        <p:blipFill>
          <a:blip r:embed="rId2" cstate="print"/>
          <a:srcRect/>
          <a:stretch>
            <a:fillRect/>
          </a:stretch>
        </p:blipFill>
        <p:spPr bwMode="auto">
          <a:xfrm>
            <a:off x="0" y="0"/>
            <a:ext cx="9525000" cy="6858000"/>
          </a:xfrm>
          <a:prstGeom prst="rect">
            <a:avLst/>
          </a:prstGeom>
          <a:noFill/>
        </p:spPr>
      </p:pic>
      <p:sp>
        <p:nvSpPr>
          <p:cNvPr id="3" name="2 Rectángulo"/>
          <p:cNvSpPr/>
          <p:nvPr/>
        </p:nvSpPr>
        <p:spPr>
          <a:xfrm>
            <a:off x="323528" y="260648"/>
            <a:ext cx="4897495" cy="923330"/>
          </a:xfrm>
          <a:prstGeom prst="rect">
            <a:avLst/>
          </a:prstGeom>
          <a:solidFill>
            <a:srgbClr val="FF00FF"/>
          </a:solidFill>
          <a:ln>
            <a:solidFill>
              <a:srgbClr val="00FFFF"/>
            </a:solidFill>
          </a:ln>
        </p:spPr>
        <p:txBody>
          <a:bodyPr wrap="none" lIns="91440" tIns="45720" rIns="91440" bIns="45720">
            <a:spAutoFit/>
          </a:bodyPr>
          <a:lstStyle/>
          <a:p>
            <a:pPr algn="ctr"/>
            <a:r>
              <a:rPr lang="es-ES" sz="54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effectLst>
                  <a:outerShdw blurRad="50800" dist="40000" dir="5400000" algn="tl" rotWithShape="0">
                    <a:srgbClr val="000000">
                      <a:shade val="5000"/>
                      <a:satMod val="120000"/>
                      <a:alpha val="33000"/>
                    </a:srgbClr>
                  </a:outerShdw>
                </a:effectLst>
              </a:rPr>
              <a:t>FELIZ AÑO 2.019</a:t>
            </a:r>
            <a:endParaRPr lang="es-ES" sz="54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effectLst>
                <a:outerShdw blurRad="50800" dist="40000" dir="5400000" algn="tl" rotWithShape="0">
                  <a:srgbClr val="000000">
                    <a:shade val="5000"/>
                    <a:satMod val="120000"/>
                    <a:alpha val="33000"/>
                  </a:srgbClr>
                </a:outerShdw>
              </a:effectLst>
            </a:endParaRPr>
          </a:p>
        </p:txBody>
      </p:sp>
      <p:pic>
        <p:nvPicPr>
          <p:cNvPr id="4" name="Picture 2" descr="CARA"/>
          <p:cNvPicPr>
            <a:picLocks noChangeAspect="1" noChangeArrowheads="1"/>
          </p:cNvPicPr>
          <p:nvPr/>
        </p:nvPicPr>
        <p:blipFill>
          <a:blip r:embed="rId3" cstate="print"/>
          <a:srcRect/>
          <a:stretch>
            <a:fillRect/>
          </a:stretch>
        </p:blipFill>
        <p:spPr bwMode="auto">
          <a:xfrm>
            <a:off x="395536" y="5733256"/>
            <a:ext cx="794853" cy="836488"/>
          </a:xfrm>
          <a:prstGeom prst="rect">
            <a:avLst/>
          </a:prstGeom>
          <a:noFill/>
          <a:ln w="38100">
            <a:solidFill>
              <a:srgbClr val="1CDEF8"/>
            </a:solidFill>
            <a:miter lim="800000"/>
            <a:headEnd/>
            <a:tailEnd/>
          </a:ln>
        </p:spPr>
      </p:pic>
      <p:sp>
        <p:nvSpPr>
          <p:cNvPr id="5" name="4 Rectángulo"/>
          <p:cNvSpPr/>
          <p:nvPr/>
        </p:nvSpPr>
        <p:spPr>
          <a:xfrm>
            <a:off x="1187624" y="6165304"/>
            <a:ext cx="2228880" cy="461665"/>
          </a:xfrm>
          <a:prstGeom prst="rect">
            <a:avLst/>
          </a:prstGeom>
        </p:spPr>
        <p:txBody>
          <a:bodyPr wrap="none">
            <a:spAutoFit/>
          </a:bodyPr>
          <a:lstStyle/>
          <a:p>
            <a:pPr algn="ctr">
              <a:defRPr/>
            </a:pPr>
            <a:r>
              <a:rPr lang="es-ES" sz="2400" b="1" kern="10" dirty="0" smtClean="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JOSE LUIS</a:t>
            </a:r>
            <a:endParaRPr lang="es-ES" sz="2400" b="1" kern="10" dirty="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p:strips dir="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467544" y="404664"/>
            <a:ext cx="8676456" cy="6494085"/>
          </a:xfrm>
          <a:prstGeom prst="rect">
            <a:avLst/>
          </a:prstGeom>
        </p:spPr>
        <p:txBody>
          <a:bodyPr wrap="square">
            <a:spAutoFit/>
          </a:bodyPr>
          <a:lstStyle/>
          <a:p>
            <a:r>
              <a:rPr lang="es-ES" sz="2000" b="1" dirty="0" smtClean="0">
                <a:effectLst>
                  <a:glow rad="228600">
                    <a:schemeClr val="accent5">
                      <a:satMod val="175000"/>
                      <a:alpha val="40000"/>
                    </a:schemeClr>
                  </a:glow>
                </a:effectLst>
              </a:rPr>
              <a:t>Enhorabuena, ha sido seleccionado para tirar del trineo de Papa Noel esta </a:t>
            </a:r>
            <a:r>
              <a:rPr lang="es-ES" sz="2000" b="1" dirty="0" err="1" smtClean="0">
                <a:effectLst>
                  <a:glow rad="228600">
                    <a:schemeClr val="accent5">
                      <a:satMod val="175000"/>
                      <a:alpha val="40000"/>
                    </a:schemeClr>
                  </a:glow>
                </a:effectLst>
              </a:rPr>
              <a:t>nochebuena</a:t>
            </a:r>
            <a:r>
              <a:rPr lang="es-ES" sz="2000" b="1" dirty="0" smtClean="0">
                <a:effectLst>
                  <a:glow rad="228600">
                    <a:schemeClr val="accent5">
                      <a:satMod val="175000"/>
                      <a:alpha val="40000"/>
                    </a:schemeClr>
                  </a:glow>
                </a:effectLst>
              </a:rPr>
              <a:t>. En un breve plazo un elfo pasará por su casa para medirle los cuernos. Feliz Navidad.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En estas fechas Papa Noel os regala 2 palabras que os abrirán muchas puertas: TIRAR y EMPUJAR. Feliz Navidad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En estas fechas quería mandarte algo gracioso, increíble, tierno, sexy, dulce y muy entretenido. Pero lo siento, yo no entro por la pantalla. </a:t>
            </a:r>
          </a:p>
          <a:p>
            <a:r>
              <a:rPr lang="es-ES" sz="2000" b="1" dirty="0" smtClean="0">
                <a:effectLst>
                  <a:glow rad="228600">
                    <a:schemeClr val="accent5">
                      <a:satMod val="175000"/>
                      <a:alpha val="40000"/>
                    </a:schemeClr>
                  </a:glow>
                </a:effectLst>
              </a:rPr>
              <a:t>¡Feliz 2019!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 La policía busca a una persona guapa, sexy, carismática e increíblemente buena en la cama. Tú, claro estas a salvo. Pero yo, ¿¿¿¿dónde me escondo???? ¡FELIZ 2019!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Detenido el alcalde de Belén por recalificar el portal. Los Reyes Magos están implicados. El niño nacerá en 1 chalet. Papá Noel se presenta como fiscal. ¡Feliz Navidad! . </a:t>
            </a:r>
            <a:r>
              <a:rPr lang="es-ES" b="1" dirty="0" smtClean="0">
                <a:effectLst>
                  <a:glow rad="228600">
                    <a:schemeClr val="accent5">
                      <a:satMod val="175000"/>
                      <a:alpha val="40000"/>
                    </a:schemeClr>
                  </a:glow>
                </a:effectLst>
              </a:rPr>
              <a:t/>
            </a:r>
            <a:br>
              <a:rPr lang="es-ES" b="1" dirty="0" smtClean="0">
                <a:effectLst>
                  <a:glow rad="228600">
                    <a:schemeClr val="accent5">
                      <a:satMod val="175000"/>
                      <a:alpha val="40000"/>
                    </a:schemeClr>
                  </a:glow>
                </a:effectLst>
              </a:rPr>
            </a:br>
            <a:r>
              <a:rPr lang="es-ES" dirty="0" smtClean="0"/>
              <a:t/>
            </a:r>
            <a:br>
              <a:rPr lang="es-ES" dirty="0" smtClean="0"/>
            </a:br>
            <a:endParaRPr lang="es-ES" dirty="0"/>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0" y="-19050"/>
            <a:ext cx="9144000" cy="6877050"/>
          </a:xfrm>
          <a:prstGeom prst="rect">
            <a:avLst/>
          </a:prstGeom>
          <a:noFill/>
          <a:ln w="9525">
            <a:noFill/>
            <a:miter lim="800000"/>
            <a:headEnd/>
            <a:tailEnd/>
          </a:ln>
        </p:spPr>
      </p:pic>
      <p:pic>
        <p:nvPicPr>
          <p:cNvPr id="4" name="Picture 2" descr="C:\Documents and Settings\Dell\Escritorio\frase-ano-nuevo-2015-5.jpg"/>
          <p:cNvPicPr>
            <a:picLocks noChangeAspect="1" noChangeArrowheads="1"/>
          </p:cNvPicPr>
          <p:nvPr/>
        </p:nvPicPr>
        <p:blipFill>
          <a:blip r:embed="rId3" cstate="print"/>
          <a:srcRect/>
          <a:stretch>
            <a:fillRect/>
          </a:stretch>
        </p:blipFill>
        <p:spPr bwMode="auto">
          <a:xfrm rot="21217433">
            <a:off x="4970346" y="198474"/>
            <a:ext cx="3880477" cy="5496000"/>
          </a:xfrm>
          <a:prstGeom prst="rect">
            <a:avLst/>
          </a:prstGeom>
          <a:noFill/>
        </p:spPr>
      </p:pic>
      <p:pic>
        <p:nvPicPr>
          <p:cNvPr id="45058" name="Picture 2" descr="C:\Documents and Settings\Dell\Escritorio\2007DE~1.JPG"/>
          <p:cNvPicPr>
            <a:picLocks noChangeAspect="1" noChangeArrowheads="1"/>
          </p:cNvPicPr>
          <p:nvPr/>
        </p:nvPicPr>
        <p:blipFill>
          <a:blip r:embed="rId4" cstate="print"/>
          <a:srcRect/>
          <a:stretch>
            <a:fillRect/>
          </a:stretch>
        </p:blipFill>
        <p:spPr bwMode="auto">
          <a:xfrm rot="20827822">
            <a:off x="-838995" y="641892"/>
            <a:ext cx="5546604" cy="4149681"/>
          </a:xfrm>
          <a:prstGeom prst="rect">
            <a:avLst/>
          </a:prstGeom>
          <a:noFill/>
        </p:spPr>
      </p:pic>
      <p:pic>
        <p:nvPicPr>
          <p:cNvPr id="3" name="Picture 2" descr="C:\Documents and Settings\Dell\Escritorio\5313753232_bf85065b62_b.jpg"/>
          <p:cNvPicPr>
            <a:picLocks noChangeAspect="1" noChangeArrowheads="1"/>
          </p:cNvPicPr>
          <p:nvPr/>
        </p:nvPicPr>
        <p:blipFill>
          <a:blip r:embed="rId5" cstate="print"/>
          <a:srcRect/>
          <a:stretch>
            <a:fillRect/>
          </a:stretch>
        </p:blipFill>
        <p:spPr bwMode="auto">
          <a:xfrm rot="845240">
            <a:off x="2379065" y="4041407"/>
            <a:ext cx="4234838" cy="3049083"/>
          </a:xfrm>
          <a:prstGeom prst="rect">
            <a:avLst/>
          </a:prstGeom>
          <a:noFill/>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pic>
        <p:nvPicPr>
          <p:cNvPr id="9218" name="Picture 2" descr="C:\Documents and Settings\Jose Luis\Escritorio\images.jpg"/>
          <p:cNvPicPr>
            <a:picLocks noChangeAspect="1" noChangeArrowheads="1"/>
          </p:cNvPicPr>
          <p:nvPr/>
        </p:nvPicPr>
        <p:blipFill>
          <a:blip r:embed="rId3"/>
          <a:srcRect l="2963" t="3027" r="2223" b="5877"/>
          <a:stretch>
            <a:fillRect/>
          </a:stretch>
        </p:blipFill>
        <p:spPr bwMode="auto">
          <a:xfrm>
            <a:off x="714348" y="642918"/>
            <a:ext cx="7865835" cy="5715040"/>
          </a:xfrm>
          <a:prstGeom prst="rect">
            <a:avLst/>
          </a:prstGeom>
          <a:noFill/>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Jose Luis\Escritorio\5e124637d819b11929d6d0297ece4a5a.gif"/>
          <p:cNvPicPr>
            <a:picLocks noChangeAspect="1" noChangeArrowheads="1" noCrop="1"/>
          </p:cNvPicPr>
          <p:nvPr/>
        </p:nvPicPr>
        <p:blipFill>
          <a:blip r:embed="rId2"/>
          <a:srcRect/>
          <a:stretch>
            <a:fillRect/>
          </a:stretch>
        </p:blipFill>
        <p:spPr bwMode="auto">
          <a:xfrm>
            <a:off x="0" y="0"/>
            <a:ext cx="9144000" cy="7215214"/>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971600" y="302359"/>
            <a:ext cx="8172400" cy="6555641"/>
          </a:xfrm>
          <a:prstGeom prst="rect">
            <a:avLst/>
          </a:prstGeom>
        </p:spPr>
        <p:txBody>
          <a:bodyPr wrap="square">
            <a:spAutoFit/>
          </a:bodyPr>
          <a:lstStyle/>
          <a:p>
            <a:r>
              <a:rPr lang="es-ES" sz="2400" b="1" dirty="0" smtClean="0">
                <a:effectLst>
                  <a:glow rad="228600">
                    <a:schemeClr val="accent5">
                      <a:satMod val="175000"/>
                      <a:alpha val="40000"/>
                    </a:schemeClr>
                  </a:glow>
                </a:effectLst>
              </a:rPr>
              <a:t>Coloca tu mano derecha sobre tu hombro izquierdo y tu mano izquierda sobre tu hombro derecho. Acabas de recibir un abrazo a distancia. ¡Feliz Navidad!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¿Me dejas que te toque el </a:t>
            </a:r>
            <a:r>
              <a:rPr lang="es-ES" sz="2400" b="1" dirty="0" err="1" smtClean="0">
                <a:effectLst>
                  <a:glow rad="228600">
                    <a:schemeClr val="accent5">
                      <a:satMod val="175000"/>
                      <a:alpha val="40000"/>
                    </a:schemeClr>
                  </a:glow>
                </a:effectLst>
              </a:rPr>
              <a:t>wiwichu</a:t>
            </a:r>
            <a:r>
              <a:rPr lang="es-ES" sz="2400" b="1" dirty="0" smtClean="0">
                <a:effectLst>
                  <a:glow rad="228600">
                    <a:schemeClr val="accent5">
                      <a:satMod val="175000"/>
                      <a:alpha val="40000"/>
                    </a:schemeClr>
                  </a:glow>
                </a:effectLst>
              </a:rPr>
              <a:t>? </a:t>
            </a:r>
            <a:r>
              <a:rPr lang="es-ES" sz="2400" b="1" dirty="0" err="1" smtClean="0">
                <a:effectLst>
                  <a:glow rad="228600">
                    <a:schemeClr val="accent5">
                      <a:satMod val="175000"/>
                      <a:alpha val="40000"/>
                    </a:schemeClr>
                  </a:glow>
                </a:effectLst>
              </a:rPr>
              <a:t>wiwichu</a:t>
            </a:r>
            <a:r>
              <a:rPr lang="es-ES" sz="2400" b="1" dirty="0" smtClean="0">
                <a:effectLst>
                  <a:glow rad="228600">
                    <a:schemeClr val="accent5">
                      <a:satMod val="175000"/>
                      <a:alpha val="40000"/>
                    </a:schemeClr>
                  </a:glow>
                </a:effectLst>
              </a:rPr>
              <a:t> a </a:t>
            </a:r>
            <a:r>
              <a:rPr lang="es-ES" sz="2400" b="1" dirty="0" err="1" smtClean="0">
                <a:effectLst>
                  <a:glow rad="228600">
                    <a:schemeClr val="accent5">
                      <a:satMod val="175000"/>
                      <a:alpha val="40000"/>
                    </a:schemeClr>
                  </a:glow>
                </a:effectLst>
              </a:rPr>
              <a:t>merry</a:t>
            </a:r>
            <a:r>
              <a:rPr lang="es-ES" sz="2400" b="1" dirty="0" smtClean="0">
                <a:effectLst>
                  <a:glow rad="228600">
                    <a:schemeClr val="accent5">
                      <a:satMod val="175000"/>
                      <a:alpha val="40000"/>
                    </a:schemeClr>
                  </a:glow>
                </a:effectLst>
              </a:rPr>
              <a:t> crismas </a:t>
            </a:r>
            <a:r>
              <a:rPr lang="es-ES" sz="2400" b="1" dirty="0" err="1" smtClean="0">
                <a:effectLst>
                  <a:glow rad="228600">
                    <a:schemeClr val="accent5">
                      <a:satMod val="175000"/>
                      <a:alpha val="40000"/>
                    </a:schemeClr>
                  </a:glow>
                </a:effectLst>
              </a:rPr>
              <a:t>wiwichu</a:t>
            </a:r>
            <a:r>
              <a:rPr lang="es-ES" sz="2400" b="1" dirty="0" smtClean="0">
                <a:effectLst>
                  <a:glow rad="228600">
                    <a:schemeClr val="accent5">
                      <a:satMod val="175000"/>
                      <a:alpha val="40000"/>
                    </a:schemeClr>
                  </a:glow>
                </a:effectLst>
              </a:rPr>
              <a:t> a </a:t>
            </a:r>
            <a:r>
              <a:rPr lang="es-ES" sz="2400" b="1" dirty="0" err="1" smtClean="0">
                <a:effectLst>
                  <a:glow rad="228600">
                    <a:schemeClr val="accent5">
                      <a:satMod val="175000"/>
                      <a:alpha val="40000"/>
                    </a:schemeClr>
                  </a:glow>
                </a:effectLst>
              </a:rPr>
              <a:t>merry</a:t>
            </a:r>
            <a:r>
              <a:rPr lang="es-ES" sz="2400" b="1" dirty="0" smtClean="0">
                <a:effectLst>
                  <a:glow rad="228600">
                    <a:schemeClr val="accent5">
                      <a:satMod val="175000"/>
                      <a:alpha val="40000"/>
                    </a:schemeClr>
                  </a:glow>
                </a:effectLst>
              </a:rPr>
              <a:t> crismas, </a:t>
            </a:r>
            <a:r>
              <a:rPr lang="es-ES" sz="2400" b="1" dirty="0" err="1" smtClean="0">
                <a:effectLst>
                  <a:glow rad="228600">
                    <a:schemeClr val="accent5">
                      <a:satMod val="175000"/>
                      <a:alpha val="40000"/>
                    </a:schemeClr>
                  </a:glow>
                </a:effectLst>
              </a:rPr>
              <a:t>wiwichu</a:t>
            </a:r>
            <a:r>
              <a:rPr lang="es-ES" sz="2400" b="1" dirty="0" smtClean="0">
                <a:effectLst>
                  <a:glow rad="228600">
                    <a:schemeClr val="accent5">
                      <a:satMod val="175000"/>
                      <a:alpha val="40000"/>
                    </a:schemeClr>
                  </a:glow>
                </a:effectLst>
              </a:rPr>
              <a:t> a </a:t>
            </a:r>
            <a:r>
              <a:rPr lang="es-ES" sz="2400" b="1" dirty="0" err="1" smtClean="0">
                <a:effectLst>
                  <a:glow rad="228600">
                    <a:schemeClr val="accent5">
                      <a:satMod val="175000"/>
                      <a:alpha val="40000"/>
                    </a:schemeClr>
                  </a:glow>
                </a:effectLst>
              </a:rPr>
              <a:t>merry</a:t>
            </a:r>
            <a:r>
              <a:rPr lang="es-ES" sz="2400" b="1" dirty="0" smtClean="0">
                <a:effectLst>
                  <a:glow rad="228600">
                    <a:schemeClr val="accent5">
                      <a:satMod val="175000"/>
                      <a:alpha val="40000"/>
                    </a:schemeClr>
                  </a:glow>
                </a:effectLst>
              </a:rPr>
              <a:t> crismas </a:t>
            </a:r>
            <a:r>
              <a:rPr lang="es-ES" sz="2400" b="1" dirty="0" err="1" smtClean="0">
                <a:effectLst>
                  <a:glow rad="228600">
                    <a:schemeClr val="accent5">
                      <a:satMod val="175000"/>
                      <a:alpha val="40000"/>
                    </a:schemeClr>
                  </a:glow>
                </a:effectLst>
              </a:rPr>
              <a:t>an</a:t>
            </a:r>
            <a:endParaRPr lang="es-ES" sz="2400" b="1" dirty="0" smtClean="0">
              <a:effectLst>
                <a:glow rad="228600">
                  <a:schemeClr val="accent5">
                    <a:satMod val="175000"/>
                    <a:alpha val="40000"/>
                  </a:schemeClr>
                </a:glow>
              </a:effectLst>
            </a:endParaRPr>
          </a:p>
          <a:p>
            <a:r>
              <a:rPr lang="es-ES" sz="2400" b="1" dirty="0" smtClean="0">
                <a:effectLst>
                  <a:glow rad="228600">
                    <a:schemeClr val="accent5">
                      <a:satMod val="175000"/>
                      <a:alpha val="40000"/>
                    </a:schemeClr>
                  </a:glow>
                </a:effectLst>
              </a:rPr>
              <a:t> a </a:t>
            </a:r>
            <a:r>
              <a:rPr lang="es-ES" sz="2400" b="1" dirty="0" err="1" smtClean="0">
                <a:effectLst>
                  <a:glow rad="228600">
                    <a:schemeClr val="accent5">
                      <a:satMod val="175000"/>
                      <a:alpha val="40000"/>
                    </a:schemeClr>
                  </a:glow>
                </a:effectLst>
              </a:rPr>
              <a:t>japy</a:t>
            </a:r>
            <a:r>
              <a:rPr lang="es-ES" sz="2400" b="1" dirty="0" smtClean="0">
                <a:effectLst>
                  <a:glow rad="228600">
                    <a:schemeClr val="accent5">
                      <a:satMod val="175000"/>
                      <a:alpha val="40000"/>
                    </a:schemeClr>
                  </a:glow>
                </a:effectLst>
              </a:rPr>
              <a:t> </a:t>
            </a:r>
            <a:r>
              <a:rPr lang="es-ES" sz="2400" b="1" dirty="0" err="1" smtClean="0">
                <a:effectLst>
                  <a:glow rad="228600">
                    <a:schemeClr val="accent5">
                      <a:satMod val="175000"/>
                      <a:alpha val="40000"/>
                    </a:schemeClr>
                  </a:glow>
                </a:effectLst>
              </a:rPr>
              <a:t>niu</a:t>
            </a:r>
            <a:r>
              <a:rPr lang="es-ES" sz="2400" b="1" dirty="0" smtClean="0">
                <a:effectLst>
                  <a:glow rad="228600">
                    <a:schemeClr val="accent5">
                      <a:satMod val="175000"/>
                      <a:alpha val="40000"/>
                    </a:schemeClr>
                  </a:glow>
                </a:effectLst>
              </a:rPr>
              <a:t> </a:t>
            </a:r>
            <a:r>
              <a:rPr lang="es-ES" sz="2400" b="1" dirty="0" err="1" smtClean="0">
                <a:effectLst>
                  <a:glow rad="228600">
                    <a:schemeClr val="accent5">
                      <a:satMod val="175000"/>
                      <a:alpha val="40000"/>
                    </a:schemeClr>
                  </a:glow>
                </a:effectLst>
              </a:rPr>
              <a:t>yir</a:t>
            </a:r>
            <a:r>
              <a:rPr lang="es-ES" sz="2400" b="1" dirty="0" smtClean="0">
                <a:effectLst>
                  <a:glow rad="228600">
                    <a:schemeClr val="accent5">
                      <a:satMod val="175000"/>
                      <a:alpha val="40000"/>
                    </a:schemeClr>
                  </a:glow>
                </a:effectLst>
              </a:rPr>
              <a:t>... ¡Feliz Navidad!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Ánimo! Lo mejor de la Navidad es que sabes cuando acaba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err="1" smtClean="0">
                <a:effectLst>
                  <a:glow rad="228600">
                    <a:schemeClr val="accent5">
                      <a:satMod val="175000"/>
                      <a:alpha val="40000"/>
                    </a:schemeClr>
                  </a:glow>
                </a:effectLst>
              </a:rPr>
              <a:t>Ójala</a:t>
            </a:r>
            <a:r>
              <a:rPr lang="es-ES" sz="2400" b="1" dirty="0" smtClean="0">
                <a:effectLst>
                  <a:glow rad="228600">
                    <a:schemeClr val="accent5">
                      <a:satMod val="175000"/>
                      <a:alpha val="40000"/>
                    </a:schemeClr>
                  </a:glow>
                </a:effectLst>
              </a:rPr>
              <a:t> pudiésemos meter el espíritu de navidad en botellas y abrir una botella cada mes del año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Dónde estas? Te estamos buscando! Tienes que volver urgentemente, eres demasiado importante y además…sabes muy bien que no se puede hacer el belén sin el burro! </a:t>
            </a:r>
            <a:r>
              <a:rPr lang="es-ES" b="1" dirty="0" smtClean="0"/>
              <a:t/>
            </a:r>
            <a:br>
              <a:rPr lang="es-ES" b="1" dirty="0" smtClean="0"/>
            </a:br>
            <a:r>
              <a:rPr lang="es-ES" b="1" dirty="0" smtClean="0"/>
              <a:t/>
            </a:r>
            <a:br>
              <a:rPr lang="es-ES" b="1" dirty="0" smtClean="0"/>
            </a:br>
            <a:endParaRPr lang="es-ES" dirty="0"/>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KP1_2_~1.JPG"/>
          <p:cNvPicPr>
            <a:picLocks noChangeAspect="1" noChangeArrowheads="1"/>
          </p:cNvPicPr>
          <p:nvPr/>
        </p:nvPicPr>
        <p:blipFill>
          <a:blip r:embed="rId2" cstate="print"/>
          <a:srcRect/>
          <a:stretch>
            <a:fillRect/>
          </a:stretch>
        </p:blipFill>
        <p:spPr bwMode="auto">
          <a:xfrm>
            <a:off x="0" y="0"/>
            <a:ext cx="9211004" cy="6858000"/>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0" y="-19050"/>
            <a:ext cx="9144000" cy="6877050"/>
          </a:xfrm>
          <a:prstGeom prst="rect">
            <a:avLst/>
          </a:prstGeom>
          <a:noFill/>
          <a:ln w="9525">
            <a:noFill/>
            <a:miter lim="800000"/>
            <a:headEnd/>
            <a:tailEnd/>
          </a:ln>
        </p:spPr>
      </p:pic>
      <p:pic>
        <p:nvPicPr>
          <p:cNvPr id="13314" name="Picture 2" descr="C:\Documents and Settings\Jose Luis\Escritorio\images.jpg"/>
          <p:cNvPicPr>
            <a:picLocks noChangeAspect="1" noChangeArrowheads="1"/>
          </p:cNvPicPr>
          <p:nvPr/>
        </p:nvPicPr>
        <p:blipFill>
          <a:blip r:embed="rId3"/>
          <a:srcRect l="1700" t="2703" r="2254" b="5405"/>
          <a:stretch>
            <a:fillRect/>
          </a:stretch>
        </p:blipFill>
        <p:spPr bwMode="auto">
          <a:xfrm>
            <a:off x="500034" y="928670"/>
            <a:ext cx="8072494" cy="5214974"/>
          </a:xfrm>
          <a:prstGeom prst="rect">
            <a:avLst/>
          </a:prstGeom>
          <a:noFill/>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Jose Luis\Escritorio\feliz-2019.gif"/>
          <p:cNvPicPr>
            <a:picLocks noChangeAspect="1" noChangeArrowheads="1" noCrop="1"/>
          </p:cNvPicPr>
          <p:nvPr/>
        </p:nvPicPr>
        <p:blipFill>
          <a:blip r:embed="rId2"/>
          <a:srcRect/>
          <a:stretch>
            <a:fillRect/>
          </a:stretch>
        </p:blipFill>
        <p:spPr bwMode="auto">
          <a:xfrm>
            <a:off x="-1" y="0"/>
            <a:ext cx="9130473" cy="7215214"/>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971600" y="394692"/>
            <a:ext cx="7632848" cy="7201972"/>
          </a:xfrm>
          <a:prstGeom prst="rect">
            <a:avLst/>
          </a:prstGeom>
        </p:spPr>
        <p:txBody>
          <a:bodyPr wrap="square">
            <a:spAutoFit/>
          </a:bodyPr>
          <a:lstStyle/>
          <a:p>
            <a:r>
              <a:rPr lang="es-ES" sz="2400" b="1" dirty="0" smtClean="0">
                <a:effectLst>
                  <a:glow rad="228600">
                    <a:schemeClr val="accent5">
                      <a:satMod val="175000"/>
                      <a:alpha val="40000"/>
                    </a:schemeClr>
                  </a:glow>
                </a:effectLst>
              </a:rPr>
              <a:t>Final del simulacro de paz navideño: ya puede guardar los langostinos y volver a insultar a sus suegros y cuñados.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Si la noche de reyes ves que Melchor se desnuda y se mete en tu cama…. Explícale que lo que pediste fue un VOLVO.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Con la crisis hay que ahorrar, así que: Feliz Navidad, Feliz 2019, que te traigan mucho los Reyes, feliz cumpleaños y ya hablamos para el próximo año.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Si estas fiestas ves a un señor vestido de rojo bajando por tu chimenea y te mete en un saco, no te asustes, este año he pedido que mi regalo seas tú.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Con lo de la crisis sólo puedo felicitar a uno de mis amigos el 2019. Y te escogí a </a:t>
            </a:r>
            <a:r>
              <a:rPr lang="es-ES" sz="2400" b="1" dirty="0" err="1" smtClean="0">
                <a:effectLst>
                  <a:glow rad="228600">
                    <a:schemeClr val="accent5">
                      <a:satMod val="175000"/>
                      <a:alpha val="40000"/>
                    </a:schemeClr>
                  </a:glow>
                </a:effectLst>
              </a:rPr>
              <a:t>tí</a:t>
            </a:r>
            <a:r>
              <a:rPr lang="es-ES" sz="2400" b="1" dirty="0" smtClean="0">
                <a:effectLst>
                  <a:glow rad="228600">
                    <a:schemeClr val="accent5">
                      <a:satMod val="175000"/>
                      <a:alpha val="40000"/>
                    </a:schemeClr>
                  </a:glow>
                </a:effectLst>
              </a:rPr>
              <a:t>. Pensé que por feo y antipático nadie más se acordaría! Feliz Año. </a:t>
            </a:r>
            <a:r>
              <a:rPr lang="es-ES" b="1" dirty="0" smtClean="0"/>
              <a:t/>
            </a:r>
            <a:br>
              <a:rPr lang="es-ES" b="1" dirty="0" smtClean="0"/>
            </a:br>
            <a:r>
              <a:rPr lang="es-ES" b="1" dirty="0" smtClean="0"/>
              <a:t/>
            </a:r>
            <a:br>
              <a:rPr lang="es-ES" b="1" dirty="0" smtClean="0"/>
            </a:br>
            <a:r>
              <a:rPr lang="es-ES" b="1" dirty="0" smtClean="0"/>
              <a:t/>
            </a:r>
            <a:br>
              <a:rPr lang="es-ES" b="1" dirty="0" smtClean="0"/>
            </a:br>
            <a:endParaRPr lang="es-ES" dirty="0"/>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Jose Luis\Escritorio\feliz año nuevo 2018_thumb[1].gif"/>
          <p:cNvPicPr>
            <a:picLocks noChangeAspect="1" noChangeArrowheads="1" noCrop="1"/>
          </p:cNvPicPr>
          <p:nvPr/>
        </p:nvPicPr>
        <p:blipFill>
          <a:blip r:embed="rId2"/>
          <a:srcRect/>
          <a:stretch>
            <a:fillRect/>
          </a:stretch>
        </p:blipFill>
        <p:spPr bwMode="auto">
          <a:xfrm>
            <a:off x="0" y="0"/>
            <a:ext cx="9144000" cy="8286784"/>
          </a:xfrm>
          <a:prstGeom prst="rect">
            <a:avLst/>
          </a:prstGeom>
          <a:noFill/>
        </p:spPr>
      </p:pic>
      <p:sp>
        <p:nvSpPr>
          <p:cNvPr id="3" name="2 Rectángulo"/>
          <p:cNvSpPr/>
          <p:nvPr/>
        </p:nvSpPr>
        <p:spPr>
          <a:xfrm>
            <a:off x="5143504" y="6286496"/>
            <a:ext cx="2786082" cy="57150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Tree>
  </p:cSld>
  <p:clrMapOvr>
    <a:masterClrMapping/>
  </p:clrMapOvr>
  <p:transition spd="slow">
    <p:strips dir="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899592" y="692696"/>
            <a:ext cx="7830616" cy="6309420"/>
          </a:xfrm>
          <a:prstGeom prst="rect">
            <a:avLst/>
          </a:prstGeom>
        </p:spPr>
        <p:txBody>
          <a:bodyPr wrap="square">
            <a:spAutoFit/>
          </a:bodyPr>
          <a:lstStyle/>
          <a:p>
            <a:r>
              <a:rPr lang="es-ES" sz="2000" b="1" dirty="0" smtClean="0">
                <a:effectLst>
                  <a:glow rad="228600">
                    <a:schemeClr val="accent5">
                      <a:satMod val="175000"/>
                      <a:alpha val="40000"/>
                    </a:schemeClr>
                  </a:glow>
                </a:effectLst>
              </a:rPr>
              <a:t> Los renos, los enanos, los pastores d belén, la mula, el buey, la virgen maría, san </a:t>
            </a:r>
            <a:r>
              <a:rPr lang="es-ES" sz="2000" b="1" dirty="0" err="1" smtClean="0">
                <a:effectLst>
                  <a:glow rad="228600">
                    <a:schemeClr val="accent5">
                      <a:satMod val="175000"/>
                      <a:alpha val="40000"/>
                    </a:schemeClr>
                  </a:glow>
                </a:effectLst>
              </a:rPr>
              <a:t>jose</a:t>
            </a:r>
            <a:r>
              <a:rPr lang="es-ES" sz="2000" b="1" dirty="0" smtClean="0">
                <a:effectLst>
                  <a:glow rad="228600">
                    <a:schemeClr val="accent5">
                      <a:satMod val="175000"/>
                      <a:alpha val="40000"/>
                    </a:schemeClr>
                  </a:glow>
                </a:effectLst>
              </a:rPr>
              <a:t>, el niño </a:t>
            </a:r>
            <a:r>
              <a:rPr lang="es-ES" sz="2000" b="1" dirty="0" err="1" smtClean="0">
                <a:effectLst>
                  <a:glow rad="228600">
                    <a:schemeClr val="accent5">
                      <a:satMod val="175000"/>
                      <a:alpha val="40000"/>
                    </a:schemeClr>
                  </a:glow>
                </a:effectLst>
              </a:rPr>
              <a:t>jesus</a:t>
            </a:r>
            <a:r>
              <a:rPr lang="es-ES" sz="2000" b="1" dirty="0" smtClean="0">
                <a:effectLst>
                  <a:glow rad="228600">
                    <a:schemeClr val="accent5">
                      <a:satMod val="175000"/>
                      <a:alpha val="40000"/>
                    </a:schemeClr>
                  </a:glow>
                </a:effectLst>
              </a:rPr>
              <a:t>, los primos, los sobrinos y yo te deseamos Feliz Navidad!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Al hacer Dios el reparto de habilidades, me dio a elegir entre querer a mis amigos y tener buena memoria, así que Feliz Semana Santa y Feliz 1824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Espero que en tu vida hayan cambios positivos durante este año, no se trata de dejar de ser tú mismo sino de mejorar. Te deseo todo lo mejor querido hermano, muchas felicidades.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Se cambia de coche, de casa, de ropa, de novio, de zapatos, de mes, de look, de trabajo, de año; pero nunca de amigos. ¡¡Feliz año nuevo!!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 No se si guardarte en un banco, porque vales mucho, en la nevera porque eres la leche, o en una isla porque eres un tesoro…. en </a:t>
            </a:r>
            <a:r>
              <a:rPr lang="es-ES" sz="2000" b="1" dirty="0" err="1" smtClean="0">
                <a:effectLst>
                  <a:glow rad="228600">
                    <a:schemeClr val="accent5">
                      <a:satMod val="175000"/>
                      <a:alpha val="40000"/>
                    </a:schemeClr>
                  </a:glow>
                </a:effectLst>
              </a:rPr>
              <a:t>fín</a:t>
            </a:r>
            <a:r>
              <a:rPr lang="es-ES" sz="2000" b="1" dirty="0" smtClean="0">
                <a:effectLst>
                  <a:glow rad="228600">
                    <a:schemeClr val="accent5">
                      <a:satMod val="175000"/>
                      <a:alpha val="40000"/>
                    </a:schemeClr>
                  </a:glow>
                </a:effectLst>
              </a:rPr>
              <a:t>, solo quería desearte ¡Lo mejor para el año nuevo! ¡Feliz año! </a:t>
            </a:r>
            <a:r>
              <a:rPr lang="es-ES" sz="2000" b="1" dirty="0" smtClean="0"/>
              <a:t/>
            </a:r>
            <a:br>
              <a:rPr lang="es-ES" sz="2000" b="1" dirty="0" smtClean="0"/>
            </a:br>
            <a:r>
              <a:rPr lang="es-ES" sz="2000" b="1" dirty="0" smtClean="0"/>
              <a:t/>
            </a:r>
            <a:br>
              <a:rPr lang="es-ES" sz="2000" b="1" dirty="0" smtClean="0"/>
            </a:br>
            <a:endParaRPr lang="es-ES" sz="2000" dirty="0"/>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pirotecnia.jpg"/>
          <p:cNvPicPr>
            <a:picLocks noChangeAspect="1" noChangeArrowheads="1"/>
          </p:cNvPicPr>
          <p:nvPr/>
        </p:nvPicPr>
        <p:blipFill>
          <a:blip r:embed="rId2" cstate="print"/>
          <a:srcRect/>
          <a:stretch>
            <a:fillRect/>
          </a:stretch>
        </p:blipFill>
        <p:spPr bwMode="auto">
          <a:xfrm>
            <a:off x="0" y="0"/>
            <a:ext cx="9144000" cy="7343263"/>
          </a:xfrm>
          <a:prstGeom prst="rect">
            <a:avLst/>
          </a:prstGeom>
          <a:noFill/>
        </p:spPr>
      </p:pic>
      <p:pic>
        <p:nvPicPr>
          <p:cNvPr id="3" name="Picture 2" descr="C:\Documents and Settings\Dell\Escritorio\ib1eHhi6GYwzX3.gif"/>
          <p:cNvPicPr>
            <a:picLocks noChangeAspect="1" noChangeArrowheads="1" noCrop="1"/>
          </p:cNvPicPr>
          <p:nvPr/>
        </p:nvPicPr>
        <p:blipFill>
          <a:blip r:embed="rId3" cstate="print"/>
          <a:srcRect/>
          <a:stretch>
            <a:fillRect/>
          </a:stretch>
        </p:blipFill>
        <p:spPr bwMode="auto">
          <a:xfrm>
            <a:off x="539552" y="404664"/>
            <a:ext cx="3456384" cy="1924172"/>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115616" y="0"/>
            <a:ext cx="8028384" cy="7294305"/>
          </a:xfrm>
          <a:prstGeom prst="rect">
            <a:avLst/>
          </a:prstGeom>
        </p:spPr>
        <p:txBody>
          <a:bodyPr wrap="square">
            <a:spAutoFit/>
          </a:bodyPr>
          <a:lstStyle/>
          <a:p>
            <a:r>
              <a:rPr lang="es-ES" sz="2400" b="1" dirty="0" smtClean="0">
                <a:effectLst>
                  <a:glow rad="228600">
                    <a:schemeClr val="accent5">
                      <a:satMod val="175000"/>
                      <a:alpha val="40000"/>
                    </a:schemeClr>
                  </a:glow>
                </a:effectLst>
              </a:rPr>
              <a:t>Un sabio dijo: la riqueza de un humano se mide por la cantidad y calidad de los amigos que tiene. Gracias por ser parte de mi fortuna. Feliz Año.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La magia de la navidad es la magia de las personas… como tú, que haces que un año se pase volando…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Cuando recibas este mensaje, cierra los ojos e imagina los momentos más felices de tu vida; eso es lo que deseo para ti, un año lleno de felicidad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Espero que en este año la prosperidad y la dicha te acompañen. Que ninguna piedra te impida recorrer el camino hacia tus sueños. ¡FELIZ 2019! </a:t>
            </a:r>
          </a:p>
          <a:p>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Una botella de cava: 30€. Un cotillón de </a:t>
            </a:r>
            <a:r>
              <a:rPr lang="es-ES" sz="2400" b="1" dirty="0" err="1" smtClean="0">
                <a:effectLst>
                  <a:glow rad="228600">
                    <a:schemeClr val="accent5">
                      <a:satMod val="175000"/>
                      <a:alpha val="40000"/>
                    </a:schemeClr>
                  </a:glow>
                </a:effectLst>
              </a:rPr>
              <a:t>nochevieja</a:t>
            </a:r>
            <a:r>
              <a:rPr lang="es-ES" sz="2400" b="1" dirty="0" smtClean="0">
                <a:effectLst>
                  <a:glow rad="228600">
                    <a:schemeClr val="accent5">
                      <a:satMod val="175000"/>
                      <a:alpha val="40000"/>
                    </a:schemeClr>
                  </a:glow>
                </a:effectLst>
              </a:rPr>
              <a:t>: 60€. Un vestido de fiesta: 120€. Que yo te felicite el año ¡no tiene precio! ¡¡¡FELIZ 2019!!! </a:t>
            </a:r>
            <a:r>
              <a:rPr lang="es-ES" b="1" dirty="0" smtClean="0"/>
              <a:t/>
            </a:r>
            <a:br>
              <a:rPr lang="es-ES" b="1" dirty="0" smtClean="0"/>
            </a:br>
            <a:r>
              <a:rPr lang="es-ES" b="1" dirty="0" smtClean="0"/>
              <a:t/>
            </a:r>
            <a:br>
              <a:rPr lang="es-ES" b="1" dirty="0" smtClean="0"/>
            </a:br>
            <a:endParaRPr lang="es-ES" dirty="0"/>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pic>
        <p:nvPicPr>
          <p:cNvPr id="2050" name="Picture 2" descr="C:\Documents and Settings\Jose Luis\Escritorio\feliz-2019-Ines.gif"/>
          <p:cNvPicPr>
            <a:picLocks noChangeAspect="1" noChangeArrowheads="1" noCrop="1"/>
          </p:cNvPicPr>
          <p:nvPr/>
        </p:nvPicPr>
        <p:blipFill>
          <a:blip r:embed="rId3"/>
          <a:srcRect/>
          <a:stretch>
            <a:fillRect/>
          </a:stretch>
        </p:blipFill>
        <p:spPr bwMode="auto">
          <a:xfrm>
            <a:off x="1000100" y="0"/>
            <a:ext cx="7072329" cy="7215214"/>
          </a:xfrm>
          <a:prstGeom prst="rect">
            <a:avLst/>
          </a:prstGeom>
          <a:noFill/>
        </p:spPr>
      </p:pic>
      <p:sp>
        <p:nvSpPr>
          <p:cNvPr id="3" name="2 CuadroTexto"/>
          <p:cNvSpPr txBox="1"/>
          <p:nvPr/>
        </p:nvSpPr>
        <p:spPr>
          <a:xfrm>
            <a:off x="2143108" y="1357298"/>
            <a:ext cx="2023246" cy="646331"/>
          </a:xfrm>
          <a:prstGeom prst="rect">
            <a:avLst/>
          </a:prstGeom>
          <a:solidFill>
            <a:srgbClr val="FF00FF"/>
          </a:solidFill>
          <a:ln>
            <a:solidFill>
              <a:srgbClr val="00FFFF"/>
            </a:solidFill>
          </a:ln>
        </p:spPr>
        <p:txBody>
          <a:bodyPr wrap="none" rtlCol="0">
            <a:spAutoFit/>
          </a:bodyPr>
          <a:lstStyle/>
          <a:p>
            <a:r>
              <a:rPr lang="es-ES" sz="3600" b="1" dirty="0" smtClean="0">
                <a:solidFill>
                  <a:srgbClr val="00FFFF"/>
                </a:solidFill>
              </a:rPr>
              <a:t>JOSE LUIS</a:t>
            </a:r>
            <a:endParaRPr lang="es-ES" sz="3600" b="1" dirty="0">
              <a:solidFill>
                <a:srgbClr val="00FFFF"/>
              </a:solidFill>
            </a:endParaRPr>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899592" y="548680"/>
            <a:ext cx="8244408" cy="6555641"/>
          </a:xfrm>
          <a:prstGeom prst="rect">
            <a:avLst/>
          </a:prstGeom>
        </p:spPr>
        <p:txBody>
          <a:bodyPr wrap="square">
            <a:spAutoFit/>
          </a:bodyPr>
          <a:lstStyle/>
          <a:p>
            <a:r>
              <a:rPr lang="es-ES" sz="2400" b="1" dirty="0" smtClean="0">
                <a:effectLst>
                  <a:glow rad="228600">
                    <a:schemeClr val="accent5">
                      <a:satMod val="175000"/>
                      <a:alpha val="40000"/>
                    </a:schemeClr>
                  </a:glow>
                </a:effectLst>
              </a:rPr>
              <a:t>Este año los Reyes Magos no van a llegar a tu ciudad ya que tenían contratados servicios con nuestra compañía. Disculpen las molestias y Feliz Navidad. </a:t>
            </a:r>
            <a:r>
              <a:rPr lang="es-ES" sz="2400" b="1" dirty="0" err="1" smtClean="0">
                <a:effectLst>
                  <a:glow rad="228600">
                    <a:schemeClr val="accent5">
                      <a:satMod val="175000"/>
                      <a:alpha val="40000"/>
                    </a:schemeClr>
                  </a:glow>
                </a:effectLst>
              </a:rPr>
              <a:t>Fdo</a:t>
            </a:r>
            <a:r>
              <a:rPr lang="es-ES" sz="2400" b="1" dirty="0" smtClean="0">
                <a:effectLst>
                  <a:glow rad="228600">
                    <a:schemeClr val="accent5">
                      <a:satMod val="175000"/>
                      <a:alpha val="40000"/>
                    </a:schemeClr>
                  </a:glow>
                </a:effectLst>
              </a:rPr>
              <a:t>: Iberia.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Espero ser el primero en felicitarte el año nuevo. ¡FELIZ 2025! </a:t>
            </a:r>
            <a:br>
              <a:rPr lang="es-ES" sz="2400" b="1" dirty="0" smtClean="0">
                <a:effectLst>
                  <a:glow rad="228600">
                    <a:schemeClr val="accent5">
                      <a:satMod val="175000"/>
                      <a:alpha val="40000"/>
                    </a:schemeClr>
                  </a:glow>
                </a:effectLst>
              </a:rPr>
            </a:br>
            <a:endParaRPr lang="es-ES" sz="2400" b="1" dirty="0" smtClean="0">
              <a:effectLst>
                <a:glow rad="228600">
                  <a:schemeClr val="accent5">
                    <a:satMod val="175000"/>
                    <a:alpha val="40000"/>
                  </a:schemeClr>
                </a:glow>
              </a:effectLst>
            </a:endParaRPr>
          </a:p>
          <a:p>
            <a:r>
              <a:rPr lang="es-ES" sz="2400" b="1" dirty="0" smtClean="0">
                <a:effectLst>
                  <a:glow rad="228600">
                    <a:schemeClr val="accent5">
                      <a:satMod val="175000"/>
                      <a:alpha val="40000"/>
                    </a:schemeClr>
                  </a:glow>
                </a:effectLst>
              </a:rPr>
              <a:t>Los amigos son como los radares de la guardia civil, aunque no los veas siempre están ahí. Feliz año.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Que este año encuentres felicidad, salud, amor, dinero, paz y todo lo que necesites. Y lo que no encuentres búscalo en Google.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err="1" smtClean="0">
                <a:effectLst>
                  <a:glow rad="228600">
                    <a:schemeClr val="accent5">
                      <a:satMod val="175000"/>
                      <a:alpha val="40000"/>
                    </a:schemeClr>
                  </a:glow>
                </a:effectLst>
              </a:rPr>
              <a:t>Dpto</a:t>
            </a:r>
            <a:r>
              <a:rPr lang="es-ES" sz="2400" b="1" dirty="0" smtClean="0">
                <a:effectLst>
                  <a:glow rad="228600">
                    <a:schemeClr val="accent5">
                      <a:satMod val="175000"/>
                      <a:alpha val="40000"/>
                    </a:schemeClr>
                  </a:glow>
                </a:effectLst>
              </a:rPr>
              <a:t> de atención al cliente de los Reyes Magos. Ha solicitado usted un regalo por encima de sus posibilidades. Por favor, inténtelo de nuevo al año que viene cuando termine la crisis. </a:t>
            </a:r>
            <a:r>
              <a:rPr lang="es-ES" b="1" dirty="0" smtClean="0"/>
              <a:t/>
            </a:r>
            <a:br>
              <a:rPr lang="es-ES" b="1" dirty="0" smtClean="0"/>
            </a:br>
            <a:r>
              <a:rPr lang="es-ES" b="1" dirty="0" smtClean="0"/>
              <a:t/>
            </a:r>
            <a:br>
              <a:rPr lang="es-ES" b="1" dirty="0" smtClean="0"/>
            </a:br>
            <a:endParaRPr lang="es-ES" dirty="0"/>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0" y="-19050"/>
            <a:ext cx="9144000" cy="6877050"/>
          </a:xfrm>
          <a:prstGeom prst="rect">
            <a:avLst/>
          </a:prstGeom>
          <a:noFill/>
          <a:ln w="9525">
            <a:noFill/>
            <a:miter lim="800000"/>
            <a:headEnd/>
            <a:tailEnd/>
          </a:ln>
        </p:spPr>
      </p:pic>
      <p:pic>
        <p:nvPicPr>
          <p:cNvPr id="6146" name="Picture 2" descr="C:\Documents and Settings\Jose Luis\Escritorio\descarga.jpg"/>
          <p:cNvPicPr>
            <a:picLocks noChangeAspect="1" noChangeArrowheads="1"/>
          </p:cNvPicPr>
          <p:nvPr/>
        </p:nvPicPr>
        <p:blipFill>
          <a:blip r:embed="rId3"/>
          <a:srcRect/>
          <a:stretch>
            <a:fillRect/>
          </a:stretch>
        </p:blipFill>
        <p:spPr bwMode="auto">
          <a:xfrm>
            <a:off x="714348" y="642918"/>
            <a:ext cx="7643835" cy="5644657"/>
          </a:xfrm>
          <a:prstGeom prst="rect">
            <a:avLst/>
          </a:prstGeom>
          <a:noFill/>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0" y="-19050"/>
            <a:ext cx="9144000" cy="6877050"/>
          </a:xfrm>
          <a:prstGeom prst="rect">
            <a:avLst/>
          </a:prstGeom>
          <a:noFill/>
          <a:ln w="9525">
            <a:noFill/>
            <a:miter lim="800000"/>
            <a:headEnd/>
            <a:tailEnd/>
          </a:ln>
        </p:spPr>
      </p:pic>
      <p:pic>
        <p:nvPicPr>
          <p:cNvPr id="1026" name="Picture 2" descr="C:\Documents and Settings\Jose Luis\Escritorio\902144858-170667a.jpg"/>
          <p:cNvPicPr>
            <a:picLocks noChangeAspect="1" noChangeArrowheads="1"/>
          </p:cNvPicPr>
          <p:nvPr/>
        </p:nvPicPr>
        <p:blipFill>
          <a:blip r:embed="rId3"/>
          <a:srcRect/>
          <a:stretch>
            <a:fillRect/>
          </a:stretch>
        </p:blipFill>
        <p:spPr bwMode="auto">
          <a:xfrm>
            <a:off x="785786" y="928670"/>
            <a:ext cx="7378799" cy="5214974"/>
          </a:xfrm>
          <a:prstGeom prst="rect">
            <a:avLst/>
          </a:prstGeom>
          <a:noFill/>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0" y="-19050"/>
            <a:ext cx="9144000" cy="6877050"/>
          </a:xfrm>
          <a:prstGeom prst="rect">
            <a:avLst/>
          </a:prstGeom>
          <a:noFill/>
          <a:ln w="9525">
            <a:noFill/>
            <a:miter lim="800000"/>
            <a:headEnd/>
            <a:tailEnd/>
          </a:ln>
        </p:spPr>
      </p:pic>
      <p:sp>
        <p:nvSpPr>
          <p:cNvPr id="14337" name="Rectangle 1"/>
          <p:cNvSpPr>
            <a:spLocks noChangeArrowheads="1"/>
          </p:cNvSpPr>
          <p:nvPr/>
        </p:nvSpPr>
        <p:spPr bwMode="auto">
          <a:xfrm>
            <a:off x="971600" y="721441"/>
            <a:ext cx="7848872" cy="6136559"/>
          </a:xfrm>
          <a:prstGeom prst="rect">
            <a:avLst/>
          </a:prstGeom>
          <a:noFill/>
          <a:ln w="9525">
            <a:noFill/>
            <a:miter lim="800000"/>
            <a:headEnd/>
            <a:tailEnd/>
          </a:ln>
          <a:effectLst/>
        </p:spPr>
        <p:txBody>
          <a:bodyPr vert="horz" wrap="square" lIns="0" tIns="0" rIns="0" bIns="179331"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smtClean="0">
                <a:ln>
                  <a:noFill/>
                </a:ln>
                <a:effectLst>
                  <a:glow rad="228600">
                    <a:schemeClr val="accent5">
                      <a:satMod val="175000"/>
                      <a:alpha val="40000"/>
                    </a:schemeClr>
                  </a:glow>
                </a:effectLst>
                <a:latin typeface="Helvetica Neue"/>
              </a:rPr>
              <a:t>En el cielo están tristes porque han perdido un angelito. No te preocupes, no les diré dónde estás... Feliz año nuevo.</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smtClean="0">
                <a:ln>
                  <a:noFill/>
                </a:ln>
                <a:effectLst>
                  <a:glow rad="228600">
                    <a:schemeClr val="accent5">
                      <a:satMod val="175000"/>
                      <a:alpha val="40000"/>
                    </a:schemeClr>
                  </a:glow>
                </a:effectLst>
                <a:latin typeface="Helvetica Neue"/>
              </a:rPr>
              <a:t> (Los egocéntricos pueden cambiarlo por: "por favor, no les digas dónde estoy". </a:t>
            </a:r>
            <a:br>
              <a:rPr kumimoji="0" lang="es-ES" sz="2000" b="1" i="0" u="none" strike="noStrike" cap="none" normalizeH="0" baseline="0" dirty="0" smtClean="0">
                <a:ln>
                  <a:noFill/>
                </a:ln>
                <a:effectLst>
                  <a:glow rad="228600">
                    <a:schemeClr val="accent5">
                      <a:satMod val="175000"/>
                      <a:alpha val="40000"/>
                    </a:schemeClr>
                  </a:glow>
                </a:effectLst>
                <a:latin typeface="Helvetica Neue"/>
              </a:rPr>
            </a:br>
            <a:endParaRPr lang="es-ES" sz="2000" b="1" dirty="0" smtClean="0">
              <a:effectLst>
                <a:glow rad="228600">
                  <a:schemeClr val="accent5">
                    <a:satMod val="175000"/>
                    <a:alpha val="40000"/>
                  </a:schemeClr>
                </a:glow>
              </a:effectLst>
              <a:latin typeface="Helvetica Neue"/>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smtClean="0">
                <a:ln>
                  <a:noFill/>
                </a:ln>
                <a:effectLst>
                  <a:glow rad="228600">
                    <a:schemeClr val="accent5">
                      <a:satMod val="175000"/>
                      <a:alpha val="40000"/>
                    </a:schemeClr>
                  </a:glow>
                </a:effectLst>
                <a:latin typeface="Helvetica Neue"/>
              </a:rPr>
              <a:t>¡¡ </a:t>
            </a:r>
            <a:r>
              <a:rPr kumimoji="0" lang="es-ES" sz="2000" b="1" i="0" u="none" strike="noStrike" cap="none" normalizeH="0" baseline="0" dirty="0" err="1" smtClean="0">
                <a:ln>
                  <a:noFill/>
                </a:ln>
                <a:effectLst>
                  <a:glow rad="228600">
                    <a:schemeClr val="accent5">
                      <a:satMod val="175000"/>
                      <a:alpha val="40000"/>
                    </a:schemeClr>
                  </a:glow>
                </a:effectLst>
                <a:latin typeface="Helvetica Neue"/>
              </a:rPr>
              <a:t>Boikot</a:t>
            </a:r>
            <a:r>
              <a:rPr kumimoji="0" lang="es-ES" sz="2000" b="1" i="0" u="none" strike="noStrike" cap="none" normalizeH="0" baseline="0" dirty="0" smtClean="0">
                <a:ln>
                  <a:noFill/>
                </a:ln>
                <a:effectLst>
                  <a:glow rad="228600">
                    <a:schemeClr val="accent5">
                      <a:satMod val="175000"/>
                      <a:alpha val="40000"/>
                    </a:schemeClr>
                  </a:glow>
                </a:effectLst>
                <a:latin typeface="Helvetica Neue"/>
              </a:rPr>
              <a:t> a los </a:t>
            </a:r>
            <a:r>
              <a:rPr kumimoji="0" lang="es-ES" sz="2000" b="1" i="0" u="none" strike="noStrike" cap="none" normalizeH="0" baseline="0" dirty="0" err="1" smtClean="0">
                <a:ln>
                  <a:noFill/>
                </a:ln>
                <a:effectLst>
                  <a:glow rad="228600">
                    <a:schemeClr val="accent5">
                      <a:satMod val="175000"/>
                      <a:alpha val="40000"/>
                    </a:schemeClr>
                  </a:glow>
                </a:effectLst>
                <a:latin typeface="Helvetica Neue"/>
              </a:rPr>
              <a:t>sms</a:t>
            </a:r>
            <a:r>
              <a:rPr kumimoji="0" lang="es-ES" sz="2000" b="1" i="0" u="none" strike="noStrike" cap="none" normalizeH="0" baseline="0" dirty="0" smtClean="0">
                <a:ln>
                  <a:noFill/>
                </a:ln>
                <a:effectLst>
                  <a:glow rad="228600">
                    <a:schemeClr val="accent5">
                      <a:satMod val="175000"/>
                      <a:alpha val="40000"/>
                    </a:schemeClr>
                  </a:glow>
                </a:effectLst>
                <a:latin typeface="Helvetica Neue"/>
              </a:rPr>
              <a:t> navideños !! ¡¡Pásalo!! </a:t>
            </a:r>
            <a:br>
              <a:rPr kumimoji="0" lang="es-ES" sz="2000" b="1" i="0" u="none" strike="noStrike" cap="none" normalizeH="0" baseline="0" dirty="0" smtClean="0">
                <a:ln>
                  <a:noFill/>
                </a:ln>
                <a:effectLst>
                  <a:glow rad="228600">
                    <a:schemeClr val="accent5">
                      <a:satMod val="175000"/>
                      <a:alpha val="40000"/>
                    </a:schemeClr>
                  </a:glow>
                </a:effectLst>
                <a:latin typeface="Helvetica Neue"/>
              </a:rPr>
            </a:br>
            <a:r>
              <a:rPr kumimoji="0" lang="es-ES" sz="2000" b="1" i="0" u="none" strike="noStrike" cap="none" normalizeH="0" baseline="0" dirty="0" smtClean="0">
                <a:ln>
                  <a:noFill/>
                </a:ln>
                <a:effectLst>
                  <a:glow rad="228600">
                    <a:schemeClr val="accent5">
                      <a:satMod val="175000"/>
                      <a:alpha val="40000"/>
                    </a:schemeClr>
                  </a:glow>
                </a:effectLst>
                <a:latin typeface="Helvetica Neue"/>
              </a:rPr>
              <a:t/>
            </a:r>
            <a:br>
              <a:rPr kumimoji="0" lang="es-ES" sz="2000" b="1" i="0" u="none" strike="noStrike" cap="none" normalizeH="0" baseline="0" dirty="0" smtClean="0">
                <a:ln>
                  <a:noFill/>
                </a:ln>
                <a:effectLst>
                  <a:glow rad="228600">
                    <a:schemeClr val="accent5">
                      <a:satMod val="175000"/>
                      <a:alpha val="40000"/>
                    </a:schemeClr>
                  </a:glow>
                </a:effectLst>
                <a:latin typeface="Helvetica Neue"/>
              </a:rPr>
            </a:br>
            <a:r>
              <a:rPr kumimoji="0" lang="es-ES" sz="2000" b="1" i="0" u="none" strike="noStrike" cap="none" normalizeH="0" baseline="0" dirty="0" smtClean="0">
                <a:ln>
                  <a:noFill/>
                </a:ln>
                <a:effectLst>
                  <a:glow rad="228600">
                    <a:schemeClr val="accent5">
                      <a:satMod val="175000"/>
                      <a:alpha val="40000"/>
                    </a:schemeClr>
                  </a:glow>
                </a:effectLst>
                <a:latin typeface="Helvetica Neue"/>
              </a:rPr>
              <a:t>Este año no esperes regalos. Estoy de copas con los Reyes Magos y la cosa se nos ha ido de las manos. </a:t>
            </a:r>
            <a:br>
              <a:rPr kumimoji="0" lang="es-ES" sz="2000" b="1" i="0" u="none" strike="noStrike" cap="none" normalizeH="0" baseline="0" dirty="0" smtClean="0">
                <a:ln>
                  <a:noFill/>
                </a:ln>
                <a:effectLst>
                  <a:glow rad="228600">
                    <a:schemeClr val="accent5">
                      <a:satMod val="175000"/>
                      <a:alpha val="40000"/>
                    </a:schemeClr>
                  </a:glow>
                </a:effectLst>
                <a:latin typeface="Helvetica Neue"/>
              </a:rPr>
            </a:br>
            <a:r>
              <a:rPr kumimoji="0" lang="es-ES" sz="2000" b="1" i="0" u="none" strike="noStrike" cap="none" normalizeH="0" baseline="0" dirty="0" smtClean="0">
                <a:ln>
                  <a:noFill/>
                </a:ln>
                <a:effectLst>
                  <a:glow rad="228600">
                    <a:schemeClr val="accent5">
                      <a:satMod val="175000"/>
                      <a:alpha val="40000"/>
                    </a:schemeClr>
                  </a:glow>
                </a:effectLst>
                <a:latin typeface="Helvetica Neue"/>
              </a:rPr>
              <a:t/>
            </a:r>
            <a:br>
              <a:rPr kumimoji="0" lang="es-ES" sz="2000" b="1" i="0" u="none" strike="noStrike" cap="none" normalizeH="0" baseline="0" dirty="0" smtClean="0">
                <a:ln>
                  <a:noFill/>
                </a:ln>
                <a:effectLst>
                  <a:glow rad="228600">
                    <a:schemeClr val="accent5">
                      <a:satMod val="175000"/>
                      <a:alpha val="40000"/>
                    </a:schemeClr>
                  </a:glow>
                </a:effectLst>
                <a:latin typeface="Helvetica Neue"/>
              </a:rPr>
            </a:br>
            <a:r>
              <a:rPr kumimoji="0" lang="es-ES" sz="2000" b="1" i="0" u="none" strike="noStrike" cap="none" normalizeH="0" baseline="0" dirty="0" smtClean="0">
                <a:ln>
                  <a:noFill/>
                </a:ln>
                <a:effectLst>
                  <a:glow rad="228600">
                    <a:schemeClr val="accent5">
                      <a:satMod val="175000"/>
                      <a:alpha val="40000"/>
                    </a:schemeClr>
                  </a:glow>
                </a:effectLst>
                <a:latin typeface="Helvetica Neue"/>
              </a:rPr>
              <a:t>Así se avanza en la vida: Primero uno cree en Papá Noel, luego uno no cree en Papá Noel, y al final uno es Papá Noel. </a:t>
            </a:r>
            <a:br>
              <a:rPr kumimoji="0" lang="es-ES" sz="2000" b="1" i="0" u="none" strike="noStrike" cap="none" normalizeH="0" baseline="0" dirty="0" smtClean="0">
                <a:ln>
                  <a:noFill/>
                </a:ln>
                <a:effectLst>
                  <a:glow rad="228600">
                    <a:schemeClr val="accent5">
                      <a:satMod val="175000"/>
                      <a:alpha val="40000"/>
                    </a:schemeClr>
                  </a:glow>
                </a:effectLst>
                <a:latin typeface="Helvetica Neue"/>
              </a:rPr>
            </a:br>
            <a:r>
              <a:rPr kumimoji="0" lang="es-ES" sz="2000" b="1" i="0" u="none" strike="noStrike" cap="none" normalizeH="0" baseline="0" dirty="0" smtClean="0">
                <a:ln>
                  <a:noFill/>
                </a:ln>
                <a:effectLst>
                  <a:glow rad="228600">
                    <a:schemeClr val="accent5">
                      <a:satMod val="175000"/>
                      <a:alpha val="40000"/>
                    </a:schemeClr>
                  </a:glow>
                </a:effectLst>
                <a:latin typeface="Helvetica Neue"/>
              </a:rPr>
              <a:t/>
            </a:r>
            <a:br>
              <a:rPr kumimoji="0" lang="es-ES" sz="2000" b="1" i="0" u="none" strike="noStrike" cap="none" normalizeH="0" baseline="0" dirty="0" smtClean="0">
                <a:ln>
                  <a:noFill/>
                </a:ln>
                <a:effectLst>
                  <a:glow rad="228600">
                    <a:schemeClr val="accent5">
                      <a:satMod val="175000"/>
                      <a:alpha val="40000"/>
                    </a:schemeClr>
                  </a:glow>
                </a:effectLst>
                <a:latin typeface="Helvetica Neue"/>
              </a:rPr>
            </a:br>
            <a:r>
              <a:rPr kumimoji="0" lang="es-ES" sz="2000" b="1" i="0" u="none" strike="noStrike" cap="none" normalizeH="0" baseline="0" dirty="0" smtClean="0">
                <a:ln>
                  <a:noFill/>
                </a:ln>
                <a:effectLst>
                  <a:glow rad="228600">
                    <a:schemeClr val="accent5">
                      <a:satMod val="175000"/>
                      <a:alpha val="40000"/>
                    </a:schemeClr>
                  </a:glow>
                </a:effectLst>
                <a:latin typeface="Helvetica Neue"/>
              </a:rPr>
              <a:t>Datos DGT muy preocupantes, afirman que 23% de accidentes de tráfico son provocados por consumo de alcohol. Eso significa que el otro 77% de los accidentes son causados por los que beben agua, zumos y refrescos. Al loro con los abstemios!!!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smtClean="0">
                <a:ln>
                  <a:noFill/>
                </a:ln>
                <a:effectLst>
                  <a:glow rad="228600">
                    <a:schemeClr val="accent5">
                      <a:satMod val="175000"/>
                      <a:alpha val="40000"/>
                    </a:schemeClr>
                  </a:glow>
                </a:effectLst>
                <a:latin typeface="Helvetica Neue"/>
              </a:rPr>
              <a:t>Felices fiestas!! </a:t>
            </a:r>
            <a:r>
              <a:rPr kumimoji="0" lang="es-ES" sz="900" b="0" i="0" u="none" strike="noStrike" cap="none" normalizeH="0" baseline="0" dirty="0" smtClean="0">
                <a:ln>
                  <a:noFill/>
                </a:ln>
                <a:solidFill>
                  <a:srgbClr val="ADADAD"/>
                </a:solidFill>
                <a:effectLst/>
                <a:latin typeface="Helvetica Neue"/>
              </a:rPr>
              <a:t/>
            </a:r>
            <a:br>
              <a:rPr kumimoji="0" lang="es-ES" sz="900" b="0" i="0" u="none" strike="noStrike" cap="none" normalizeH="0" baseline="0" dirty="0" smtClean="0">
                <a:ln>
                  <a:noFill/>
                </a:ln>
                <a:solidFill>
                  <a:srgbClr val="ADADAD"/>
                </a:solidFill>
                <a:effectLst/>
                <a:latin typeface="Helvetica Neue"/>
              </a:rPr>
            </a:br>
            <a:r>
              <a:rPr kumimoji="0" lang="es-ES" sz="900" b="0" i="0" u="none" strike="noStrike" cap="none" normalizeH="0" baseline="0" dirty="0" smtClean="0">
                <a:ln>
                  <a:noFill/>
                </a:ln>
                <a:solidFill>
                  <a:srgbClr val="ADADAD"/>
                </a:solidFill>
                <a:effectLst/>
                <a:latin typeface="Helvetica Neue"/>
              </a:rPr>
              <a:t/>
            </a:r>
            <a:br>
              <a:rPr kumimoji="0" lang="es-ES" sz="900" b="0" i="0" u="none" strike="noStrike" cap="none" normalizeH="0" baseline="0" dirty="0" smtClean="0">
                <a:ln>
                  <a:noFill/>
                </a:ln>
                <a:solidFill>
                  <a:srgbClr val="ADADAD"/>
                </a:solidFill>
                <a:effectLst/>
                <a:latin typeface="Helvetica Neue"/>
              </a:rPr>
            </a:br>
            <a:endParaRPr kumimoji="0" lang="es-ES" sz="1800" b="0" i="0" u="none" strike="noStrike" cap="none" normalizeH="0" baseline="0" dirty="0" smtClean="0">
              <a:ln>
                <a:noFill/>
              </a:ln>
              <a:solidFill>
                <a:schemeClr val="tx1"/>
              </a:solidFill>
              <a:effectLst/>
              <a:latin typeface="Arial" pitchFamily="34" charset="0"/>
            </a:endParaRPr>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Jose Luis\Escritorio\5e124637d819b11929d6d0297ece4a5a.gif"/>
          <p:cNvPicPr>
            <a:picLocks noChangeAspect="1" noChangeArrowheads="1" noCrop="1"/>
          </p:cNvPicPr>
          <p:nvPr/>
        </p:nvPicPr>
        <p:blipFill>
          <a:blip r:embed="rId2"/>
          <a:srcRect/>
          <a:stretch>
            <a:fillRect/>
          </a:stretch>
        </p:blipFill>
        <p:spPr bwMode="auto">
          <a:xfrm>
            <a:off x="0" y="0"/>
            <a:ext cx="9144000" cy="7215214"/>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pic>
        <p:nvPicPr>
          <p:cNvPr id="10242" name="Picture 2" descr="C:\Documents and Settings\Jose Luis\Escritorio\6e12dbc1cbf3019597dc2ab86ec14dfa.gif"/>
          <p:cNvPicPr>
            <a:picLocks noChangeAspect="1" noChangeArrowheads="1" noCrop="1"/>
          </p:cNvPicPr>
          <p:nvPr/>
        </p:nvPicPr>
        <p:blipFill>
          <a:blip r:embed="rId3"/>
          <a:srcRect/>
          <a:stretch>
            <a:fillRect/>
          </a:stretch>
        </p:blipFill>
        <p:spPr bwMode="auto">
          <a:xfrm>
            <a:off x="857224" y="428604"/>
            <a:ext cx="7429552" cy="6000792"/>
          </a:xfrm>
          <a:prstGeom prst="rect">
            <a:avLst/>
          </a:prstGeom>
          <a:noFill/>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0"/>
          <p:cNvPicPr>
            <a:picLocks noChangeAspect="1" noChangeArrowheads="1"/>
          </p:cNvPicPr>
          <p:nvPr/>
        </p:nvPicPr>
        <p:blipFill>
          <a:blip r:embed="rId2" cstate="print">
            <a:duotone>
              <a:prstClr val="black"/>
              <a:schemeClr val="accent6">
                <a:tint val="45000"/>
                <a:satMod val="400000"/>
              </a:schemeClr>
            </a:duotone>
            <a:lum bright="-39000"/>
          </a:blip>
          <a:srcRect/>
          <a:stretch>
            <a:fillRect/>
          </a:stretch>
        </p:blipFill>
        <p:spPr bwMode="auto">
          <a:xfrm>
            <a:off x="-50800" y="0"/>
            <a:ext cx="9347200" cy="7010400"/>
          </a:xfrm>
          <a:prstGeom prst="rect">
            <a:avLst/>
          </a:prstGeom>
          <a:noFill/>
          <a:ln w="9525">
            <a:noFill/>
            <a:miter lim="800000"/>
            <a:headEnd/>
            <a:tailEnd/>
          </a:ln>
        </p:spPr>
      </p:pic>
      <p:sp>
        <p:nvSpPr>
          <p:cNvPr id="6" name="5 Rectángulo"/>
          <p:cNvSpPr/>
          <p:nvPr/>
        </p:nvSpPr>
        <p:spPr>
          <a:xfrm>
            <a:off x="1907704" y="2564904"/>
            <a:ext cx="4680108"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a:t>
            </a:r>
            <a:r>
              <a:rPr lang="es-ES" sz="36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BUEN </a:t>
            </a: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pic>
        <p:nvPicPr>
          <p:cNvPr id="11" name="Picture 2" descr="C:\Documents and Settings\Dell\Escritorio\ib1eHhi6GYwzX3.gif"/>
          <p:cNvPicPr>
            <a:picLocks noChangeAspect="1" noChangeArrowheads="1" noCrop="1"/>
          </p:cNvPicPr>
          <p:nvPr/>
        </p:nvPicPr>
        <p:blipFill>
          <a:blip r:embed="rId6" cstate="print"/>
          <a:srcRect/>
          <a:stretch>
            <a:fillRect/>
          </a:stretch>
        </p:blipFill>
        <p:spPr bwMode="auto">
          <a:xfrm>
            <a:off x="539552" y="404664"/>
            <a:ext cx="3456384" cy="1924172"/>
          </a:xfrm>
          <a:prstGeom prst="rect">
            <a:avLst/>
          </a:prstGeom>
          <a:noFill/>
        </p:spPr>
      </p:pic>
    </p:spTree>
  </p:cSld>
  <p:clrMapOvr>
    <a:masterClrMapping/>
  </p:clrMapOvr>
  <p:transition spd="slow" advClick="0" advTm="18000">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OSAS DEL AÑO NUEV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COSAS DEL AÑO NUEVO</Template>
  <TotalTime>18</TotalTime>
  <Words>318</Words>
  <Application>Microsoft Office PowerPoint</Application>
  <PresentationFormat>Presentación en pantalla (4:3)</PresentationFormat>
  <Paragraphs>27</Paragraphs>
  <Slides>29</Slides>
  <Notes>0</Notes>
  <HiddenSlides>0</HiddenSlides>
  <MMClips>0</MMClips>
  <ScaleCrop>false</ScaleCrop>
  <HeadingPairs>
    <vt:vector size="4" baseType="variant">
      <vt:variant>
        <vt:lpstr>Tema</vt:lpstr>
      </vt:variant>
      <vt:variant>
        <vt:i4>2</vt:i4>
      </vt:variant>
      <vt:variant>
        <vt:lpstr>Títulos de diapositiva</vt:lpstr>
      </vt:variant>
      <vt:variant>
        <vt:i4>29</vt:i4>
      </vt:variant>
    </vt:vector>
  </HeadingPairs>
  <TitlesOfParts>
    <vt:vector size="31" baseType="lpstr">
      <vt:lpstr>COSAS DEL AÑO NUEVO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2</cp:revision>
  <dcterms:created xsi:type="dcterms:W3CDTF">2018-12-29T09:51:03Z</dcterms:created>
  <dcterms:modified xsi:type="dcterms:W3CDTF">2018-12-29T10:09:49Z</dcterms:modified>
</cp:coreProperties>
</file>