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425" r:id="rId3"/>
    <p:sldId id="415" r:id="rId4"/>
    <p:sldId id="390" r:id="rId5"/>
    <p:sldId id="393" r:id="rId6"/>
    <p:sldId id="407" r:id="rId7"/>
    <p:sldId id="430" r:id="rId8"/>
    <p:sldId id="432" r:id="rId9"/>
    <p:sldId id="433" r:id="rId10"/>
    <p:sldId id="434" r:id="rId11"/>
    <p:sldId id="436" r:id="rId12"/>
    <p:sldId id="417" r:id="rId13"/>
    <p:sldId id="437" r:id="rId14"/>
    <p:sldId id="438" r:id="rId15"/>
    <p:sldId id="439" r:id="rId16"/>
    <p:sldId id="440" r:id="rId17"/>
    <p:sldId id="441" r:id="rId18"/>
    <p:sldId id="443" r:id="rId19"/>
    <p:sldId id="445" r:id="rId20"/>
    <p:sldId id="446" r:id="rId21"/>
    <p:sldId id="448" r:id="rId22"/>
    <p:sldId id="449" r:id="rId23"/>
    <p:sldId id="451" r:id="rId24"/>
    <p:sldId id="399" r:id="rId25"/>
    <p:sldId id="406" r:id="rId26"/>
    <p:sldId id="391" r:id="rId27"/>
    <p:sldId id="405" r:id="rId28"/>
    <p:sldId id="400" r:id="rId29"/>
    <p:sldId id="458" r:id="rId30"/>
    <p:sldId id="387" r:id="rId31"/>
    <p:sldId id="459" r:id="rId32"/>
  </p:sldIdLst>
  <p:sldSz cx="23774400" cy="1472247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3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k604enzWl7HyysOn9eHvg" hashData="gcqMVp4H5tSR0BQxwtpVV74xAz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31C07"/>
    <a:srgbClr val="1116E9"/>
    <a:srgbClr val="1C861C"/>
    <a:srgbClr val="167ED4"/>
    <a:srgbClr val="663300"/>
    <a:srgbClr val="9933FF"/>
    <a:srgbClr val="21D951"/>
    <a:srgbClr val="38D1F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5645" autoAdjust="0"/>
    <p:restoredTop sz="99728" autoAdjust="0"/>
  </p:normalViewPr>
  <p:slideViewPr>
    <p:cSldViewPr>
      <p:cViewPr>
        <p:scale>
          <a:sx n="30" d="100"/>
          <a:sy n="30" d="100"/>
        </p:scale>
        <p:origin x="-744" y="-300"/>
      </p:cViewPr>
      <p:guideLst>
        <p:guide orient="horz" pos="4638"/>
        <p:guide pos="748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2763" y="4573588"/>
            <a:ext cx="20208875" cy="31559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5525" y="8342313"/>
            <a:ext cx="16643350" cy="376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EC3D45-F9D8-44D3-A11B-47357C67421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80A0B-73EB-4DC8-BC9B-8C7B35C18A0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8013" y="9459913"/>
            <a:ext cx="20208875" cy="29241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78013" y="6240463"/>
            <a:ext cx="20208875" cy="32194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3D1E0F-6528-41E2-B82C-6A71A1FC690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8745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63400" y="3435350"/>
            <a:ext cx="10623550" cy="9715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7B3DA-957F-4AA4-AD82-12766E2F0E9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8963"/>
            <a:ext cx="21396325" cy="2454275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89038" y="3295650"/>
            <a:ext cx="10504487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89038" y="4668838"/>
            <a:ext cx="10504487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077700" y="3295650"/>
            <a:ext cx="10507663" cy="13731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077700" y="4668838"/>
            <a:ext cx="10507663" cy="84820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79CB10-2DA6-42FC-B23F-97D164E7722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E1F419-6155-4A6D-B242-A796B2BFB72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01185-972B-4428-AE45-618B24B4A85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89038" y="585788"/>
            <a:ext cx="7821612" cy="24955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294813" y="585788"/>
            <a:ext cx="13290550" cy="12565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89038" y="3081338"/>
            <a:ext cx="7821612" cy="100695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7A95EA-417A-4B0E-B42B-D510A6C52CD9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59313" y="10306050"/>
            <a:ext cx="14265275" cy="12160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59313" y="1316038"/>
            <a:ext cx="14265275" cy="8832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59313" y="11522075"/>
            <a:ext cx="14265275" cy="17287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5B1BF7-EB05-40E8-A6BD-58409484242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AF298B-073F-4118-A174-3D65F3924ED8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237075" y="590550"/>
            <a:ext cx="5349875" cy="125603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87450" y="590550"/>
            <a:ext cx="15897225" cy="125603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FF4DC2-B773-4888-BA9D-50298724216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83080" y="4573513"/>
            <a:ext cx="20208240" cy="31557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66160" y="8342736"/>
            <a:ext cx="16642080" cy="3762410"/>
          </a:xfrm>
        </p:spPr>
        <p:txBody>
          <a:bodyPr/>
          <a:lstStyle>
            <a:lvl1pPr marL="0" indent="0" algn="ctr">
              <a:buNone/>
              <a:defRPr/>
            </a:lvl1pPr>
            <a:lvl2pPr marL="1099677" indent="0" algn="ctr">
              <a:buNone/>
              <a:defRPr/>
            </a:lvl2pPr>
            <a:lvl3pPr marL="2199351" indent="0" algn="ctr">
              <a:buNone/>
              <a:defRPr/>
            </a:lvl3pPr>
            <a:lvl4pPr marL="3299028" indent="0" algn="ctr">
              <a:buNone/>
              <a:defRPr/>
            </a:lvl4pPr>
            <a:lvl5pPr marL="4398702" indent="0" algn="ctr">
              <a:buNone/>
              <a:defRPr/>
            </a:lvl5pPr>
            <a:lvl6pPr marL="5498379" indent="0" algn="ctr">
              <a:buNone/>
              <a:defRPr/>
            </a:lvl6pPr>
            <a:lvl7pPr marL="6598056" indent="0" algn="ctr">
              <a:buNone/>
              <a:defRPr/>
            </a:lvl7pPr>
            <a:lvl8pPr marL="7697730" indent="0" algn="ctr">
              <a:buNone/>
              <a:defRPr/>
            </a:lvl8pPr>
            <a:lvl9pPr marL="879740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3140F8-A267-4B9C-BA72-06BD7643CC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2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7450" y="590550"/>
            <a:ext cx="2139950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7450" y="3435350"/>
            <a:ext cx="21399500" cy="971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7450" y="13406438"/>
            <a:ext cx="5548313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defTabSz="2209800">
              <a:defRPr sz="3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4825" y="13406438"/>
            <a:ext cx="7524750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ctr" defTabSz="2209800">
              <a:defRPr sz="3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638" y="13406438"/>
            <a:ext cx="5548312" cy="102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017" tIns="110509" rIns="221017" bIns="110509" numCol="1" anchor="t" anchorCtr="0" compatLnSpc="1">
            <a:prstTxWarp prst="textNoShape">
              <a:avLst/>
            </a:prstTxWarp>
          </a:bodyPr>
          <a:lstStyle>
            <a:lvl1pPr algn="r" defTabSz="2209800">
              <a:defRPr sz="3400"/>
            </a:lvl1pPr>
          </a:lstStyle>
          <a:p>
            <a:fld id="{4F8313CA-AABD-48B3-BD50-A754798FAC4C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Click="0" advTm="12000">
    <p:randomBar dir="vert"/>
  </p:transition>
  <p:txStyles>
    <p:titleStyle>
      <a:lvl1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4572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9144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13716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1828800" algn="ctr" defTabSz="2209800" rtl="0" eaLnBrk="1" fontAlgn="base" hangingPunct="1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8675" indent="-828675" algn="l" defTabSz="2209800" rtl="0" eaLnBrk="1" fontAlgn="base" hangingPunct="1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97050" indent="-690563" algn="l" defTabSz="2209800" rtl="0" eaLnBrk="1" fontAlgn="base" hangingPunct="1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62250" indent="-552450" algn="l" defTabSz="220980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68738" indent="-554038" algn="l" defTabSz="220980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720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292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864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436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00850" indent="-550863" algn="l" defTabSz="220980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88720" y="589582"/>
            <a:ext cx="21396960" cy="2453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8720" y="3435245"/>
            <a:ext cx="21396960" cy="9716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887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22920" y="13406995"/>
            <a:ext cx="75285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ctr">
              <a:defRPr sz="3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038320" y="13406995"/>
            <a:ext cx="5547360" cy="1022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19977" tIns="109989" rIns="219977" bIns="109989" numCol="1" anchor="t" anchorCtr="0" compatLnSpc="1">
            <a:prstTxWarp prst="textNoShape">
              <a:avLst/>
            </a:prstTxWarp>
          </a:bodyPr>
          <a:lstStyle>
            <a:lvl1pPr algn="r">
              <a:defRPr sz="3400"/>
            </a:lvl1pPr>
          </a:lstStyle>
          <a:p>
            <a:fld id="{36437164-4176-449C-BDD5-DCCB9DC60C9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ransition spd="slow" advClick="0" advTm="12000">
    <p:randomBa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5pPr>
      <a:lvl6pPr marL="1099886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6pPr>
      <a:lvl7pPr marL="2199772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7pPr>
      <a:lvl8pPr marL="3299658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8pPr>
      <a:lvl9pPr marL="4399544" algn="ctr" rtl="0" fontAlgn="base">
        <a:spcBef>
          <a:spcPct val="0"/>
        </a:spcBef>
        <a:spcAft>
          <a:spcPct val="0"/>
        </a:spcAft>
        <a:defRPr sz="10600">
          <a:solidFill>
            <a:schemeClr val="tx2"/>
          </a:solidFill>
          <a:latin typeface="Arial" charset="0"/>
        </a:defRPr>
      </a:lvl9pPr>
    </p:titleStyle>
    <p:bodyStyle>
      <a:lvl1pPr marL="824915" indent="-824915" algn="l" rtl="0" fontAlgn="base">
        <a:spcBef>
          <a:spcPct val="20000"/>
        </a:spcBef>
        <a:spcAft>
          <a:spcPct val="0"/>
        </a:spcAft>
        <a:buChar char="•"/>
        <a:defRPr sz="7700">
          <a:solidFill>
            <a:schemeClr val="tx1"/>
          </a:solidFill>
          <a:latin typeface="+mn-lt"/>
          <a:ea typeface="+mn-ea"/>
          <a:cs typeface="+mn-cs"/>
        </a:defRPr>
      </a:lvl1pPr>
      <a:lvl2pPr marL="1787315" indent="-687429" algn="l" rtl="0" fontAlgn="base">
        <a:spcBef>
          <a:spcPct val="20000"/>
        </a:spcBef>
        <a:spcAft>
          <a:spcPct val="0"/>
        </a:spcAft>
        <a:buChar char="–"/>
        <a:defRPr sz="6700">
          <a:solidFill>
            <a:schemeClr val="tx1"/>
          </a:solidFill>
          <a:latin typeface="+mn-lt"/>
        </a:defRPr>
      </a:lvl2pPr>
      <a:lvl3pPr marL="2749715" indent="-549943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49601" indent="-549943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49487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6049373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7149259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8249145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9349031" indent="-549943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109988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2pPr>
      <a:lvl3pPr marL="219977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3pPr>
      <a:lvl4pPr marL="329965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4pPr>
      <a:lvl5pPr marL="4399544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5pPr>
      <a:lvl6pPr marL="5499430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6pPr>
      <a:lvl7pPr marL="6599316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7pPr>
      <a:lvl8pPr marL="7699202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8pPr>
      <a:lvl9pPr marL="8799088" algn="l" defTabSz="2199772" rtl="0" eaLnBrk="1" latinLnBrk="0" hangingPunct="1">
        <a:defRPr sz="4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Espace réservé du contenu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Espace réservé du contenu 3"/>
          <p:cNvPicPr>
            <a:picLocks noChangeAspect="1"/>
          </p:cNvPicPr>
          <p:nvPr/>
        </p:nvPicPr>
        <p:blipFill>
          <a:blip r:embed="rId4"/>
          <a:srcRect b="3903"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816888" y="11825288"/>
            <a:ext cx="2016125" cy="21066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055" name="WordArt 7" descr="rainbow"/>
          <p:cNvSpPr>
            <a:spLocks noChangeArrowheads="1" noChangeShapeType="1" noTextEdit="1"/>
          </p:cNvSpPr>
          <p:nvPr/>
        </p:nvSpPr>
        <p:spPr bwMode="auto">
          <a:xfrm>
            <a:off x="12607925" y="12977813"/>
            <a:ext cx="7305675" cy="923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14562138"/>
            <a:ext cx="23774400" cy="16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1" name="WordArt 23" descr="rainbow"/>
          <p:cNvSpPr>
            <a:spLocks noChangeArrowheads="1" noChangeShapeType="1" noTextEdit="1"/>
          </p:cNvSpPr>
          <p:nvPr/>
        </p:nvSpPr>
        <p:spPr bwMode="auto">
          <a:xfrm>
            <a:off x="3100326" y="3289271"/>
            <a:ext cx="17502310" cy="819316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LA VIDA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SENCILLA DE </a:t>
            </a:r>
          </a:p>
          <a:p>
            <a:pPr algn="ctr"/>
            <a:r>
              <a:rPr lang="es-ES" sz="3600" b="1" kern="10" dirty="0" smtClean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Ravie" pitchFamily="82" charset="0"/>
              </a:rPr>
              <a:t>JESUS</a:t>
            </a:r>
            <a:endParaRPr lang="es-ES" sz="3600" b="1" kern="10" dirty="0">
              <a:ln w="9525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Ravie" pitchFamily="82" charset="0"/>
            </a:endParaRPr>
          </a:p>
        </p:txBody>
      </p:sp>
      <p:pic>
        <p:nvPicPr>
          <p:cNvPr id="2074" name="Picture 6" descr="0_6e3ba_70425c9_L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812000" y="0"/>
            <a:ext cx="3962400" cy="279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1100062" y="13290591"/>
            <a:ext cx="4929555" cy="754053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dirty="0" smtClean="0"/>
              <a:t>ANDREA BOCELLI</a:t>
            </a:r>
            <a:endParaRPr lang="es-ES" dirty="0"/>
          </a:p>
        </p:txBody>
      </p:sp>
    </p:spTree>
  </p:cSld>
  <p:clrMapOvr>
    <a:masterClrMapping/>
  </p:clrMapOvr>
  <p:transition spd="slow" advClick="0" advTm="15000">
    <p:randomBar dir="vert"/>
    <p:sndAc>
      <p:stSnd loop="1">
        <p:snd r:embed="rId2" name="06 - noche de paz (silent nigh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20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20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000"/>
                                        <p:tgtEl>
                                          <p:spTgt spid="20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686" name="Picture 14" descr="35474-0-niev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909800"/>
          </a:xfrm>
          <a:prstGeom prst="rect">
            <a:avLst/>
          </a:prstGeom>
          <a:noFill/>
        </p:spPr>
      </p:pic>
      <p:pic>
        <p:nvPicPr>
          <p:cNvPr id="284687" name="Imag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743004" y="1289007"/>
            <a:ext cx="942981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He aquí un hombre que nació en una aldea insignificante</a:t>
            </a:r>
            <a:endParaRPr lang="es-ES" sz="7200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284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05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8055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362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Rectángulo"/>
          <p:cNvSpPr/>
          <p:nvPr/>
        </p:nvSpPr>
        <p:spPr>
          <a:xfrm>
            <a:off x="2528822" y="1289007"/>
            <a:ext cx="1063945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Creció en una villa oscura</a:t>
            </a:r>
            <a:endParaRPr lang="es-ES" sz="72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750"/>
                            </p:stCondLst>
                            <p:childTnLst>
                              <p:par>
                                <p:cTn id="1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258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50"/>
                            </p:stCondLst>
                            <p:childTnLst>
                              <p:par>
                                <p:cTn id="1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6" dur="2000"/>
                                        <p:tgtEl>
                                          <p:spTgt spid="2580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8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124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1122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1123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23774400" cy="15151100"/>
          </a:xfrm>
        </p:spPr>
      </p:pic>
      <p:sp>
        <p:nvSpPr>
          <p:cNvPr id="5" name="4 Rectángulo"/>
          <p:cNvSpPr/>
          <p:nvPr/>
        </p:nvSpPr>
        <p:spPr>
          <a:xfrm>
            <a:off x="1528690" y="1431883"/>
            <a:ext cx="950125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Durante tres años fue predicador ambulante</a:t>
            </a:r>
            <a:endParaRPr lang="es-ES" sz="72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 decel="100000"/>
                                        <p:tgtEl>
                                          <p:spTgt spid="261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61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5459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428625"/>
            <a:ext cx="23774400" cy="15151100"/>
          </a:xfrm>
        </p:spPr>
      </p:pic>
      <p:sp>
        <p:nvSpPr>
          <p:cNvPr id="4" name="3 Rectángulo"/>
          <p:cNvSpPr/>
          <p:nvPr/>
        </p:nvSpPr>
        <p:spPr>
          <a:xfrm>
            <a:off x="1171500" y="717503"/>
            <a:ext cx="10591361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Trabajó hasta los 30 años</a:t>
            </a:r>
          </a:p>
          <a:p>
            <a:r>
              <a:rPr lang="fr-FR" sz="7200" dirty="0" smtClean="0">
                <a:solidFill>
                  <a:srgbClr val="FF0000"/>
                </a:solidFill>
                <a:latin typeface="Berlin Sans FB Demi" pitchFamily="34" charset="0"/>
              </a:rPr>
              <a:t> en una carpintería</a:t>
            </a:r>
            <a:endParaRPr lang="es-ES" sz="72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8" descr="Nieve_con_Formas_Raras_1024x768-6089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801850"/>
          </a:xfrm>
          <a:prstGeom prst="rect">
            <a:avLst/>
          </a:prstGeom>
          <a:noFill/>
        </p:spPr>
      </p:pic>
      <p:sp>
        <p:nvSpPr>
          <p:cNvPr id="188420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1003255"/>
            <a:ext cx="13030208" cy="3024187"/>
          </a:xfrm>
        </p:spPr>
        <p:txBody>
          <a:bodyPr/>
          <a:lstStyle/>
          <a:p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Nunca escribió un 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</a:rPr>
              <a:t>libro</a:t>
            </a:r>
            <a:r>
              <a:rPr lang="fr-FR" sz="9600" dirty="0" smtClean="0">
                <a:solidFill>
                  <a:schemeClr val="bg1"/>
                </a:solidFill>
              </a:rPr>
              <a:t> </a:t>
            </a:r>
            <a:r>
              <a:rPr lang="fr-FR" sz="9600" dirty="0">
                <a:solidFill>
                  <a:schemeClr val="bg1"/>
                </a:solidFill>
              </a:rPr>
              <a:t/>
            </a:r>
            <a:br>
              <a:rPr lang="fr-FR" sz="9600" dirty="0">
                <a:solidFill>
                  <a:schemeClr val="bg1"/>
                </a:solidFill>
              </a:rPr>
            </a:br>
            <a:endParaRPr lang="es-ES" sz="9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asas-en-nieve-navidad-9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87325"/>
            <a:ext cx="23774400" cy="14909800"/>
          </a:xfrm>
          <a:prstGeom prst="rect">
            <a:avLst/>
          </a:prstGeom>
          <a:noFill/>
        </p:spPr>
      </p:pic>
      <p:sp>
        <p:nvSpPr>
          <p:cNvPr id="190467" name="Rectangle 3"/>
          <p:cNvSpPr>
            <a:spLocks noGrp="1" noChangeArrowheads="1"/>
          </p:cNvSpPr>
          <p:nvPr>
            <p:ph type="title"/>
          </p:nvPr>
        </p:nvSpPr>
        <p:spPr>
          <a:xfrm>
            <a:off x="742872" y="0"/>
            <a:ext cx="11001452" cy="2452687"/>
          </a:xfrm>
        </p:spPr>
        <p:txBody>
          <a:bodyPr/>
          <a:lstStyle/>
          <a:p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No formó una familia.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04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"/>
                            </p:stCondLst>
                            <p:childTnLst>
                              <p:par>
                                <p:cTn id="1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28625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1491" name="Rectangle 3"/>
          <p:cNvSpPr>
            <a:spLocks noChangeArrowheads="1"/>
          </p:cNvSpPr>
          <p:nvPr/>
        </p:nvSpPr>
        <p:spPr bwMode="auto">
          <a:xfrm>
            <a:off x="671434" y="717503"/>
            <a:ext cx="10849445" cy="1985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No fue a la 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</a:rPr>
              <a:t>universidad</a:t>
            </a:r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"/>
                            </p:stCondLst>
                            <p:childTnLst>
                              <p:par>
                                <p:cTn id="1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4450791177_b7b9e1e571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93663"/>
            <a:ext cx="23774400" cy="14816138"/>
          </a:xfrm>
          <a:prstGeom prst="rect">
            <a:avLst/>
          </a:prstGeom>
          <a:noFill/>
        </p:spPr>
      </p:pic>
      <p:sp>
        <p:nvSpPr>
          <p:cNvPr id="185349" name="Rectangle 5"/>
          <p:cNvSpPr>
            <a:spLocks noChangeArrowheads="1"/>
          </p:cNvSpPr>
          <p:nvPr/>
        </p:nvSpPr>
        <p:spPr bwMode="auto">
          <a:xfrm>
            <a:off x="4757738" y="1384300"/>
            <a:ext cx="16057562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09800"/>
            <a:r>
              <a:rPr lang="fr-FR" sz="9600">
                <a:solidFill>
                  <a:schemeClr val="bg1"/>
                </a:solidFill>
              </a:rPr>
              <a:t/>
            </a:r>
            <a:br>
              <a:rPr lang="fr-FR" sz="9600">
                <a:solidFill>
                  <a:schemeClr val="bg1"/>
                </a:solidFill>
              </a:rPr>
            </a:br>
            <a:endParaRPr lang="es-ES" sz="9600">
              <a:solidFill>
                <a:schemeClr val="bg1"/>
              </a:solidFill>
            </a:endParaRPr>
          </a:p>
        </p:txBody>
      </p:sp>
      <p:sp>
        <p:nvSpPr>
          <p:cNvPr id="185350" name="Rectangle 6"/>
          <p:cNvSpPr>
            <a:spLocks noChangeArrowheads="1"/>
          </p:cNvSpPr>
          <p:nvPr/>
        </p:nvSpPr>
        <p:spPr bwMode="auto">
          <a:xfrm>
            <a:off x="671434" y="788941"/>
            <a:ext cx="12571438" cy="44473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Nunca viajó a más de trescientos kilómetros de su ciudad natal. </a:t>
            </a:r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160"/>
                            </p:stCondLst>
                            <p:childTnLst>
                              <p:par>
                                <p:cTn id="11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3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539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1189" name="Rectangle 5"/>
          <p:cNvSpPr>
            <a:spLocks noChangeArrowheads="1"/>
          </p:cNvSpPr>
          <p:nvPr/>
        </p:nvSpPr>
        <p:spPr bwMode="auto">
          <a:xfrm>
            <a:off x="814310" y="860379"/>
            <a:ext cx="18584919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No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hizo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ninguna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de las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cosas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que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generalmente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acompañan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a los "grandes</a:t>
            </a:r>
            <a:r>
              <a:rPr lang="fr-FR" sz="8800" dirty="0">
                <a:solidFill>
                  <a:schemeClr val="bg1"/>
                </a:solidFill>
              </a:rPr>
              <a:t>".</a:t>
            </a: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26" presetClass="emph" presetSubtype="0" repeatCount="3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6371" name="Rectangle 3"/>
          <p:cNvSpPr>
            <a:spLocks noChangeArrowheads="1"/>
          </p:cNvSpPr>
          <p:nvPr/>
        </p:nvSpPr>
        <p:spPr bwMode="auto">
          <a:xfrm>
            <a:off x="742872" y="1217569"/>
            <a:ext cx="18537238" cy="26843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77" tIns="109989" rIns="219977" bIns="109989">
            <a:spAutoFit/>
          </a:bodyPr>
          <a:lstStyle/>
          <a:p>
            <a:pPr defTabSz="2200275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Nunca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puso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sus pies en lo que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consideraríamos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una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gran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ciudad</a:t>
            </a:r>
            <a:endParaRPr lang="es-ES" sz="80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86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4563" name="Rectangle 3"/>
          <p:cNvSpPr>
            <a:spLocks noGrp="1" noChangeArrowheads="1"/>
          </p:cNvSpPr>
          <p:nvPr>
            <p:ph type="title"/>
          </p:nvPr>
        </p:nvSpPr>
        <p:spPr>
          <a:xfrm>
            <a:off x="1600128" y="-4926099"/>
            <a:ext cx="14144724" cy="16937038"/>
          </a:xfrm>
        </p:spPr>
        <p:txBody>
          <a:bodyPr/>
          <a:lstStyle/>
          <a:p>
            <a:pPr algn="l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La opinión 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popular se </a:t>
            </a:r>
            <a:r>
              <a:rPr lang="fr-FR" sz="8800" dirty="0" err="1">
                <a:solidFill>
                  <a:srgbClr val="FF0000"/>
                </a:solidFill>
                <a:latin typeface="Berlin Sans FB Demi" pitchFamily="34" charset="0"/>
              </a:rPr>
              <a:t>puso</a:t>
            </a:r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 en contra suya. </a:t>
            </a:r>
            <a:r>
              <a:rPr lang="fr-FR" dirty="0">
                <a:solidFill>
                  <a:schemeClr val="tx1"/>
                </a:solidFill>
              </a:rPr>
              <a:t/>
            </a:r>
            <a:br>
              <a:rPr lang="fr-FR" dirty="0">
                <a:solidFill>
                  <a:schemeClr val="tx1"/>
                </a:solidFill>
              </a:rPr>
            </a:b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45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5587" name="Rectangle 3"/>
          <p:cNvSpPr>
            <a:spLocks noChangeArrowheads="1"/>
          </p:cNvSpPr>
          <p:nvPr/>
        </p:nvSpPr>
        <p:spPr bwMode="auto">
          <a:xfrm>
            <a:off x="1028624" y="646065"/>
            <a:ext cx="15930674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6600" dirty="0">
                <a:solidFill>
                  <a:srgbClr val="FF0000"/>
                </a:solidFill>
                <a:latin typeface="Berlin Sans FB Demi" pitchFamily="34" charset="0"/>
              </a:rPr>
              <a:t>Sus amigos huyeron. Uno de ellos lo traicionó. Fue entregado a sus enemigos</a:t>
            </a:r>
            <a:endParaRPr lang="es-ES" sz="66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6613" name="Rectangle 5"/>
          <p:cNvSpPr>
            <a:spLocks noChangeArrowheads="1"/>
          </p:cNvSpPr>
          <p:nvPr/>
        </p:nvSpPr>
        <p:spPr bwMode="auto">
          <a:xfrm>
            <a:off x="814310" y="1074693"/>
            <a:ext cx="17226001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Tuvo que soportar la farsa de un proceso judicial. </a:t>
            </a:r>
            <a:r>
              <a:rPr lang="fr-FR" sz="9600" dirty="0"/>
              <a:t/>
            </a:r>
            <a:br>
              <a:rPr lang="fr-FR" sz="9600" dirty="0"/>
            </a:br>
            <a:endParaRPr lang="es-ES" sz="9600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66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6886540" y="860379"/>
            <a:ext cx="15373382" cy="346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800" dirty="0">
                <a:solidFill>
                  <a:srgbClr val="FF0000"/>
                </a:solidFill>
                <a:latin typeface="Berlin Sans FB Demi" pitchFamily="34" charset="0"/>
              </a:rPr>
              <a:t>No tuvo más credenciales que su propia persona.</a:t>
            </a:r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93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7" descr="DSC_0275 bis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9683" name="Rectangle 3"/>
          <p:cNvSpPr>
            <a:spLocks noChangeArrowheads="1"/>
          </p:cNvSpPr>
          <p:nvPr/>
        </p:nvSpPr>
        <p:spPr bwMode="auto">
          <a:xfrm>
            <a:off x="742872" y="931817"/>
            <a:ext cx="13933518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9600" dirty="0">
                <a:solidFill>
                  <a:srgbClr val="FF0000"/>
                </a:solidFill>
                <a:latin typeface="Berlin Sans FB Demi" pitchFamily="34" charset="0"/>
              </a:rPr>
              <a:t>Lo asesinaron clavándolo en una cruz, entre dos ladrones</a:t>
            </a:r>
            <a:r>
              <a:rPr lang="fr-FR" dirty="0">
                <a:solidFill>
                  <a:srgbClr val="FF0000"/>
                </a:solidFill>
                <a:latin typeface="Berlin Sans FB Demi" pitchFamily="34" charset="0"/>
              </a:rPr>
              <a:t>.</a:t>
            </a:r>
            <a:endParaRPr lang="es-ES" sz="96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9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23774400" cy="15362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4805" name="Rectangle 5"/>
          <p:cNvSpPr>
            <a:spLocks noChangeArrowheads="1"/>
          </p:cNvSpPr>
          <p:nvPr/>
        </p:nvSpPr>
        <p:spPr bwMode="auto">
          <a:xfrm>
            <a:off x="1028624" y="788941"/>
            <a:ext cx="1472250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Lo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sepultaron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en una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tumba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</a:rPr>
              <a:t>prestada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por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la </a:t>
            </a:r>
            <a:r>
              <a:rPr lang="fr-FR" sz="8000" dirty="0" err="1">
                <a:solidFill>
                  <a:srgbClr val="FF0000"/>
                </a:solidFill>
                <a:latin typeface="Berlin Sans FB Demi" pitchFamily="34" charset="0"/>
              </a:rPr>
              <a:t>compasión</a:t>
            </a:r>
            <a:r>
              <a:rPr lang="fr-FR" sz="8000" dirty="0">
                <a:solidFill>
                  <a:srgbClr val="FF0000"/>
                </a:solidFill>
                <a:latin typeface="Berlin Sans FB Demi" pitchFamily="34" charset="0"/>
              </a:rPr>
              <a:t> de un amigo</a:t>
            </a:r>
            <a:endParaRPr lang="es-ES" sz="80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048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9" descr="rose-en-hiver-visoflora-21779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2757" name="Rectangle 5"/>
          <p:cNvSpPr>
            <a:spLocks noChangeArrowheads="1"/>
          </p:cNvSpPr>
          <p:nvPr/>
        </p:nvSpPr>
        <p:spPr bwMode="auto">
          <a:xfrm>
            <a:off x="2670175" y="449263"/>
            <a:ext cx="18505488" cy="637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Mientras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agonizaba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, los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encargados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de su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ejecución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se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disputaron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la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única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cosa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que fue de su</a:t>
            </a:r>
            <a:br>
              <a:rPr lang="fr-FR" sz="8000" dirty="0">
                <a:solidFill>
                  <a:srgbClr val="FF0000"/>
                </a:solidFill>
                <a:latin typeface="Bauhaus 93" pitchFamily="82" charset="0"/>
              </a:rPr>
            </a:b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propiedad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: una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túnica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. </a:t>
            </a:r>
            <a:r>
              <a:rPr lang="fr-FR" sz="8800" dirty="0">
                <a:solidFill>
                  <a:schemeClr val="bg1"/>
                </a:solidFill>
              </a:rPr>
              <a:t/>
            </a:r>
            <a:br>
              <a:rPr lang="fr-FR" sz="8800" dirty="0">
                <a:solidFill>
                  <a:schemeClr val="bg1"/>
                </a:solidFill>
              </a:rPr>
            </a:br>
            <a:endParaRPr lang="es-ES" sz="8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7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027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3779" name="Rectangle 3"/>
          <p:cNvSpPr>
            <a:spLocks noChangeArrowheads="1"/>
          </p:cNvSpPr>
          <p:nvPr/>
        </p:nvSpPr>
        <p:spPr bwMode="auto">
          <a:xfrm>
            <a:off x="1743004" y="1003255"/>
            <a:ext cx="19362802" cy="3462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2209800"/>
            <a:r>
              <a:rPr lang="fr-FR" sz="8800" dirty="0" err="1">
                <a:solidFill>
                  <a:srgbClr val="FF0000"/>
                </a:solidFill>
                <a:latin typeface="Bauhaus 93" pitchFamily="82" charset="0"/>
              </a:rPr>
              <a:t>Según</a:t>
            </a:r>
            <a:r>
              <a:rPr lang="fr-FR" sz="8800" dirty="0">
                <a:solidFill>
                  <a:srgbClr val="FF0000"/>
                </a:solidFill>
                <a:latin typeface="Bauhaus 93" pitchFamily="82" charset="0"/>
              </a:rPr>
              <a:t> las "</a:t>
            </a:r>
            <a:r>
              <a:rPr lang="fr-FR" sz="8800" dirty="0" err="1">
                <a:solidFill>
                  <a:srgbClr val="FF0000"/>
                </a:solidFill>
                <a:latin typeface="Bauhaus 93" pitchFamily="82" charset="0"/>
              </a:rPr>
              <a:t>normas</a:t>
            </a:r>
            <a:r>
              <a:rPr lang="fr-FR" sz="8800" dirty="0">
                <a:solidFill>
                  <a:srgbClr val="FF0000"/>
                </a:solidFill>
                <a:latin typeface="Bauhaus 93" pitchFamily="82" charset="0"/>
              </a:rPr>
              <a:t> sociales", su vida fue un </a:t>
            </a:r>
            <a:r>
              <a:rPr lang="fr-FR" sz="8800" dirty="0" err="1">
                <a:solidFill>
                  <a:srgbClr val="FF0000"/>
                </a:solidFill>
                <a:latin typeface="Bauhaus 93" pitchFamily="82" charset="0"/>
              </a:rPr>
              <a:t>fracaso</a:t>
            </a:r>
            <a:r>
              <a:rPr lang="fr-FR" sz="8800" dirty="0">
                <a:solidFill>
                  <a:srgbClr val="FF0000"/>
                </a:solidFill>
                <a:latin typeface="Bauhaus 93" pitchFamily="82" charset="0"/>
              </a:rPr>
              <a:t> total.</a:t>
            </a:r>
            <a:r>
              <a:rPr lang="fr-FR" dirty="0"/>
              <a:t/>
            </a:r>
            <a:br>
              <a:rPr lang="fr-FR" dirty="0"/>
            </a:br>
            <a:endParaRPr lang="es-ES" dirty="0"/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37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nieve-1600-x-12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</p:spPr>
      </p:pic>
      <p:sp>
        <p:nvSpPr>
          <p:cNvPr id="198663" name="Rectangle 7"/>
          <p:cNvSpPr>
            <a:spLocks noChangeArrowheads="1"/>
          </p:cNvSpPr>
          <p:nvPr/>
        </p:nvSpPr>
        <p:spPr bwMode="auto">
          <a:xfrm>
            <a:off x="654050" y="520700"/>
            <a:ext cx="2225675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2209800"/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Han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pasado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casi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veinte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siglos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y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hoy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Él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es la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pieza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 central en el "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ajedrez</a:t>
            </a:r>
            <a:r>
              <a:rPr lang="fr-FR" sz="8000" dirty="0">
                <a:solidFill>
                  <a:srgbClr val="FF0000"/>
                </a:solidFill>
                <a:latin typeface="Bauhaus 93" pitchFamily="82" charset="0"/>
              </a:rPr>
              <a:t>" de la historia </a:t>
            </a:r>
            <a:r>
              <a:rPr lang="fr-FR" sz="8000" dirty="0" err="1">
                <a:solidFill>
                  <a:srgbClr val="FF0000"/>
                </a:solidFill>
                <a:latin typeface="Bauhaus 93" pitchFamily="82" charset="0"/>
              </a:rPr>
              <a:t>humana</a:t>
            </a:r>
            <a:endParaRPr lang="es-ES" sz="8000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86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0709" name="Rectangle 5"/>
          <p:cNvSpPr>
            <a:spLocks noChangeArrowheads="1"/>
          </p:cNvSpPr>
          <p:nvPr/>
        </p:nvSpPr>
        <p:spPr bwMode="auto">
          <a:xfrm>
            <a:off x="671434" y="931817"/>
            <a:ext cx="1943113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defTabSz="2209800"/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No es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exagerado</a:t>
            </a:r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decir</a:t>
            </a:r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 que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todos</a:t>
            </a:r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 los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ejércitos</a:t>
            </a:r>
            <a:r>
              <a:rPr lang="fr-FR" sz="9600" dirty="0">
                <a:solidFill>
                  <a:srgbClr val="FF0000"/>
                </a:solidFill>
                <a:latin typeface="Bauhaus 93" pitchFamily="82" charset="0"/>
              </a:rPr>
              <a:t> que han </a:t>
            </a:r>
            <a:r>
              <a:rPr lang="fr-FR" sz="9600" dirty="0" err="1">
                <a:solidFill>
                  <a:srgbClr val="FF0000"/>
                </a:solidFill>
                <a:latin typeface="Bauhaus 93" pitchFamily="82" charset="0"/>
              </a:rPr>
              <a:t>marchado</a:t>
            </a:r>
            <a:r>
              <a:rPr lang="fr-FR" dirty="0">
                <a:solidFill>
                  <a:srgbClr val="FF0000"/>
                </a:solidFill>
                <a:latin typeface="Bauhaus 93" pitchFamily="82" charset="0"/>
              </a:rPr>
              <a:t>,</a:t>
            </a:r>
            <a:endParaRPr lang="es-ES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007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7267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67270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7268" name="Espace réservé du contenu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67269" name="Espace réservé du contenu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3918" y="144379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Rectángulo"/>
          <p:cNvSpPr/>
          <p:nvPr/>
        </p:nvSpPr>
        <p:spPr>
          <a:xfrm>
            <a:off x="885748" y="788941"/>
            <a:ext cx="1285884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209800"/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todas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las armadas que se han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construido</a:t>
            </a:r>
            <a:endParaRPr lang="es-ES" sz="8800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5000"/>
                                        <p:tgtEl>
                                          <p:spTgt spid="267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267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4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4435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74437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74436" name="Espace réservé du contenu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774400" cy="1515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Rectángulo"/>
          <p:cNvSpPr/>
          <p:nvPr/>
        </p:nvSpPr>
        <p:spPr>
          <a:xfrm>
            <a:off x="11887200" y="788941"/>
            <a:ext cx="118872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2209800"/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todos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los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parlamentos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que han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sesionado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y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todos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los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reyes</a:t>
            </a:r>
            <a:endParaRPr lang="es-ES" sz="8800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74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74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274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59075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59076" name="Espace réservé du contenu 3"/>
          <p:cNvPicPr>
            <a:picLocks noChangeAspect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Rectángulo"/>
          <p:cNvSpPr/>
          <p:nvPr/>
        </p:nvSpPr>
        <p:spPr>
          <a:xfrm>
            <a:off x="957186" y="931817"/>
            <a:ext cx="11887200" cy="280076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2209800"/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y </a:t>
            </a: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autoridades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 que han</a:t>
            </a:r>
            <a:b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</a:br>
            <a:r>
              <a:rPr lang="fr-FR" sz="8800" dirty="0" err="1" smtClean="0">
                <a:solidFill>
                  <a:srgbClr val="FF0000"/>
                </a:solidFill>
                <a:latin typeface="Bauhaus 93" pitchFamily="82" charset="0"/>
              </a:rPr>
              <a:t>gobernado</a:t>
            </a:r>
            <a:r>
              <a:rPr lang="fr-FR" sz="8800" dirty="0" smtClean="0">
                <a:solidFill>
                  <a:srgbClr val="FF0000"/>
                </a:solidFill>
                <a:latin typeface="Bauhaus 93" pitchFamily="82" charset="0"/>
              </a:rPr>
              <a:t>, </a:t>
            </a:r>
            <a:endParaRPr lang="es-ES" sz="8800" dirty="0">
              <a:solidFill>
                <a:srgbClr val="FF0000"/>
              </a:solidFill>
              <a:latin typeface="Bauhaus 93" pitchFamily="82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259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9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410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73411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4722475"/>
          </a:xfrm>
        </p:spPr>
      </p:pic>
      <p:pic>
        <p:nvPicPr>
          <p:cNvPr id="273415" name="Picture 7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0" y="0"/>
            <a:ext cx="12031663" cy="7543800"/>
          </a:xfrm>
          <a:prstGeom prst="rect">
            <a:avLst/>
          </a:prstGeom>
          <a:noFill/>
        </p:spPr>
      </p:pic>
      <p:pic>
        <p:nvPicPr>
          <p:cNvPr id="273416" name="Picture 8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11958638" y="0"/>
            <a:ext cx="11815762" cy="7577138"/>
          </a:xfrm>
          <a:prstGeom prst="rect">
            <a:avLst/>
          </a:prstGeom>
          <a:noFill/>
        </p:spPr>
      </p:pic>
      <p:pic>
        <p:nvPicPr>
          <p:cNvPr id="273417" name="Picture 9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0" y="7334250"/>
            <a:ext cx="11958638" cy="7388225"/>
          </a:xfrm>
          <a:prstGeom prst="rect">
            <a:avLst/>
          </a:prstGeom>
          <a:noFill/>
        </p:spPr>
      </p:pic>
      <p:pic>
        <p:nvPicPr>
          <p:cNvPr id="273418" name="Picture 10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11887200" y="7539038"/>
            <a:ext cx="11887200" cy="7183437"/>
          </a:xfrm>
          <a:prstGeom prst="rect">
            <a:avLst/>
          </a:prstGeom>
          <a:noFill/>
        </p:spPr>
      </p:pic>
      <p:pic>
        <p:nvPicPr>
          <p:cNvPr id="273419" name="Picture 11" descr="lunanieve"/>
          <p:cNvPicPr>
            <a:picLocks noChangeAspect="1" noChangeArrowheads="1"/>
          </p:cNvPicPr>
          <p:nvPr/>
        </p:nvPicPr>
        <p:blipFill>
          <a:blip r:embed="rId3"/>
          <a:srcRect l="6296" t="7542" r="6296" b="9447"/>
          <a:stretch>
            <a:fillRect/>
          </a:stretch>
        </p:blipFill>
        <p:spPr bwMode="auto">
          <a:xfrm>
            <a:off x="0" y="0"/>
            <a:ext cx="23774400" cy="1468755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957186" y="646065"/>
            <a:ext cx="1493054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2209800"/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puestos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juntos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, no han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afectado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tan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poderosamente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la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existencia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del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</a:t>
            </a:r>
            <a:r>
              <a:rPr lang="fr-FR" sz="8000" dirty="0" err="1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ser</a:t>
            </a:r>
            <a:r>
              <a:rPr lang="fr-FR" sz="8000" dirty="0" smtClean="0">
                <a:solidFill>
                  <a:srgbClr val="FF0000"/>
                </a:solidFill>
                <a:latin typeface="Berlin Sans FB Demi" pitchFamily="34" charset="0"/>
                <a:cs typeface="Arial" charset="0"/>
              </a:rPr>
              <a:t> humano</a:t>
            </a:r>
            <a:endParaRPr lang="es-ES" sz="8000" dirty="0">
              <a:solidFill>
                <a:srgbClr val="FF0000"/>
              </a:solidFill>
              <a:latin typeface="Berlin Sans FB Demi" pitchFamily="34" charset="0"/>
              <a:cs typeface="Arial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2734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73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73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 decel="100000"/>
                                        <p:tgtEl>
                                          <p:spTgt spid="273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273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0" decel="100000"/>
                                        <p:tgtEl>
                                          <p:spTgt spid="273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decel="100000" fill="hold"/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5000"/>
                                        <p:tgtEl>
                                          <p:spTgt spid="273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 decel="100000"/>
                                        <p:tgtEl>
                                          <p:spTgt spid="273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5000"/>
                                        <p:tgtEl>
                                          <p:spTgt spid="273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4000" decel="100000"/>
                                        <p:tgtEl>
                                          <p:spTgt spid="273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decel="100000" fill="hold"/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5" dur="50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0"/>
                            </p:stCondLst>
                            <p:childTnLst>
                              <p:par>
                                <p:cTn id="6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4000" decel="100000"/>
                                        <p:tgtEl>
                                          <p:spTgt spid="273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decel="100000" fill="hold"/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73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Titre 1"/>
          <p:cNvSpPr>
            <a:spLocks noGrp="1"/>
          </p:cNvSpPr>
          <p:nvPr>
            <p:ph type="title" idx="4294967295"/>
          </p:nvPr>
        </p:nvSpPr>
        <p:spPr>
          <a:xfrm>
            <a:off x="1189038" y="588963"/>
            <a:ext cx="21396325" cy="2454275"/>
          </a:xfrm>
        </p:spPr>
        <p:txBody>
          <a:bodyPr lIns="236903" tIns="118451" rIns="236903" bIns="118451"/>
          <a:lstStyle/>
          <a:p>
            <a:endParaRPr lang="fr-CA"/>
          </a:p>
        </p:txBody>
      </p:sp>
      <p:pic>
        <p:nvPicPr>
          <p:cNvPr id="268291" name="Espace réservé du contenu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23774400" cy="15151100"/>
          </a:xfrm>
        </p:spPr>
      </p:pic>
      <p:sp>
        <p:nvSpPr>
          <p:cNvPr id="268295" name="AutoShape 7" descr="2Q=="/>
          <p:cNvSpPr>
            <a:spLocks noChangeAspect="1" noChangeArrowheads="1"/>
          </p:cNvSpPr>
          <p:nvPr/>
        </p:nvSpPr>
        <p:spPr bwMode="auto">
          <a:xfrm>
            <a:off x="10744200" y="6503988"/>
            <a:ext cx="2286000" cy="17145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268297" name="Picture 9" descr="23748d1314060746-flores-nevadas-flores-nieve-roja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66044">
            <a:off x="12555538" y="1165225"/>
            <a:ext cx="11023600" cy="8266113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9" name="Picture 11" descr="9636d1255614501-flores-nevadas-fot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815078">
            <a:off x="1085850" y="6702425"/>
            <a:ext cx="11737975" cy="8020050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268293" name="Picture 5" descr="nieve-2009-078-640x640x8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284020">
            <a:off x="1050925" y="960438"/>
            <a:ext cx="7559675" cy="5056187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599996" y="1289007"/>
            <a:ext cx="11828879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sobre la </a:t>
            </a:r>
            <a:r>
              <a:rPr lang="fr-FR" sz="8800" dirty="0" err="1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Tierra</a:t>
            </a:r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 </a:t>
            </a:r>
            <a:r>
              <a:rPr lang="fr-FR" sz="8800" dirty="0" err="1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como</a:t>
            </a:r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 la </a:t>
            </a:r>
          </a:p>
          <a:p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vida </a:t>
            </a:r>
            <a:r>
              <a:rPr lang="fr-FR" sz="8800" dirty="0" err="1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sencilla</a:t>
            </a:r>
            <a:r>
              <a:rPr lang="fr-FR" sz="8800" dirty="0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 de </a:t>
            </a:r>
            <a:r>
              <a:rPr lang="fr-FR" sz="8800" dirty="0" err="1" smtClean="0">
                <a:solidFill>
                  <a:srgbClr val="FFFF00"/>
                </a:solidFill>
                <a:latin typeface="Berlin Sans FB Demi" pitchFamily="34" charset="0"/>
                <a:cs typeface="Arial" charset="0"/>
              </a:rPr>
              <a:t>Jesús</a:t>
            </a:r>
            <a:endParaRPr lang="es-ES" sz="8800" dirty="0">
              <a:solidFill>
                <a:srgbClr val="FFFF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68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68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68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1" dur="2000"/>
                                        <p:tgtEl>
                                          <p:spTgt spid="268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7458044" y="0"/>
            <a:ext cx="15432119" cy="1456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219977" tIns="109989" rIns="219977" bIns="109989" anchor="ctr">
            <a:spAutoFit/>
          </a:bodyPr>
          <a:lstStyle/>
          <a:p>
            <a:pPr defTabSz="2200275"/>
            <a:r>
              <a:rPr lang="fr-FR" sz="3200" b="1" dirty="0">
                <a:solidFill>
                  <a:srgbClr val="FFFF00"/>
                </a:solidFill>
              </a:rPr>
              <a:t>He aquí un hombre que nació en una aldea insignificante.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Creció en una villa oscura.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Trabajó hasta los 30 años en una carpintería.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Durante tres años fue predicador ambulante.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Nunca escribió un libro.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Nunca tuvo un </a:t>
            </a:r>
            <a:r>
              <a:rPr lang="fr-FR" sz="3200" b="1" dirty="0" err="1">
                <a:solidFill>
                  <a:srgbClr val="FFFF00"/>
                </a:solidFill>
              </a:rPr>
              <a:t>puesto</a:t>
            </a:r>
            <a:r>
              <a:rPr lang="fr-FR" sz="3200" b="1" dirty="0">
                <a:solidFill>
                  <a:srgbClr val="FFFF00"/>
                </a:solidFill>
              </a:rPr>
              <a:t> de </a:t>
            </a:r>
            <a:r>
              <a:rPr lang="fr-FR" sz="3200" b="1" dirty="0" err="1">
                <a:solidFill>
                  <a:srgbClr val="FFFF00"/>
                </a:solidFill>
              </a:rPr>
              <a:t>importancia</a:t>
            </a:r>
            <a:r>
              <a:rPr lang="fr-FR" sz="3200" b="1" dirty="0">
                <a:solidFill>
                  <a:srgbClr val="FFFF00"/>
                </a:solidFill>
              </a:rPr>
              <a:t>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formó una familia.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fue a la universidad.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Nunca </a:t>
            </a:r>
            <a:r>
              <a:rPr lang="fr-FR" sz="3200" b="1" dirty="0" err="1">
                <a:solidFill>
                  <a:srgbClr val="FFFF00"/>
                </a:solidFill>
              </a:rPr>
              <a:t>puso</a:t>
            </a:r>
            <a:r>
              <a:rPr lang="fr-FR" sz="3200" b="1" dirty="0">
                <a:solidFill>
                  <a:srgbClr val="FFFF00"/>
                </a:solidFill>
              </a:rPr>
              <a:t> sus pies en lo que </a:t>
            </a:r>
            <a:r>
              <a:rPr lang="fr-FR" sz="3200" b="1" dirty="0" err="1">
                <a:solidFill>
                  <a:srgbClr val="FFFF00"/>
                </a:solidFill>
              </a:rPr>
              <a:t>consideraríamos</a:t>
            </a:r>
            <a:r>
              <a:rPr lang="fr-FR" sz="3200" b="1" dirty="0">
                <a:solidFill>
                  <a:srgbClr val="FFFF00"/>
                </a:solidFill>
              </a:rPr>
              <a:t> una </a:t>
            </a:r>
            <a:r>
              <a:rPr lang="fr-FR" sz="3200" b="1" dirty="0" err="1">
                <a:solidFill>
                  <a:srgbClr val="FFFF00"/>
                </a:solidFill>
              </a:rPr>
              <a:t>gran</a:t>
            </a:r>
            <a:r>
              <a:rPr lang="fr-FR" sz="3200" b="1" dirty="0">
                <a:solidFill>
                  <a:srgbClr val="FFFF00"/>
                </a:solidFill>
              </a:rPr>
              <a:t> ciudad.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Nunca viajó a más de trescientos kilómetros de su ciudad natal.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</a:t>
            </a:r>
            <a:r>
              <a:rPr lang="fr-FR" sz="3200" b="1" dirty="0" err="1">
                <a:solidFill>
                  <a:srgbClr val="FFFF00"/>
                </a:solidFill>
              </a:rPr>
              <a:t>hizo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ninguna</a:t>
            </a:r>
            <a:r>
              <a:rPr lang="fr-FR" sz="3200" b="1" dirty="0">
                <a:solidFill>
                  <a:srgbClr val="FFFF00"/>
                </a:solidFill>
              </a:rPr>
              <a:t> de las </a:t>
            </a:r>
            <a:r>
              <a:rPr lang="fr-FR" sz="3200" b="1" dirty="0" err="1">
                <a:solidFill>
                  <a:srgbClr val="FFFF00"/>
                </a:solidFill>
              </a:rPr>
              <a:t>cosas</a:t>
            </a:r>
            <a:r>
              <a:rPr lang="fr-FR" sz="3200" b="1" dirty="0">
                <a:solidFill>
                  <a:srgbClr val="FFFF00"/>
                </a:solidFill>
              </a:rPr>
              <a:t> que </a:t>
            </a:r>
            <a:r>
              <a:rPr lang="fr-FR" sz="3200" b="1" dirty="0" err="1">
                <a:solidFill>
                  <a:srgbClr val="FFFF00"/>
                </a:solidFill>
              </a:rPr>
              <a:t>generalmente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acompañan</a:t>
            </a:r>
            <a:r>
              <a:rPr lang="fr-FR" sz="3200" b="1" dirty="0">
                <a:solidFill>
                  <a:srgbClr val="FFFF00"/>
                </a:solidFill>
              </a:rPr>
              <a:t> a los "grandes".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tuvo más credenciales que su propia persona.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La opinión popular se </a:t>
            </a:r>
            <a:r>
              <a:rPr lang="fr-FR" sz="3200" b="1" dirty="0" err="1">
                <a:solidFill>
                  <a:srgbClr val="FFFF00"/>
                </a:solidFill>
              </a:rPr>
              <a:t>puso</a:t>
            </a:r>
            <a:r>
              <a:rPr lang="fr-FR" sz="3200" b="1" dirty="0">
                <a:solidFill>
                  <a:srgbClr val="FFFF00"/>
                </a:solidFill>
              </a:rPr>
              <a:t> en contra suya.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Sus amigos huyeron. Uno de ellos lo traicionó. Fue entregado a sus enemigos.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Tuvo que soportar la farsa de un proceso judicial.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Lo asesinaron clavándolo en una cruz, entre dos ladrones.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 err="1">
                <a:solidFill>
                  <a:srgbClr val="FFFF00"/>
                </a:solidFill>
              </a:rPr>
              <a:t>Mientras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agonizaba</a:t>
            </a:r>
            <a:r>
              <a:rPr lang="fr-FR" sz="3200" b="1" dirty="0">
                <a:solidFill>
                  <a:srgbClr val="FFFF00"/>
                </a:solidFill>
              </a:rPr>
              <a:t>, los </a:t>
            </a:r>
            <a:r>
              <a:rPr lang="fr-FR" sz="3200" b="1" dirty="0" err="1">
                <a:solidFill>
                  <a:srgbClr val="FFFF00"/>
                </a:solidFill>
              </a:rPr>
              <a:t>encargados</a:t>
            </a:r>
            <a:r>
              <a:rPr lang="fr-FR" sz="3200" b="1" dirty="0">
                <a:solidFill>
                  <a:srgbClr val="FFFF00"/>
                </a:solidFill>
              </a:rPr>
              <a:t> de su </a:t>
            </a:r>
            <a:r>
              <a:rPr lang="fr-FR" sz="3200" b="1" dirty="0" err="1">
                <a:solidFill>
                  <a:srgbClr val="FFFF00"/>
                </a:solidFill>
              </a:rPr>
              <a:t>ejecución</a:t>
            </a:r>
            <a:r>
              <a:rPr lang="fr-FR" sz="3200" b="1" dirty="0">
                <a:solidFill>
                  <a:srgbClr val="FFFF00"/>
                </a:solidFill>
              </a:rPr>
              <a:t> se </a:t>
            </a:r>
            <a:r>
              <a:rPr lang="fr-FR" sz="3200" b="1" dirty="0" err="1">
                <a:solidFill>
                  <a:srgbClr val="FFFF00"/>
                </a:solidFill>
              </a:rPr>
              <a:t>disputaron</a:t>
            </a:r>
            <a:r>
              <a:rPr lang="fr-FR" sz="3200" b="1" dirty="0">
                <a:solidFill>
                  <a:srgbClr val="FFFF00"/>
                </a:solidFill>
              </a:rPr>
              <a:t> la </a:t>
            </a:r>
            <a:r>
              <a:rPr lang="fr-FR" sz="3200" b="1" dirty="0" err="1">
                <a:solidFill>
                  <a:srgbClr val="FFFF00"/>
                </a:solidFill>
              </a:rPr>
              <a:t>única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cosa</a:t>
            </a:r>
            <a:r>
              <a:rPr lang="fr-FR" sz="3200" b="1" dirty="0">
                <a:solidFill>
                  <a:srgbClr val="FFFF00"/>
                </a:solidFill>
              </a:rPr>
              <a:t> que fue de su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 err="1">
                <a:solidFill>
                  <a:srgbClr val="FFFF00"/>
                </a:solidFill>
              </a:rPr>
              <a:t>propiedad</a:t>
            </a:r>
            <a:r>
              <a:rPr lang="fr-FR" sz="3200" b="1" dirty="0">
                <a:solidFill>
                  <a:srgbClr val="FFFF00"/>
                </a:solidFill>
              </a:rPr>
              <a:t>: una </a:t>
            </a:r>
            <a:r>
              <a:rPr lang="fr-FR" sz="3200" b="1" dirty="0" err="1">
                <a:solidFill>
                  <a:srgbClr val="FFFF00"/>
                </a:solidFill>
              </a:rPr>
              <a:t>túnica</a:t>
            </a:r>
            <a:r>
              <a:rPr lang="fr-FR" sz="3200" b="1" dirty="0">
                <a:solidFill>
                  <a:srgbClr val="FFFF00"/>
                </a:solidFill>
              </a:rPr>
              <a:t>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Lo </a:t>
            </a:r>
            <a:r>
              <a:rPr lang="fr-FR" sz="3200" b="1" dirty="0" err="1">
                <a:solidFill>
                  <a:srgbClr val="FFFF00"/>
                </a:solidFill>
              </a:rPr>
              <a:t>sepultaron</a:t>
            </a:r>
            <a:r>
              <a:rPr lang="fr-FR" sz="3200" b="1" dirty="0">
                <a:solidFill>
                  <a:srgbClr val="FFFF00"/>
                </a:solidFill>
              </a:rPr>
              <a:t> en una </a:t>
            </a:r>
            <a:r>
              <a:rPr lang="fr-FR" sz="3200" b="1" dirty="0" err="1">
                <a:solidFill>
                  <a:srgbClr val="FFFF00"/>
                </a:solidFill>
              </a:rPr>
              <a:t>tumba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prestada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por</a:t>
            </a:r>
            <a:r>
              <a:rPr lang="fr-FR" sz="3200" b="1" dirty="0">
                <a:solidFill>
                  <a:srgbClr val="FFFF00"/>
                </a:solidFill>
              </a:rPr>
              <a:t> la </a:t>
            </a:r>
            <a:r>
              <a:rPr lang="fr-FR" sz="3200" b="1" dirty="0" err="1">
                <a:solidFill>
                  <a:srgbClr val="FFFF00"/>
                </a:solidFill>
              </a:rPr>
              <a:t>compasión</a:t>
            </a:r>
            <a:r>
              <a:rPr lang="fr-FR" sz="3200" b="1" dirty="0">
                <a:solidFill>
                  <a:srgbClr val="FFFF00"/>
                </a:solidFill>
              </a:rPr>
              <a:t> de un amigo.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 err="1">
                <a:solidFill>
                  <a:srgbClr val="FFFF00"/>
                </a:solidFill>
              </a:rPr>
              <a:t>Según</a:t>
            </a:r>
            <a:r>
              <a:rPr lang="fr-FR" sz="3200" b="1" dirty="0">
                <a:solidFill>
                  <a:srgbClr val="FFFF00"/>
                </a:solidFill>
              </a:rPr>
              <a:t> las "</a:t>
            </a:r>
            <a:r>
              <a:rPr lang="fr-FR" sz="3200" b="1" dirty="0" err="1">
                <a:solidFill>
                  <a:srgbClr val="FFFF00"/>
                </a:solidFill>
              </a:rPr>
              <a:t>normas</a:t>
            </a:r>
            <a:r>
              <a:rPr lang="fr-FR" sz="3200" b="1" dirty="0">
                <a:solidFill>
                  <a:srgbClr val="FFFF00"/>
                </a:solidFill>
              </a:rPr>
              <a:t> sociales", su vida fue un </a:t>
            </a:r>
            <a:r>
              <a:rPr lang="fr-FR" sz="3200" b="1" dirty="0" err="1">
                <a:solidFill>
                  <a:srgbClr val="FFFF00"/>
                </a:solidFill>
              </a:rPr>
              <a:t>fracaso</a:t>
            </a:r>
            <a:r>
              <a:rPr lang="fr-FR" sz="3200" b="1" dirty="0">
                <a:solidFill>
                  <a:srgbClr val="FFFF00"/>
                </a:solidFill>
              </a:rPr>
              <a:t> total.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Han </a:t>
            </a:r>
            <a:r>
              <a:rPr lang="fr-FR" sz="3200" b="1" dirty="0" err="1">
                <a:solidFill>
                  <a:srgbClr val="FFFF00"/>
                </a:solidFill>
              </a:rPr>
              <a:t>pasado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casi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veinte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siglos</a:t>
            </a:r>
            <a:r>
              <a:rPr lang="fr-FR" sz="3200" b="1" dirty="0">
                <a:solidFill>
                  <a:srgbClr val="FFFF00"/>
                </a:solidFill>
              </a:rPr>
              <a:t> y </a:t>
            </a:r>
            <a:r>
              <a:rPr lang="fr-FR" sz="3200" b="1" dirty="0" err="1">
                <a:solidFill>
                  <a:srgbClr val="FFFF00"/>
                </a:solidFill>
              </a:rPr>
              <a:t>hoy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Él</a:t>
            </a:r>
            <a:r>
              <a:rPr lang="fr-FR" sz="3200" b="1" dirty="0">
                <a:solidFill>
                  <a:srgbClr val="FFFF00"/>
                </a:solidFill>
              </a:rPr>
              <a:t> es la </a:t>
            </a:r>
            <a:r>
              <a:rPr lang="fr-FR" sz="3200" b="1" dirty="0" err="1">
                <a:solidFill>
                  <a:srgbClr val="FFFF00"/>
                </a:solidFill>
              </a:rPr>
              <a:t>pieza</a:t>
            </a:r>
            <a:r>
              <a:rPr lang="fr-FR" sz="3200" b="1" dirty="0">
                <a:solidFill>
                  <a:srgbClr val="FFFF00"/>
                </a:solidFill>
              </a:rPr>
              <a:t> central en el "</a:t>
            </a:r>
            <a:r>
              <a:rPr lang="fr-FR" sz="3200" b="1" dirty="0" err="1">
                <a:solidFill>
                  <a:srgbClr val="FFFF00"/>
                </a:solidFill>
              </a:rPr>
              <a:t>ajedrez</a:t>
            </a:r>
            <a:r>
              <a:rPr lang="fr-FR" sz="3200" b="1" dirty="0">
                <a:solidFill>
                  <a:srgbClr val="FFFF00"/>
                </a:solidFill>
              </a:rPr>
              <a:t>" de la historia </a:t>
            </a:r>
            <a:r>
              <a:rPr lang="fr-FR" sz="3200" b="1" dirty="0" err="1">
                <a:solidFill>
                  <a:srgbClr val="FFFF00"/>
                </a:solidFill>
              </a:rPr>
              <a:t>humana</a:t>
            </a:r>
            <a:r>
              <a:rPr lang="fr-FR" sz="3200" b="1" dirty="0">
                <a:solidFill>
                  <a:srgbClr val="FFFF00"/>
                </a:solidFill>
              </a:rPr>
              <a:t>. 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>
                <a:solidFill>
                  <a:srgbClr val="FFFF00"/>
                </a:solidFill>
              </a:rPr>
              <a:t>No es </a:t>
            </a:r>
            <a:r>
              <a:rPr lang="fr-FR" sz="3200" b="1" dirty="0" err="1">
                <a:solidFill>
                  <a:srgbClr val="FFFF00"/>
                </a:solidFill>
              </a:rPr>
              <a:t>exagerado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decir</a:t>
            </a:r>
            <a:r>
              <a:rPr lang="fr-FR" sz="3200" b="1" dirty="0">
                <a:solidFill>
                  <a:srgbClr val="FFFF00"/>
                </a:solidFill>
              </a:rPr>
              <a:t> que </a:t>
            </a:r>
            <a:r>
              <a:rPr lang="fr-FR" sz="3200" b="1" dirty="0" err="1">
                <a:solidFill>
                  <a:srgbClr val="FFFF00"/>
                </a:solidFill>
              </a:rPr>
              <a:t>todos</a:t>
            </a:r>
            <a:r>
              <a:rPr lang="fr-FR" sz="3200" b="1" dirty="0">
                <a:solidFill>
                  <a:srgbClr val="FFFF00"/>
                </a:solidFill>
              </a:rPr>
              <a:t> los </a:t>
            </a:r>
            <a:r>
              <a:rPr lang="fr-FR" sz="3200" b="1" dirty="0" err="1">
                <a:solidFill>
                  <a:srgbClr val="FFFF00"/>
                </a:solidFill>
              </a:rPr>
              <a:t>ejércitos</a:t>
            </a:r>
            <a:r>
              <a:rPr lang="fr-FR" sz="3200" b="1" dirty="0">
                <a:solidFill>
                  <a:srgbClr val="FFFF00"/>
                </a:solidFill>
              </a:rPr>
              <a:t> que han </a:t>
            </a:r>
            <a:r>
              <a:rPr lang="fr-FR" sz="3200" b="1" dirty="0" err="1">
                <a:solidFill>
                  <a:srgbClr val="FFFF00"/>
                </a:solidFill>
              </a:rPr>
              <a:t>marchado</a:t>
            </a:r>
            <a:r>
              <a:rPr lang="fr-FR" sz="3200" b="1" dirty="0">
                <a:solidFill>
                  <a:srgbClr val="FFFF00"/>
                </a:solidFill>
              </a:rPr>
              <a:t>, </a:t>
            </a:r>
            <a:r>
              <a:rPr lang="fr-FR" sz="3200" b="1" dirty="0" err="1">
                <a:solidFill>
                  <a:srgbClr val="FFFF00"/>
                </a:solidFill>
              </a:rPr>
              <a:t>todas</a:t>
            </a:r>
            <a:r>
              <a:rPr lang="fr-FR" sz="3200" b="1" dirty="0">
                <a:solidFill>
                  <a:srgbClr val="FFFF00"/>
                </a:solidFill>
              </a:rPr>
              <a:t> las armadas que se han </a:t>
            </a:r>
            <a:r>
              <a:rPr lang="fr-FR" sz="3200" b="1" dirty="0" err="1">
                <a:solidFill>
                  <a:srgbClr val="FFFF00"/>
                </a:solidFill>
              </a:rPr>
              <a:t>construido</a:t>
            </a:r>
            <a:r>
              <a:rPr lang="fr-FR" sz="3200" b="1" dirty="0">
                <a:solidFill>
                  <a:srgbClr val="FFFF00"/>
                </a:solidFill>
              </a:rPr>
              <a:t>, </a:t>
            </a:r>
            <a:r>
              <a:rPr lang="fr-FR" sz="3200" b="1" dirty="0" err="1">
                <a:solidFill>
                  <a:srgbClr val="FFFF00"/>
                </a:solidFill>
              </a:rPr>
              <a:t>todos</a:t>
            </a:r>
            <a:r>
              <a:rPr lang="fr-FR" sz="3200" b="1" dirty="0">
                <a:solidFill>
                  <a:srgbClr val="FFFF00"/>
                </a:solidFill>
              </a:rPr>
              <a:t> los </a:t>
            </a:r>
            <a:r>
              <a:rPr lang="fr-FR" sz="3200" b="1" dirty="0" err="1">
                <a:solidFill>
                  <a:srgbClr val="FFFF00"/>
                </a:solidFill>
              </a:rPr>
              <a:t>parlamentos</a:t>
            </a:r>
            <a:r>
              <a:rPr lang="fr-FR" sz="3200" b="1" dirty="0">
                <a:solidFill>
                  <a:srgbClr val="FFFF00"/>
                </a:solidFill>
              </a:rPr>
              <a:t> que han </a:t>
            </a:r>
            <a:r>
              <a:rPr lang="fr-FR" sz="3200" b="1" dirty="0" err="1">
                <a:solidFill>
                  <a:srgbClr val="FFFF00"/>
                </a:solidFill>
              </a:rPr>
              <a:t>sesionado</a:t>
            </a:r>
            <a:r>
              <a:rPr lang="fr-FR" sz="3200" b="1" dirty="0">
                <a:solidFill>
                  <a:srgbClr val="FFFF00"/>
                </a:solidFill>
              </a:rPr>
              <a:t> y </a:t>
            </a:r>
            <a:r>
              <a:rPr lang="fr-FR" sz="3200" b="1" dirty="0" err="1">
                <a:solidFill>
                  <a:srgbClr val="FFFF00"/>
                </a:solidFill>
              </a:rPr>
              <a:t>todos</a:t>
            </a:r>
            <a:r>
              <a:rPr lang="fr-FR" sz="3200" b="1" dirty="0">
                <a:solidFill>
                  <a:srgbClr val="FFFF00"/>
                </a:solidFill>
              </a:rPr>
              <a:t> los </a:t>
            </a:r>
            <a:r>
              <a:rPr lang="fr-FR" sz="3200" b="1" dirty="0" err="1">
                <a:solidFill>
                  <a:srgbClr val="FFFF00"/>
                </a:solidFill>
              </a:rPr>
              <a:t>reyes</a:t>
            </a:r>
            <a:r>
              <a:rPr lang="fr-FR" sz="3200" b="1" dirty="0">
                <a:solidFill>
                  <a:srgbClr val="FFFF00"/>
                </a:solidFill>
              </a:rPr>
              <a:t> y </a:t>
            </a:r>
            <a:r>
              <a:rPr lang="fr-FR" sz="3200" b="1" dirty="0" err="1">
                <a:solidFill>
                  <a:srgbClr val="FFFF00"/>
                </a:solidFill>
              </a:rPr>
              <a:t>autoridades</a:t>
            </a:r>
            <a:r>
              <a:rPr lang="fr-FR" sz="3200" b="1" dirty="0">
                <a:solidFill>
                  <a:srgbClr val="FFFF00"/>
                </a:solidFill>
              </a:rPr>
              <a:t> que han</a:t>
            </a:r>
            <a:br>
              <a:rPr lang="fr-FR" sz="3200" b="1" dirty="0">
                <a:solidFill>
                  <a:srgbClr val="FFFF00"/>
                </a:solidFill>
              </a:rPr>
            </a:br>
            <a:r>
              <a:rPr lang="fr-FR" sz="3200" b="1" dirty="0" err="1">
                <a:solidFill>
                  <a:srgbClr val="FFFF00"/>
                </a:solidFill>
              </a:rPr>
              <a:t>gobernado</a:t>
            </a:r>
            <a:r>
              <a:rPr lang="fr-FR" sz="3200" b="1" dirty="0">
                <a:solidFill>
                  <a:srgbClr val="FFFF00"/>
                </a:solidFill>
              </a:rPr>
              <a:t>, </a:t>
            </a:r>
            <a:r>
              <a:rPr lang="fr-FR" sz="3200" b="1" dirty="0" err="1">
                <a:solidFill>
                  <a:srgbClr val="FFFF00"/>
                </a:solidFill>
              </a:rPr>
              <a:t>puestos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juntos</a:t>
            </a:r>
            <a:r>
              <a:rPr lang="fr-FR" sz="3200" b="1" dirty="0">
                <a:solidFill>
                  <a:srgbClr val="FFFF00"/>
                </a:solidFill>
              </a:rPr>
              <a:t>, no han </a:t>
            </a:r>
            <a:r>
              <a:rPr lang="fr-FR" sz="3200" b="1" dirty="0" err="1">
                <a:solidFill>
                  <a:srgbClr val="FFFF00"/>
                </a:solidFill>
              </a:rPr>
              <a:t>afectado</a:t>
            </a:r>
            <a:r>
              <a:rPr lang="fr-FR" sz="3200" b="1" dirty="0">
                <a:solidFill>
                  <a:srgbClr val="FFFF00"/>
                </a:solidFill>
              </a:rPr>
              <a:t> tan </a:t>
            </a:r>
            <a:r>
              <a:rPr lang="fr-FR" sz="3200" b="1" dirty="0" err="1">
                <a:solidFill>
                  <a:srgbClr val="FFFF00"/>
                </a:solidFill>
              </a:rPr>
              <a:t>poderosamente</a:t>
            </a:r>
            <a:r>
              <a:rPr lang="fr-FR" sz="3200" b="1" dirty="0">
                <a:solidFill>
                  <a:srgbClr val="FFFF00"/>
                </a:solidFill>
              </a:rPr>
              <a:t> la </a:t>
            </a:r>
            <a:r>
              <a:rPr lang="fr-FR" sz="3200" b="1" dirty="0" err="1">
                <a:solidFill>
                  <a:srgbClr val="FFFF00"/>
                </a:solidFill>
              </a:rPr>
              <a:t>existencia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del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ser</a:t>
            </a:r>
            <a:r>
              <a:rPr lang="fr-FR" sz="3200" b="1" dirty="0">
                <a:solidFill>
                  <a:srgbClr val="FFFF00"/>
                </a:solidFill>
              </a:rPr>
              <a:t> humano sobre la </a:t>
            </a:r>
            <a:r>
              <a:rPr lang="fr-FR" sz="3200" b="1" dirty="0" err="1">
                <a:solidFill>
                  <a:srgbClr val="FFFF00"/>
                </a:solidFill>
              </a:rPr>
              <a:t>Tierra</a:t>
            </a:r>
            <a:r>
              <a:rPr lang="fr-FR" sz="3200" b="1" dirty="0">
                <a:solidFill>
                  <a:srgbClr val="FFFF00"/>
                </a:solidFill>
              </a:rPr>
              <a:t> </a:t>
            </a:r>
            <a:r>
              <a:rPr lang="fr-FR" sz="3200" b="1" dirty="0" err="1">
                <a:solidFill>
                  <a:srgbClr val="FFFF00"/>
                </a:solidFill>
              </a:rPr>
              <a:t>como</a:t>
            </a:r>
            <a:r>
              <a:rPr lang="fr-FR" sz="3200" b="1" dirty="0">
                <a:solidFill>
                  <a:srgbClr val="FFFF00"/>
                </a:solidFill>
              </a:rPr>
              <a:t> la </a:t>
            </a:r>
            <a:r>
              <a:rPr lang="fr-FR" sz="3200" b="1" dirty="0">
                <a:solidFill>
                  <a:srgbClr val="FF0000"/>
                </a:solidFill>
              </a:rPr>
              <a:t>vida </a:t>
            </a:r>
            <a:r>
              <a:rPr lang="fr-FR" sz="3200" b="1" dirty="0" err="1">
                <a:solidFill>
                  <a:srgbClr val="FF0000"/>
                </a:solidFill>
              </a:rPr>
              <a:t>sencilla</a:t>
            </a:r>
            <a:r>
              <a:rPr lang="fr-FR" sz="3200" b="1" dirty="0">
                <a:solidFill>
                  <a:srgbClr val="FF0000"/>
                </a:solidFill>
              </a:rPr>
              <a:t> de </a:t>
            </a:r>
            <a:r>
              <a:rPr lang="fr-FR" sz="3200" b="1" dirty="0" err="1">
                <a:solidFill>
                  <a:srgbClr val="FF0000"/>
                </a:solidFill>
              </a:rPr>
              <a:t>Jesús</a:t>
            </a:r>
            <a:r>
              <a:rPr lang="fr-FR" sz="3200" b="1" dirty="0">
                <a:solidFill>
                  <a:srgbClr val="FF0000"/>
                </a:solidFill>
              </a:rPr>
              <a:t>. </a:t>
            </a:r>
          </a:p>
        </p:txBody>
      </p:sp>
      <p:sp>
        <p:nvSpPr>
          <p:cNvPr id="184325" name="WordArt 5"/>
          <p:cNvSpPr>
            <a:spLocks noChangeArrowheads="1" noChangeShapeType="1" noTextEdit="1"/>
          </p:cNvSpPr>
          <p:nvPr/>
        </p:nvSpPr>
        <p:spPr bwMode="auto">
          <a:xfrm>
            <a:off x="725489" y="1096963"/>
            <a:ext cx="6303928" cy="35290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erlin Sans FB Demi" pitchFamily="34" charset="0"/>
              </a:rPr>
              <a:t>La vida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erlin Sans FB Demi" pitchFamily="34" charset="0"/>
              </a:rPr>
              <a:t> sencilla </a:t>
            </a:r>
          </a:p>
          <a:p>
            <a:pPr algn="ctr"/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Berlin Sans FB Demi" pitchFamily="34" charset="0"/>
              </a:rPr>
              <a:t>de Jesús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9950" y="12041188"/>
            <a:ext cx="2054225" cy="205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4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2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48" name="Espace réservé du contenu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774400" cy="1472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3549" name="Picture 13" descr="Foto+de+Sylvia+Rosett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701027">
            <a:off x="2598738" y="0"/>
            <a:ext cx="17641887" cy="13392150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</p:spPr>
      </p:pic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194713" y="11753850"/>
            <a:ext cx="2047875" cy="223202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14573250"/>
            <a:ext cx="23774400" cy="14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270750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22675" y="7270750"/>
            <a:ext cx="14722475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17143413" y="12114213"/>
            <a:ext cx="3641725" cy="15827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93550" name="Text Box 14"/>
          <p:cNvSpPr txBox="1">
            <a:spLocks noChangeArrowheads="1"/>
          </p:cNvSpPr>
          <p:nvPr/>
        </p:nvSpPr>
        <p:spPr bwMode="auto">
          <a:xfrm>
            <a:off x="1065213" y="12977813"/>
            <a:ext cx="5195887" cy="785812"/>
          </a:xfrm>
          <a:prstGeom prst="rect">
            <a:avLst/>
          </a:prstGeom>
          <a:solidFill>
            <a:srgbClr val="38D1F0"/>
          </a:solidFill>
          <a:ln w="38100" cmpd="dbl">
            <a:solidFill>
              <a:srgbClr val="1116E9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2209800"/>
            <a:r>
              <a:rPr lang="es-ES" b="1">
                <a:solidFill>
                  <a:srgbClr val="1116E9"/>
                </a:solidFill>
              </a:rPr>
              <a:t>FOTOS DE LA RED</a:t>
            </a:r>
          </a:p>
        </p:txBody>
      </p:sp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13111163" y="1744663"/>
            <a:ext cx="9645650" cy="6478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</p:spTree>
  </p:cSld>
  <p:clrMapOvr>
    <a:masterClrMapping/>
  </p:clrMapOvr>
  <p:transition spd="slow" advClick="0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35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93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4000" decel="100000"/>
                                        <p:tgtEl>
                                          <p:spTgt spid="1935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decel="100000" fill="hold"/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93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23774400" cy="14722475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396240" y="327166"/>
            <a:ext cx="22981920" cy="14068143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792480" y="654332"/>
            <a:ext cx="22189440" cy="13413811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lIns="219934" tIns="109967" rIns="219934" bIns="109967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10896600" y="4743909"/>
            <a:ext cx="792480" cy="654332"/>
          </a:xfrm>
          <a:prstGeom prst="rect">
            <a:avLst/>
          </a:prstGeom>
          <a:noFill/>
        </p:spPr>
        <p:txBody>
          <a:bodyPr lIns="219934" tIns="109967" rIns="219934" bIns="109967"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34200" y="12432312"/>
            <a:ext cx="9910129" cy="117234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11777981"/>
            <a:ext cx="23774400" cy="668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29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29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26680" y="9814983"/>
            <a:ext cx="6604000" cy="2426482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377440" y="5561826"/>
            <a:ext cx="277368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13075920" y="7197658"/>
          <a:ext cx="8321040" cy="3298245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554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724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37744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13075920" y="6216156"/>
            <a:ext cx="832104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377440" y="7197655"/>
          <a:ext cx="8321040" cy="3258576"/>
        </p:xfrm>
        <a:graphic>
          <a:graphicData uri="http://schemas.openxmlformats.org/drawingml/2006/table">
            <a:tbl>
              <a:tblPr/>
              <a:tblGrid>
                <a:gridCol w="2876869"/>
                <a:gridCol w="2720021"/>
                <a:gridCol w="2724150"/>
              </a:tblGrid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78519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8440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237744" marR="237744" marT="98150" marB="9815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1584960" y="1472247"/>
            <a:ext cx="20604480" cy="2780912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396240" y="5071077"/>
            <a:ext cx="23774400" cy="88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19934" tIns="109967" rIns="219934" bIns="10996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VIDA SENCILLA DE JESUS">
  <a:themeElements>
    <a:clrScheme name="LA NIEVE QUE BELLEZ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 NIEVE QUE BELLEZ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098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LA NIEVE QUE BELLEZ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 NIEVE QUE BELLEZ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 NIEVE QUE BELLEZ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VIDA SENCILLA DE JESUS</Template>
  <TotalTime>1</TotalTime>
  <Words>353</Words>
  <Application>Microsoft Office PowerPoint</Application>
  <PresentationFormat>Personalizado</PresentationFormat>
  <Paragraphs>70</Paragraphs>
  <Slides>30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2" baseType="lpstr">
      <vt:lpstr>LA VIDA SENCILLA DE JESUS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Nunca escribió un libro  </vt:lpstr>
      <vt:lpstr>No formó una familia.</vt:lpstr>
      <vt:lpstr>Diapositiva 8</vt:lpstr>
      <vt:lpstr>Diapositiva 9</vt:lpstr>
      <vt:lpstr>Diapositiva 10</vt:lpstr>
      <vt:lpstr>Diapositiva 11</vt:lpstr>
      <vt:lpstr>Diapositiva 12</vt:lpstr>
      <vt:lpstr>La opinión popular se puso en contra suya.  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2013-12-11T14:36:03Z</dcterms:created>
  <dcterms:modified xsi:type="dcterms:W3CDTF">2013-12-11T14:37:49Z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000800da3f000000000001023620</vt:lpwstr>
  </property>
</Properties>
</file>