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</p:sldMasterIdLst>
  <p:notesMasterIdLst>
    <p:notesMasterId r:id="rId21"/>
  </p:notesMasterIdLst>
  <p:sldIdLst>
    <p:sldId id="300" r:id="rId3"/>
    <p:sldId id="290" r:id="rId4"/>
    <p:sldId id="302" r:id="rId5"/>
    <p:sldId id="304" r:id="rId6"/>
    <p:sldId id="294" r:id="rId7"/>
    <p:sldId id="323" r:id="rId8"/>
    <p:sldId id="306" r:id="rId9"/>
    <p:sldId id="301" r:id="rId10"/>
    <p:sldId id="308" r:id="rId11"/>
    <p:sldId id="324" r:id="rId12"/>
    <p:sldId id="309" r:id="rId13"/>
    <p:sldId id="325" r:id="rId14"/>
    <p:sldId id="295" r:id="rId15"/>
    <p:sldId id="297" r:id="rId16"/>
    <p:sldId id="293" r:id="rId17"/>
    <p:sldId id="303" r:id="rId18"/>
    <p:sldId id="314" r:id="rId19"/>
    <p:sldId id="326" r:id="rId2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CG3HfSn8MBekl3+QJU2YA" hashData="Fx3p7gozYyEVqCzR2hI37XUbn0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showPr showNarration="1">
    <p:present/>
    <p:sldRg st="1" end="18"/>
    <p:penClr>
      <a:srgbClr val="FF0000"/>
    </p:penClr>
  </p:showPr>
  <p:clrMru>
    <a:srgbClr val="0033CC"/>
    <a:srgbClr val="CC0000"/>
    <a:srgbClr val="FF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792" y="-3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4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72B6A2-C75A-486C-BF5A-DB57A081AEB1}" type="datetimeFigureOut">
              <a:rPr lang="es-ES" smtClean="0"/>
              <a:pPr/>
              <a:t>30/11/2013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B1433F-CFAA-4621-94B8-99DFA9D699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B1433F-CFAA-4621-94B8-99DFA9D699A5}" type="slidenum">
              <a:rPr lang="es-ES" smtClean="0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B1433F-CFAA-4621-94B8-99DFA9D699A5}" type="slidenum">
              <a:rPr lang="es-ES" smtClean="0"/>
              <a:pPr/>
              <a:t>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27EDB8-1C4C-496D-A913-E62D3F1271F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5AED05-4C06-471A-8F7B-CFECA7813C2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7ADBE2-333C-4DBE-8D30-46097C6080D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B64037-4F73-484B-93AE-950C18F24B3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F1797A-A785-4E16-9F9C-C2C318F6F09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51967F-5C9B-4022-A2F2-B908431596E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43E666-BCDC-454B-9B45-BFAA6C16B14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265FBC-EDFC-4F92-8C3F-AC899B93C2B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3ECBE3-1A9F-49F5-AD64-E22748B394A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080BA9-9DA1-429B-BDDD-11763357DB0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90C0F0-C8FB-47B9-BFFB-50A78B2F36E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3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8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8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EBF4F9AF-65FA-4A2A-8981-2BAFCF00F41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gif"/><Relationship Id="rId4" Type="http://schemas.openxmlformats.org/officeDocument/2006/relationships/image" Target="../media/image9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gif"/><Relationship Id="rId5" Type="http://schemas.openxmlformats.org/officeDocument/2006/relationships/image" Target="../media/image13.gif"/><Relationship Id="rId4" Type="http://schemas.openxmlformats.org/officeDocument/2006/relationships/image" Target="../media/image1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gif"/><Relationship Id="rId3" Type="http://schemas.openxmlformats.org/officeDocument/2006/relationships/image" Target="../media/image1.gif"/><Relationship Id="rId7" Type="http://schemas.openxmlformats.org/officeDocument/2006/relationships/image" Target="../media/image2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gif"/><Relationship Id="rId5" Type="http://schemas.openxmlformats.org/officeDocument/2006/relationships/image" Target="../media/image20.gif"/><Relationship Id="rId4" Type="http://schemas.openxmlformats.org/officeDocument/2006/relationships/image" Target="../media/image19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gif"/><Relationship Id="rId4" Type="http://schemas.openxmlformats.org/officeDocument/2006/relationships/image" Target="../media/image2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gif"/><Relationship Id="rId4" Type="http://schemas.openxmlformats.org/officeDocument/2006/relationships/image" Target="../media/image29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gif"/><Relationship Id="rId3" Type="http://schemas.openxmlformats.org/officeDocument/2006/relationships/image" Target="../media/image1.gif"/><Relationship Id="rId7" Type="http://schemas.openxmlformats.org/officeDocument/2006/relationships/image" Target="../media/image44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gif"/><Relationship Id="rId5" Type="http://schemas.openxmlformats.org/officeDocument/2006/relationships/image" Target="../media/image42.gif"/><Relationship Id="rId10" Type="http://schemas.openxmlformats.org/officeDocument/2006/relationships/image" Target="../media/image47.gif"/><Relationship Id="rId4" Type="http://schemas.openxmlformats.org/officeDocument/2006/relationships/image" Target="../media/image41.gif"/><Relationship Id="rId9" Type="http://schemas.openxmlformats.org/officeDocument/2006/relationships/image" Target="../media/image46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798B64"/>
              </a:gs>
              <a:gs pos="50000">
                <a:srgbClr val="AFC992"/>
              </a:gs>
              <a:gs pos="100000">
                <a:srgbClr val="D0EFAF"/>
              </a:gs>
            </a:gsLst>
            <a:lin ang="16200000" scaled="1"/>
          </a:gradFill>
          <a:ln w="76200" cap="rnd">
            <a:solidFill>
              <a:schemeClr val="bg1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endParaRPr lang="es-ES_tradnl">
              <a:latin typeface="Calibri" pitchFamily="34" charset="0"/>
            </a:endParaRPr>
          </a:p>
        </p:txBody>
      </p:sp>
      <p:pic>
        <p:nvPicPr>
          <p:cNvPr id="28" name="4 Imagen" descr="go79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-819150" y="55435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10 Imagen" descr="go79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-875507" y="3442494"/>
            <a:ext cx="2028825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11 Imagen" descr="go79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-900113" y="1281113"/>
            <a:ext cx="21050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12 Imagen" descr="go79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0" y="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16 Imagen" descr="go79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8010525" y="12763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18 Imagen" descr="go79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2438400" y="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19 Imagen" descr="go79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4953000" y="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20 Imagen" descr="go79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6705600" y="0"/>
            <a:ext cx="2286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21 Imagen" descr="go79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6705600" y="6488113"/>
            <a:ext cx="22098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22 Imagen" descr="go79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4572000" y="6488113"/>
            <a:ext cx="2438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23 Imagen" descr="go79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2057400" y="6488113"/>
            <a:ext cx="2438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24 Imagen" descr="go79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228600" y="6488113"/>
            <a:ext cx="2438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25 Imagen" descr="go79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8010525" y="33337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26 Imagen" descr="go79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8010525" y="54673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9570" name="Picture 2" descr="http://2.bp.blogspot.com/-_Br00qBBxu4/TuUUd75vIbI/AAAAAAAAWB4/YfNWsyNQchU/s1600/%25C2%25A1Feliz%2BNavidad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428604"/>
            <a:ext cx="8358246" cy="6148401"/>
          </a:xfrm>
          <a:prstGeom prst="rect">
            <a:avLst/>
          </a:prstGeom>
          <a:noFill/>
        </p:spPr>
      </p:pic>
      <p:pic>
        <p:nvPicPr>
          <p:cNvPr id="19" name="Picture 2" descr="Merry-Christmas---Snowman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43570" y="2571744"/>
            <a:ext cx="3500430" cy="3447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21" name="Picture 10" descr="http://www.kusaimghost3.com.ar/kih/1/files5/h2786080407181612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143504" y="5572140"/>
            <a:ext cx="3619500" cy="1428750"/>
          </a:xfrm>
          <a:prstGeom prst="rect">
            <a:avLst/>
          </a:prstGeom>
          <a:noFill/>
        </p:spPr>
      </p:pic>
      <p:pic>
        <p:nvPicPr>
          <p:cNvPr id="20" name="Picture 10" descr="http://www.kusaimghost3.com.ar/kih/1/files5/h2786080407181612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86248" y="5429250"/>
            <a:ext cx="3619500" cy="1428750"/>
          </a:xfrm>
          <a:prstGeom prst="rect">
            <a:avLst/>
          </a:prstGeom>
          <a:noFill/>
        </p:spPr>
      </p:pic>
      <p:sp>
        <p:nvSpPr>
          <p:cNvPr id="22" name="21 CuadroTexto"/>
          <p:cNvSpPr txBox="1"/>
          <p:nvPr/>
        </p:nvSpPr>
        <p:spPr>
          <a:xfrm>
            <a:off x="5286380" y="2500306"/>
            <a:ext cx="128588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chemeClr val="bg1"/>
                </a:solidFill>
                <a:latin typeface="Monotype Corsiva" pitchFamily="66" charset="0"/>
              </a:rPr>
              <a:t>  Helen</a:t>
            </a:r>
            <a:endParaRPr lang="es-ES" sz="11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24" name="Picture 8" descr="http://lh4.ggpht.com/-gPhyw3gYD_c/Tu94D6SlG2I/AAAAAAAAC7c/-HH0hPUcbg0/betty%252520boop%252520navidad%252520%2525287%252529_thumb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flipH="1">
            <a:off x="0" y="3786190"/>
            <a:ext cx="2714676" cy="2842360"/>
          </a:xfrm>
          <a:prstGeom prst="rect">
            <a:avLst/>
          </a:prstGeom>
          <a:noFill/>
        </p:spPr>
      </p:pic>
      <p:sp>
        <p:nvSpPr>
          <p:cNvPr id="25" name="24 CuadroTexto"/>
          <p:cNvSpPr txBox="1"/>
          <p:nvPr/>
        </p:nvSpPr>
        <p:spPr>
          <a:xfrm>
            <a:off x="6572264" y="6215082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err="1" smtClean="0">
                <a:solidFill>
                  <a:srgbClr val="FF0000"/>
                </a:solidFill>
                <a:latin typeface="Comic Sans MS" pitchFamily="66" charset="0"/>
              </a:rPr>
              <a:t>Automatico</a:t>
            </a:r>
            <a:endParaRPr lang="es-ES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2357422" y="6143644"/>
            <a:ext cx="2928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 creado por Helen</a:t>
            </a:r>
            <a:endParaRPr lang="es-E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23" name="Picture 2" descr="http://2.bp.blogspot.com/-_Br00qBBxu4/TuUUd75vIbI/AAAAAAAAWB4/YfNWsyNQchU/s1600/%25C2%25A1Feliz%2BNavidad.png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57158" y="428603"/>
            <a:ext cx="8358246" cy="614366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sndAc>
      <p:stSnd loop="1">
        <p:snd r:embed="rId2" name="02.Bony M Feliz Navida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798B64"/>
              </a:gs>
              <a:gs pos="50000">
                <a:srgbClr val="AFC992"/>
              </a:gs>
              <a:gs pos="100000">
                <a:srgbClr val="D0EFAF"/>
              </a:gs>
            </a:gsLst>
            <a:lin ang="16200000" scaled="1"/>
          </a:gradFill>
          <a:ln w="76200" cap="rnd">
            <a:solidFill>
              <a:schemeClr val="bg1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endParaRPr lang="es-ES_tradnl">
              <a:latin typeface="Calibri" pitchFamily="34" charset="0"/>
            </a:endParaRPr>
          </a:p>
        </p:txBody>
      </p:sp>
      <p:pic>
        <p:nvPicPr>
          <p:cNvPr id="28" name="4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-819150" y="55435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10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-875507" y="3442494"/>
            <a:ext cx="2028825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11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-900113" y="1281113"/>
            <a:ext cx="21050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12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0" y="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16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8010525" y="12763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18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2438400" y="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19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4953000" y="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20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6705600" y="0"/>
            <a:ext cx="2286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21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6705600" y="6488113"/>
            <a:ext cx="22098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22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4572000" y="6488113"/>
            <a:ext cx="2438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23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2057400" y="6488113"/>
            <a:ext cx="2438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24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228600" y="6488113"/>
            <a:ext cx="2438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25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8010525" y="33337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26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8010525" y="54673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7" descr="Betty Boop Christma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357166"/>
            <a:ext cx="8501122" cy="614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8" descr="jimftbrx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29322" y="3357562"/>
            <a:ext cx="38100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7" descr="Betty Boop Christmas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57158" y="357166"/>
            <a:ext cx="8501122" cy="614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20 Rectángulo"/>
          <p:cNvSpPr/>
          <p:nvPr/>
        </p:nvSpPr>
        <p:spPr>
          <a:xfrm>
            <a:off x="7572396" y="642918"/>
            <a:ext cx="72006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1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798B64"/>
              </a:gs>
              <a:gs pos="50000">
                <a:srgbClr val="AFC992"/>
              </a:gs>
              <a:gs pos="100000">
                <a:srgbClr val="D0EFAF"/>
              </a:gs>
            </a:gsLst>
            <a:lin ang="16200000" scaled="1"/>
          </a:gradFill>
          <a:ln w="76200" cap="rnd">
            <a:solidFill>
              <a:schemeClr val="bg1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endParaRPr lang="es-ES_tradnl">
              <a:latin typeface="Calibri" pitchFamily="34" charset="0"/>
            </a:endParaRPr>
          </a:p>
        </p:txBody>
      </p:sp>
      <p:pic>
        <p:nvPicPr>
          <p:cNvPr id="28" name="4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-819150" y="55435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10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-875507" y="3442494"/>
            <a:ext cx="2028825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11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-900113" y="1281113"/>
            <a:ext cx="21050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12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0" y="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16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8010525" y="12763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18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2438400" y="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19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4953000" y="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20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6705600" y="0"/>
            <a:ext cx="2286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21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6705600" y="6488113"/>
            <a:ext cx="22098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22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4572000" y="6488113"/>
            <a:ext cx="2438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23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2057400" y="6488113"/>
            <a:ext cx="2438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24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228600" y="6488113"/>
            <a:ext cx="2438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25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8010525" y="33337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26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8010525" y="54673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2" descr="http://elblogdecosasdivertidas.files.wordpress.com/2011/04/betty-boop-navidad-imagenesifotos-12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28"/>
            <a:ext cx="8501122" cy="6268661"/>
          </a:xfrm>
          <a:prstGeom prst="rect">
            <a:avLst/>
          </a:prstGeom>
          <a:noFill/>
        </p:spPr>
      </p:pic>
      <p:pic>
        <p:nvPicPr>
          <p:cNvPr id="18" name="Picture 2" descr="merry Christmas 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714356"/>
            <a:ext cx="3000364" cy="21492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6" descr="http://elblogdecosasdivertidas.files.wordpress.com/2011/04/bettyboopnavidadimagenesifotos28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7143768" y="3143248"/>
            <a:ext cx="1508785" cy="2863422"/>
          </a:xfrm>
          <a:prstGeom prst="rect">
            <a:avLst/>
          </a:prstGeom>
          <a:noFill/>
        </p:spPr>
      </p:pic>
      <p:sp>
        <p:nvSpPr>
          <p:cNvPr id="20" name="19 Rectángulo"/>
          <p:cNvSpPr/>
          <p:nvPr/>
        </p:nvSpPr>
        <p:spPr>
          <a:xfrm>
            <a:off x="2857488" y="4572008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defRPr/>
            </a:pPr>
            <a:r>
              <a:rPr lang="es-ES" sz="3200" b="1" dirty="0">
                <a:ln w="19050">
                  <a:solidFill>
                    <a:srgbClr val="1F497D">
                      <a:tint val="1000"/>
                    </a:srgbClr>
                  </a:solidFill>
                  <a:prstDash val="solid"/>
                </a:ln>
                <a:solidFill>
                  <a:srgbClr val="1B1BF9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Deja que la Navidad entre en tu </a:t>
            </a:r>
            <a:r>
              <a:rPr lang="es-ES" sz="3200" b="1" dirty="0" err="1">
                <a:ln w="19050">
                  <a:solidFill>
                    <a:srgbClr val="1F497D">
                      <a:tint val="1000"/>
                    </a:srgbClr>
                  </a:solidFill>
                  <a:prstDash val="solid"/>
                </a:ln>
                <a:solidFill>
                  <a:srgbClr val="1B1BF9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corazon</a:t>
            </a:r>
            <a:r>
              <a:rPr lang="es-ES" sz="3200" b="1" dirty="0">
                <a:ln w="19050">
                  <a:solidFill>
                    <a:srgbClr val="1F497D">
                      <a:tint val="1000"/>
                    </a:srgbClr>
                  </a:solidFill>
                  <a:prstDash val="solid"/>
                </a:ln>
                <a:solidFill>
                  <a:srgbClr val="1B1BF9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</a:p>
          <a:p>
            <a:pPr lvl="0" algn="ctr">
              <a:defRPr/>
            </a:pPr>
            <a:r>
              <a:rPr lang="es-ES" sz="3200" b="1" dirty="0">
                <a:ln w="19050">
                  <a:solidFill>
                    <a:srgbClr val="1F497D">
                      <a:tint val="1000"/>
                    </a:srgbClr>
                  </a:solidFill>
                  <a:prstDash val="solid"/>
                </a:ln>
                <a:solidFill>
                  <a:srgbClr val="1B1BF9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y dure todo el Año</a:t>
            </a:r>
          </a:p>
        </p:txBody>
      </p:sp>
      <p:pic>
        <p:nvPicPr>
          <p:cNvPr id="21" name="Picture 2" descr="http://elblogdecosasdivertidas.files.wordpress.com/2011/04/betty-boop-navidad-imagenesifotos-121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57158" y="357166"/>
            <a:ext cx="8501122" cy="6268661"/>
          </a:xfrm>
          <a:prstGeom prst="rect">
            <a:avLst/>
          </a:prstGeom>
          <a:noFill/>
        </p:spPr>
      </p:pic>
      <p:sp>
        <p:nvSpPr>
          <p:cNvPr id="22" name="21 Rectángulo"/>
          <p:cNvSpPr/>
          <p:nvPr/>
        </p:nvSpPr>
        <p:spPr>
          <a:xfrm>
            <a:off x="7500958" y="642918"/>
            <a:ext cx="72006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1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2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798B64"/>
              </a:gs>
              <a:gs pos="50000">
                <a:srgbClr val="AFC992"/>
              </a:gs>
              <a:gs pos="100000">
                <a:srgbClr val="D0EFAF"/>
              </a:gs>
            </a:gsLst>
            <a:lin ang="16200000" scaled="1"/>
          </a:gradFill>
          <a:ln w="76200" cap="rnd">
            <a:solidFill>
              <a:schemeClr val="bg1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endParaRPr lang="es-ES_tradnl">
              <a:latin typeface="Calibri" pitchFamily="34" charset="0"/>
            </a:endParaRPr>
          </a:p>
        </p:txBody>
      </p:sp>
      <p:pic>
        <p:nvPicPr>
          <p:cNvPr id="28" name="4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-819150" y="55435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10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-875507" y="3442494"/>
            <a:ext cx="2028825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11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-900113" y="1281113"/>
            <a:ext cx="21050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12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0" y="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16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8010525" y="12763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18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2438400" y="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19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4953000" y="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20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6705600" y="0"/>
            <a:ext cx="2286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21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6705600" y="6488113"/>
            <a:ext cx="22098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22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4572000" y="6488113"/>
            <a:ext cx="2438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23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2057400" y="6488113"/>
            <a:ext cx="2438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24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228600" y="6488113"/>
            <a:ext cx="2438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25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8010525" y="33337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26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8010525" y="54673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 descr="cid001a1anaabae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428604"/>
            <a:ext cx="8286808" cy="6000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6" descr="7zci9s29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285728"/>
            <a:ext cx="2463800" cy="252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5" descr="http://www.colegiovirgenmilagrosaoviedo.com/3-gifs-animados-navidad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4786322"/>
            <a:ext cx="2136775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19 Rectángulo"/>
          <p:cNvSpPr/>
          <p:nvPr/>
        </p:nvSpPr>
        <p:spPr>
          <a:xfrm>
            <a:off x="2214546" y="1071546"/>
            <a:ext cx="4572000" cy="1384995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lvl="0" algn="ctr"/>
            <a:r>
              <a:rPr kumimoji="0" lang="es-ES" sz="2800" b="1" i="1" u="none" strike="noStrike" kern="1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Monotype Corsiva"/>
                <a:ea typeface="+mn-ea"/>
                <a:cs typeface="+mn-cs"/>
              </a:rPr>
              <a:t>Que </a:t>
            </a:r>
            <a:r>
              <a:rPr kumimoji="0" lang="es-ES" sz="2800" b="1" i="1" u="none" strike="noStrike" kern="10" normalizeH="0" baseline="0" noProof="0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Monotype Corsiva"/>
                <a:ea typeface="+mn-ea"/>
                <a:cs typeface="+mn-cs"/>
              </a:rPr>
              <a:t>continuen</a:t>
            </a:r>
            <a:r>
              <a:rPr kumimoji="0" lang="es-ES" sz="2800" b="1" i="1" u="none" strike="noStrike" kern="1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Monotype Corsiva"/>
                <a:ea typeface="+mn-ea"/>
                <a:cs typeface="+mn-cs"/>
              </a:rPr>
              <a:t> eternas y tengan siempre un lugar</a:t>
            </a:r>
          </a:p>
          <a:p>
            <a:pPr lvl="0" algn="ctr"/>
            <a:r>
              <a:rPr kumimoji="0" lang="es-ES" sz="2800" b="1" i="1" u="none" strike="noStrike" kern="1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Monotype Corsiva"/>
                <a:ea typeface="+mn-ea"/>
                <a:cs typeface="+mn-cs"/>
              </a:rPr>
              <a:t>en nuestros corazones.</a:t>
            </a:r>
            <a:endParaRPr kumimoji="0" lang="es-ES" sz="2800" b="1" i="1" u="none" strike="noStrike" kern="1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Monotype Corsiva"/>
              <a:ea typeface="+mn-ea"/>
              <a:cs typeface="+mn-cs"/>
            </a:endParaRPr>
          </a:p>
        </p:txBody>
      </p:sp>
      <p:pic>
        <p:nvPicPr>
          <p:cNvPr id="21" name="Picture 8" descr="http://elblogdecosasdivertidas.files.wordpress.com/2011/04/bettyboopnavidadimagenesifotos27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2071670" y="4000504"/>
            <a:ext cx="4400562" cy="2564108"/>
          </a:xfrm>
          <a:prstGeom prst="rect">
            <a:avLst/>
          </a:prstGeom>
          <a:noFill/>
        </p:spPr>
      </p:pic>
      <p:pic>
        <p:nvPicPr>
          <p:cNvPr id="22" name="Picture 4" descr="cid001a1anaabae0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357158" y="391652"/>
            <a:ext cx="8358246" cy="6037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22 Rectángulo"/>
          <p:cNvSpPr/>
          <p:nvPr/>
        </p:nvSpPr>
        <p:spPr>
          <a:xfrm>
            <a:off x="2285984" y="3643314"/>
            <a:ext cx="72006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100" dirty="0">
              <a:solidFill>
                <a:srgbClr val="FFFFFF"/>
              </a:solidFill>
              <a:latin typeface="Monotype Corsiva" pitchFamily="66" charset="0"/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6786578" y="500042"/>
            <a:ext cx="72006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1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2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798B64"/>
              </a:gs>
              <a:gs pos="50000">
                <a:srgbClr val="AFC992"/>
              </a:gs>
              <a:gs pos="100000">
                <a:srgbClr val="D0EFAF"/>
              </a:gs>
            </a:gsLst>
            <a:lin ang="16200000" scaled="1"/>
          </a:gradFill>
          <a:ln w="76200" cap="rnd">
            <a:solidFill>
              <a:schemeClr val="bg1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endParaRPr lang="es-ES_tradnl">
              <a:latin typeface="Calibri" pitchFamily="34" charset="0"/>
            </a:endParaRPr>
          </a:p>
        </p:txBody>
      </p:sp>
      <p:pic>
        <p:nvPicPr>
          <p:cNvPr id="28" name="4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-819150" y="55435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10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-875507" y="3442494"/>
            <a:ext cx="2028825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11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-900113" y="1281113"/>
            <a:ext cx="21050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12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0" y="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16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8010525" y="12763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18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2438400" y="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19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4953000" y="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20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6705600" y="0"/>
            <a:ext cx="2286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21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6705600" y="6488113"/>
            <a:ext cx="22098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22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4572000" y="6488113"/>
            <a:ext cx="2438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23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2057400" y="6488113"/>
            <a:ext cx="2438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24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228600" y="6488113"/>
            <a:ext cx="2438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25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8010525" y="33337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26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8010525" y="54673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 descr="http://elblogdecosasdivertidas.files.wordpress.com/2010/12/bettybooptag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428604"/>
            <a:ext cx="8501122" cy="6148409"/>
          </a:xfrm>
          <a:prstGeom prst="rect">
            <a:avLst/>
          </a:prstGeom>
          <a:noFill/>
        </p:spPr>
      </p:pic>
      <p:sp>
        <p:nvSpPr>
          <p:cNvPr id="21" name="20 Rectángulo"/>
          <p:cNvSpPr/>
          <p:nvPr/>
        </p:nvSpPr>
        <p:spPr>
          <a:xfrm>
            <a:off x="3714744" y="2571744"/>
            <a:ext cx="514353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s-ES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Tal vez el mejor adorno </a:t>
            </a:r>
            <a:r>
              <a:rPr lang="es-ES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de Navidad </a:t>
            </a:r>
          </a:p>
          <a:p>
            <a:pPr lvl="0" algn="ctr">
              <a:defRPr/>
            </a:pPr>
            <a:r>
              <a:rPr lang="es-ES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es </a:t>
            </a:r>
            <a:r>
              <a:rPr lang="es-ES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una gran sonrisa</a:t>
            </a:r>
            <a:endParaRPr lang="es-ES" sz="3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5124" name="Picture 4" descr="http://elblogdecosasdivertidas.files.wordpress.com/2010/12/christmasbettyboopmerrychristma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388" y="4000504"/>
            <a:ext cx="2533650" cy="2495551"/>
          </a:xfrm>
          <a:prstGeom prst="rect">
            <a:avLst/>
          </a:prstGeom>
          <a:noFill/>
        </p:spPr>
      </p:pic>
      <p:pic>
        <p:nvPicPr>
          <p:cNvPr id="26" name="Picture 2" descr="http://elblogdecosasdivertidas.files.wordpress.com/2010/12/bettybooptag.gif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285720" y="428605"/>
            <a:ext cx="8613065" cy="6072229"/>
          </a:xfrm>
          <a:prstGeom prst="rect">
            <a:avLst/>
          </a:prstGeom>
          <a:noFill/>
        </p:spPr>
      </p:pic>
      <p:sp>
        <p:nvSpPr>
          <p:cNvPr id="23" name="22 Rectángulo"/>
          <p:cNvSpPr/>
          <p:nvPr/>
        </p:nvSpPr>
        <p:spPr>
          <a:xfrm>
            <a:off x="1214414" y="928670"/>
            <a:ext cx="72006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1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2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798B64"/>
              </a:gs>
              <a:gs pos="50000">
                <a:srgbClr val="AFC992"/>
              </a:gs>
              <a:gs pos="100000">
                <a:srgbClr val="D0EFAF"/>
              </a:gs>
            </a:gsLst>
            <a:lin ang="16200000" scaled="1"/>
          </a:gradFill>
          <a:ln w="76200" cap="rnd">
            <a:solidFill>
              <a:schemeClr val="bg1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endParaRPr lang="es-ES_tradnl">
              <a:latin typeface="Calibri" pitchFamily="34" charset="0"/>
            </a:endParaRPr>
          </a:p>
        </p:txBody>
      </p:sp>
      <p:pic>
        <p:nvPicPr>
          <p:cNvPr id="28" name="4 Imagen" descr="go79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-819150" y="55435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10 Imagen" descr="go79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-875507" y="3442494"/>
            <a:ext cx="2028825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11 Imagen" descr="go79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-900113" y="1281113"/>
            <a:ext cx="21050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12 Imagen" descr="go79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0" y="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16 Imagen" descr="go79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8010525" y="12763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18 Imagen" descr="go79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2438400" y="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19 Imagen" descr="go79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4953000" y="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20 Imagen" descr="go79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6705600" y="0"/>
            <a:ext cx="2286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21 Imagen" descr="go79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6705600" y="6488113"/>
            <a:ext cx="22098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22 Imagen" descr="go79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4572000" y="6488113"/>
            <a:ext cx="2438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23 Imagen" descr="go79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2057400" y="6488113"/>
            <a:ext cx="2438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24 Imagen" descr="go79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228600" y="6488113"/>
            <a:ext cx="2438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25 Imagen" descr="go79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8010525" y="33337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26 Imagen" descr="go79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8010525" y="54673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" name="Picture 2" descr="http://img211.imageshack.us/img211/3874/arbolitozx9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390524"/>
            <a:ext cx="8429683" cy="6038872"/>
          </a:xfrm>
          <a:prstGeom prst="rect">
            <a:avLst/>
          </a:prstGeom>
          <a:noFill/>
        </p:spPr>
      </p:pic>
      <p:sp>
        <p:nvSpPr>
          <p:cNvPr id="24" name="23 Rectángulo"/>
          <p:cNvSpPr/>
          <p:nvPr/>
        </p:nvSpPr>
        <p:spPr>
          <a:xfrm>
            <a:off x="7572396" y="857232"/>
            <a:ext cx="72006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100" dirty="0">
              <a:solidFill>
                <a:srgbClr val="FFFFFF"/>
              </a:solidFill>
              <a:latin typeface="Monotype Corsiva" pitchFamily="66" charset="0"/>
            </a:endParaRPr>
          </a:p>
        </p:txBody>
      </p:sp>
      <p:pic>
        <p:nvPicPr>
          <p:cNvPr id="43" name="Picture 2" descr="http://img211.imageshack.us/img211/3874/arbolitozx9.gif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57158" y="428604"/>
            <a:ext cx="8429683" cy="603887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798B64"/>
              </a:gs>
              <a:gs pos="50000">
                <a:srgbClr val="AFC992"/>
              </a:gs>
              <a:gs pos="100000">
                <a:srgbClr val="D0EFAF"/>
              </a:gs>
            </a:gsLst>
            <a:lin ang="16200000" scaled="1"/>
          </a:gradFill>
          <a:ln w="76200" cap="rnd">
            <a:solidFill>
              <a:schemeClr val="bg1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endParaRPr lang="es-ES_tradnl">
              <a:latin typeface="Calibri" pitchFamily="34" charset="0"/>
            </a:endParaRPr>
          </a:p>
        </p:txBody>
      </p:sp>
      <p:pic>
        <p:nvPicPr>
          <p:cNvPr id="28" name="4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-819150" y="55435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10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-875507" y="3442494"/>
            <a:ext cx="2028825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11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-900113" y="1281113"/>
            <a:ext cx="21050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12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0" y="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16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8010525" y="12763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18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2438400" y="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19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4953000" y="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20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6705600" y="0"/>
            <a:ext cx="2286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21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6705600" y="6488113"/>
            <a:ext cx="22098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22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4572000" y="6488113"/>
            <a:ext cx="2438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23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2057400" y="6488113"/>
            <a:ext cx="2438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24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228600" y="6488113"/>
            <a:ext cx="2438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25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8010525" y="33337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26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8010525" y="54673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7" descr="bbcity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85728"/>
            <a:ext cx="8501122" cy="6357982"/>
          </a:xfrm>
          <a:prstGeom prst="rect">
            <a:avLst/>
          </a:prstGeom>
          <a:noFill/>
        </p:spPr>
      </p:pic>
      <p:sp>
        <p:nvSpPr>
          <p:cNvPr id="18" name="17 Rectángulo"/>
          <p:cNvSpPr/>
          <p:nvPr/>
        </p:nvSpPr>
        <p:spPr>
          <a:xfrm>
            <a:off x="2786050" y="5286388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kumimoji="0" lang="es-ES" sz="2800" i="1" u="none" strike="noStrike" kern="1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Monotype Corsiva"/>
                <a:ea typeface="+mn-ea"/>
                <a:cs typeface="+mn-cs"/>
              </a:rPr>
              <a:t>Que podemos desear </a:t>
            </a:r>
          </a:p>
          <a:p>
            <a:pPr lvl="0" algn="ctr"/>
            <a:r>
              <a:rPr kumimoji="0" lang="es-ES" sz="2800" i="1" u="none" strike="noStrike" kern="1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Monotype Corsiva"/>
                <a:ea typeface="+mn-ea"/>
                <a:cs typeface="+mn-cs"/>
              </a:rPr>
              <a:t>para el </a:t>
            </a:r>
            <a:r>
              <a:rPr kumimoji="0" lang="es-ES" sz="2800" i="1" u="none" strike="noStrike" kern="10" normalizeH="0" baseline="0" noProof="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Monotype Corsiva"/>
                <a:ea typeface="+mn-ea"/>
                <a:cs typeface="+mn-cs"/>
              </a:rPr>
              <a:t>proximo</a:t>
            </a:r>
            <a:r>
              <a:rPr kumimoji="0" lang="es-ES" sz="2800" i="1" u="none" strike="noStrike" kern="1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Monotype Corsiva"/>
                <a:ea typeface="+mn-ea"/>
                <a:cs typeface="+mn-cs"/>
              </a:rPr>
              <a:t> Año?</a:t>
            </a:r>
            <a:endParaRPr kumimoji="0" lang="es-ES" sz="2800" i="1" u="none" strike="noStrike" kern="1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Monotype Corsiva"/>
              <a:ea typeface="+mn-ea"/>
              <a:cs typeface="+mn-cs"/>
            </a:endParaRPr>
          </a:p>
        </p:txBody>
      </p:sp>
      <p:pic>
        <p:nvPicPr>
          <p:cNvPr id="20" name="Picture 7" descr="bbcity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214282" y="285728"/>
            <a:ext cx="8572560" cy="6357982"/>
          </a:xfrm>
          <a:prstGeom prst="rect">
            <a:avLst/>
          </a:prstGeom>
          <a:noFill/>
        </p:spPr>
      </p:pic>
      <p:sp>
        <p:nvSpPr>
          <p:cNvPr id="21" name="20 Rectángulo"/>
          <p:cNvSpPr/>
          <p:nvPr/>
        </p:nvSpPr>
        <p:spPr>
          <a:xfrm>
            <a:off x="7500958" y="642918"/>
            <a:ext cx="72006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1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3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798B64"/>
              </a:gs>
              <a:gs pos="50000">
                <a:srgbClr val="AFC992"/>
              </a:gs>
              <a:gs pos="100000">
                <a:srgbClr val="D0EFAF"/>
              </a:gs>
            </a:gsLst>
            <a:lin ang="16200000" scaled="1"/>
          </a:gradFill>
          <a:ln w="76200" cap="rnd">
            <a:solidFill>
              <a:schemeClr val="bg1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endParaRPr lang="es-ES_tradnl">
              <a:latin typeface="Calibri" pitchFamily="34" charset="0"/>
            </a:endParaRPr>
          </a:p>
        </p:txBody>
      </p:sp>
      <p:pic>
        <p:nvPicPr>
          <p:cNvPr id="28" name="4 Imagen" descr="go79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-819150" y="55435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10 Imagen" descr="go79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-875507" y="3442494"/>
            <a:ext cx="2028825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11 Imagen" descr="go79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-900113" y="1281113"/>
            <a:ext cx="21050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12 Imagen" descr="go79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0" y="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16 Imagen" descr="go79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8010525" y="12763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18 Imagen" descr="go79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2438400" y="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19 Imagen" descr="go79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4953000" y="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20 Imagen" descr="go79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6705600" y="0"/>
            <a:ext cx="2286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21 Imagen" descr="go79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6705600" y="6488113"/>
            <a:ext cx="22098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22 Imagen" descr="go79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4572000" y="6488113"/>
            <a:ext cx="2438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23 Imagen" descr="go79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2057400" y="6488113"/>
            <a:ext cx="2438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24 Imagen" descr="go79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228600" y="6488113"/>
            <a:ext cx="2438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25 Imagen" descr="go79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8010525" y="33337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26 Imagen" descr="go79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8010525" y="54673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1" descr="gift96547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50906" y="712770"/>
            <a:ext cx="1511300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23 Rectángulo"/>
          <p:cNvSpPr/>
          <p:nvPr/>
        </p:nvSpPr>
        <p:spPr>
          <a:xfrm>
            <a:off x="4214810" y="1571612"/>
            <a:ext cx="72006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100" dirty="0">
              <a:solidFill>
                <a:srgbClr val="FFFFFF"/>
              </a:solidFill>
              <a:latin typeface="Monotype Corsiva" pitchFamily="66" charset="0"/>
            </a:endParaRPr>
          </a:p>
        </p:txBody>
      </p:sp>
      <p:pic>
        <p:nvPicPr>
          <p:cNvPr id="25" name="Picture 2" descr="http://img75.imageshack.us/img75/2838/fantasiemh3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58" y="357166"/>
            <a:ext cx="8501122" cy="6143668"/>
          </a:xfrm>
          <a:prstGeom prst="rect">
            <a:avLst/>
          </a:prstGeom>
          <a:noFill/>
        </p:spPr>
      </p:pic>
      <p:pic>
        <p:nvPicPr>
          <p:cNvPr id="26" name="Picture 15" descr="http://www.silvitablanco.com.ar/feliz_navidad/imagenes_de_navidad/hondpoesmuts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643702" y="5072074"/>
            <a:ext cx="2152650" cy="1466850"/>
          </a:xfrm>
          <a:prstGeom prst="rect">
            <a:avLst/>
          </a:prstGeom>
          <a:noFill/>
        </p:spPr>
      </p:pic>
      <p:pic>
        <p:nvPicPr>
          <p:cNvPr id="18" name="Picture 18" descr="narb15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14282" y="2000240"/>
            <a:ext cx="1785950" cy="23282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21 Rectángulo"/>
          <p:cNvSpPr/>
          <p:nvPr/>
        </p:nvSpPr>
        <p:spPr>
          <a:xfrm>
            <a:off x="2357422" y="4786322"/>
            <a:ext cx="4572000" cy="120032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/>
            <a:r>
              <a:rPr kumimoji="0" lang="es-ES" sz="3600" b="1" i="1" u="none" strike="noStrike" kern="10" normalizeH="0" baseline="0" noProof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Monotype Corsiva"/>
                <a:ea typeface="+mn-ea"/>
                <a:cs typeface="+mn-cs"/>
              </a:rPr>
              <a:t>Que las </a:t>
            </a:r>
            <a:r>
              <a:rPr kumimoji="0" lang="es-ES" sz="3600" b="1" i="1" u="none" strike="noStrike" kern="10" normalizeH="0" baseline="0" noProof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Monotype Corsiva"/>
                <a:ea typeface="+mn-ea"/>
                <a:cs typeface="+mn-cs"/>
              </a:rPr>
              <a:t>alegrias</a:t>
            </a:r>
            <a:endParaRPr kumimoji="0" lang="es-ES" sz="3600" b="1" i="1" u="none" strike="noStrike" kern="10" normalizeH="0" baseline="0" noProof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Monotype Corsiva"/>
              <a:ea typeface="+mn-ea"/>
              <a:cs typeface="+mn-cs"/>
            </a:endParaRPr>
          </a:p>
          <a:p>
            <a:pPr lvl="0" algn="ctr"/>
            <a:r>
              <a:rPr kumimoji="0" lang="es-ES" sz="3600" b="1" i="1" u="none" strike="noStrike" kern="10" normalizeH="0" baseline="0" noProof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Monotype Corsiva"/>
                <a:ea typeface="+mn-ea"/>
                <a:cs typeface="+mn-cs"/>
              </a:rPr>
              <a:t>esten</a:t>
            </a:r>
            <a:r>
              <a:rPr kumimoji="0" lang="es-ES" sz="3600" b="1" i="1" u="none" strike="noStrike" kern="10" normalizeH="0" baseline="0" noProof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Monotype Corsiva"/>
                <a:ea typeface="+mn-ea"/>
                <a:cs typeface="+mn-cs"/>
              </a:rPr>
              <a:t> siempre presentes</a:t>
            </a:r>
            <a:endParaRPr kumimoji="0" lang="es-ES" sz="3600" b="1" i="1" u="none" strike="noStrike" kern="1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Monotype Corsiva"/>
              <a:ea typeface="+mn-ea"/>
              <a:cs typeface="+mn-cs"/>
            </a:endParaRPr>
          </a:p>
        </p:txBody>
      </p:sp>
      <p:pic>
        <p:nvPicPr>
          <p:cNvPr id="21" name="Picture 11" descr="rgh1256354134z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85720" y="214290"/>
            <a:ext cx="1193391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" descr="http://img75.imageshack.us/img75/2838/fantasiemh3.gif"/>
          <p:cNvPicPr>
            <a:picLocks noChangeAspect="1" noChangeArrowheads="1" noCrop="1"/>
          </p:cNvPicPr>
          <p:nvPr/>
        </p:nvPicPr>
        <p:blipFill>
          <a:blip r:embed="rId5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285720" y="357166"/>
            <a:ext cx="8501122" cy="6143668"/>
          </a:xfrm>
          <a:prstGeom prst="rect">
            <a:avLst/>
          </a:prstGeom>
          <a:noFill/>
        </p:spPr>
      </p:pic>
      <p:sp>
        <p:nvSpPr>
          <p:cNvPr id="42" name="41 Rectángulo"/>
          <p:cNvSpPr/>
          <p:nvPr/>
        </p:nvSpPr>
        <p:spPr>
          <a:xfrm>
            <a:off x="5429256" y="642918"/>
            <a:ext cx="72006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1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2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798B64"/>
              </a:gs>
              <a:gs pos="50000">
                <a:srgbClr val="AFC992"/>
              </a:gs>
              <a:gs pos="100000">
                <a:srgbClr val="D0EFAF"/>
              </a:gs>
            </a:gsLst>
            <a:lin ang="16200000" scaled="1"/>
          </a:gradFill>
          <a:ln w="76200" cap="rnd">
            <a:solidFill>
              <a:schemeClr val="bg1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endParaRPr lang="es-ES_tradnl">
              <a:latin typeface="Calibri" pitchFamily="34" charset="0"/>
            </a:endParaRPr>
          </a:p>
        </p:txBody>
      </p:sp>
      <p:pic>
        <p:nvPicPr>
          <p:cNvPr id="28" name="4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-819150" y="55435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10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-875507" y="3442494"/>
            <a:ext cx="2028825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11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-900113" y="1281113"/>
            <a:ext cx="21050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12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0" y="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16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8010525" y="12763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18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2438400" y="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19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4953000" y="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20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6705600" y="0"/>
            <a:ext cx="2286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21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6705600" y="6488113"/>
            <a:ext cx="22098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22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4572000" y="6488113"/>
            <a:ext cx="2438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23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2057400" y="6488113"/>
            <a:ext cx="2438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24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228600" y="6488113"/>
            <a:ext cx="2438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25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8010525" y="33337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26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8010525" y="54673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8" descr="http://img201.imageshack.us/img201/8980/cid001aaaabbu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357166"/>
            <a:ext cx="8643998" cy="6215106"/>
          </a:xfrm>
          <a:prstGeom prst="rect">
            <a:avLst/>
          </a:prstGeom>
          <a:noFill/>
        </p:spPr>
      </p:pic>
      <p:pic>
        <p:nvPicPr>
          <p:cNvPr id="26" name="Picture 2" descr="http://elblogdecosasdivertidas.files.wordpress.com/2010/12/6b85s4up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445802">
            <a:off x="1298247" y="1087217"/>
            <a:ext cx="3968017" cy="4581847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20" name="WordArt 9"/>
          <p:cNvSpPr>
            <a:spLocks noChangeArrowheads="1" noChangeShapeType="1" noTextEdit="1"/>
          </p:cNvSpPr>
          <p:nvPr/>
        </p:nvSpPr>
        <p:spPr bwMode="auto">
          <a:xfrm>
            <a:off x="3428992" y="4286250"/>
            <a:ext cx="4429156" cy="25717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800" i="1" kern="1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/>
              </a:rPr>
              <a:t>Que los corazones </a:t>
            </a:r>
            <a:r>
              <a:rPr lang="es-ES" sz="2800" i="1" kern="1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/>
              </a:rPr>
              <a:t>esten</a:t>
            </a:r>
            <a:endParaRPr lang="es-ES" sz="2800" i="1" kern="1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/>
            </a:endParaRPr>
          </a:p>
          <a:p>
            <a:pPr algn="ctr"/>
            <a:r>
              <a:rPr lang="es-ES" sz="2800" i="1" kern="1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/>
              </a:rPr>
              <a:t>siempre abiertos</a:t>
            </a:r>
          </a:p>
          <a:p>
            <a:pPr algn="ctr"/>
            <a:r>
              <a:rPr lang="es-ES" sz="2800" i="1" kern="1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/>
              </a:rPr>
              <a:t>para nuevas amistades</a:t>
            </a:r>
            <a:r>
              <a:rPr lang="es-ES" sz="2800" b="1" i="1" kern="1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onotype Corsiva"/>
              </a:rPr>
              <a:t>.</a:t>
            </a:r>
          </a:p>
          <a:p>
            <a:pPr algn="ctr"/>
            <a:r>
              <a:rPr lang="es-ES" sz="2800" b="1" i="1" kern="1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onotype Corsiva"/>
              </a:rPr>
              <a:t> </a:t>
            </a:r>
          </a:p>
          <a:p>
            <a:pPr algn="ctr"/>
            <a:endParaRPr lang="es-ES" sz="2800" b="1" i="1" kern="1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onotype Corsiva"/>
            </a:endParaRPr>
          </a:p>
        </p:txBody>
      </p:sp>
      <p:pic>
        <p:nvPicPr>
          <p:cNvPr id="18" name="Picture 6" descr="besos imagene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58" y="4143380"/>
            <a:ext cx="15621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8" descr="http://img201.imageshack.us/img201/8980/cid001aaaabbu3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285720" y="357167"/>
            <a:ext cx="8643998" cy="6215106"/>
          </a:xfrm>
          <a:prstGeom prst="rect">
            <a:avLst/>
          </a:prstGeom>
          <a:noFill/>
        </p:spPr>
      </p:pic>
      <p:sp>
        <p:nvSpPr>
          <p:cNvPr id="24" name="23 Rectángulo"/>
          <p:cNvSpPr/>
          <p:nvPr/>
        </p:nvSpPr>
        <p:spPr>
          <a:xfrm>
            <a:off x="1071538" y="1071546"/>
            <a:ext cx="72006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1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3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798B64"/>
              </a:gs>
              <a:gs pos="50000">
                <a:srgbClr val="AFC992"/>
              </a:gs>
              <a:gs pos="100000">
                <a:srgbClr val="D0EFAF"/>
              </a:gs>
            </a:gsLst>
            <a:lin ang="16200000" scaled="1"/>
          </a:gradFill>
          <a:ln w="76200" cap="rnd">
            <a:solidFill>
              <a:schemeClr val="bg1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endParaRPr lang="es-ES_tradnl">
              <a:latin typeface="Calibri" pitchFamily="34" charset="0"/>
            </a:endParaRPr>
          </a:p>
        </p:txBody>
      </p:sp>
      <p:pic>
        <p:nvPicPr>
          <p:cNvPr id="28" name="4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-819150" y="55435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10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-875507" y="3442494"/>
            <a:ext cx="2028825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11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-900113" y="1281113"/>
            <a:ext cx="21050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12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0" y="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16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8010525" y="12763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18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2438400" y="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19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4953000" y="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20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6705600" y="0"/>
            <a:ext cx="2286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21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6705600" y="6488113"/>
            <a:ext cx="22098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22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4572000" y="6488113"/>
            <a:ext cx="2438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23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2057400" y="6488113"/>
            <a:ext cx="2438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24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228600" y="6488113"/>
            <a:ext cx="2438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25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8010525" y="33337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26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8010525" y="54673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4" descr="http://img136.imageshack.us/img136/3083/cid001ag1aaabgu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357166"/>
            <a:ext cx="8501122" cy="6143668"/>
          </a:xfrm>
          <a:prstGeom prst="rect">
            <a:avLst/>
          </a:prstGeom>
          <a:noFill/>
        </p:spPr>
      </p:pic>
      <p:pic>
        <p:nvPicPr>
          <p:cNvPr id="18" name="Picture 6" descr="besos imagene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4071942"/>
            <a:ext cx="15621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" name="Picture 4" descr="http://img136.imageshack.us/img136/3083/cid001ag1aaabgu2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285720" y="285728"/>
            <a:ext cx="8429684" cy="6215106"/>
          </a:xfrm>
          <a:prstGeom prst="rect">
            <a:avLst/>
          </a:prstGeom>
          <a:noFill/>
        </p:spPr>
      </p:pic>
      <p:sp>
        <p:nvSpPr>
          <p:cNvPr id="24" name="23 Rectángulo"/>
          <p:cNvSpPr/>
          <p:nvPr/>
        </p:nvSpPr>
        <p:spPr>
          <a:xfrm>
            <a:off x="1071538" y="1071546"/>
            <a:ext cx="72006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1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1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798B64"/>
              </a:gs>
              <a:gs pos="50000">
                <a:srgbClr val="AFC992"/>
              </a:gs>
              <a:gs pos="100000">
                <a:srgbClr val="D0EFAF"/>
              </a:gs>
            </a:gsLst>
            <a:lin ang="16200000" scaled="1"/>
          </a:gradFill>
          <a:ln w="76200" cap="rnd">
            <a:solidFill>
              <a:schemeClr val="bg1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endParaRPr lang="es-ES_tradnl">
              <a:latin typeface="Calibri" pitchFamily="34" charset="0"/>
            </a:endParaRPr>
          </a:p>
        </p:txBody>
      </p:sp>
      <p:pic>
        <p:nvPicPr>
          <p:cNvPr id="28" name="4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-819150" y="55435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10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-875507" y="3442494"/>
            <a:ext cx="2028825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11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-900113" y="1281113"/>
            <a:ext cx="21050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12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0" y="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16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8010525" y="12763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18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2438400" y="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19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4953000" y="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20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6705600" y="0"/>
            <a:ext cx="2286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21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6705600" y="6488113"/>
            <a:ext cx="22098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22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4572000" y="6488113"/>
            <a:ext cx="2438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23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2057400" y="6488113"/>
            <a:ext cx="2438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24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228600" y="6488113"/>
            <a:ext cx="2438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25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8010525" y="33337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26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8010525" y="54673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2" descr="http://img80.imageshack.us/img80/1011/k1pojodu9zvsaj5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357166"/>
            <a:ext cx="8286808" cy="6215105"/>
          </a:xfrm>
          <a:prstGeom prst="rect">
            <a:avLst/>
          </a:prstGeom>
          <a:noFill/>
        </p:spPr>
      </p:pic>
      <p:pic>
        <p:nvPicPr>
          <p:cNvPr id="18" name="Picture 6" descr="ez58faoi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72264" y="3251965"/>
            <a:ext cx="2260597" cy="32107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8" descr="arx1256353630i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58" y="4143380"/>
            <a:ext cx="19050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19 Rectángulo"/>
          <p:cNvSpPr/>
          <p:nvPr/>
        </p:nvSpPr>
        <p:spPr>
          <a:xfrm>
            <a:off x="4143372" y="1714488"/>
            <a:ext cx="535785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kumimoji="0" lang="es-ES" sz="2800" i="1" u="none" strike="noStrike" kern="1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Monotype Corsiva"/>
                <a:ea typeface="+mn-ea"/>
                <a:cs typeface="+mn-cs"/>
              </a:rPr>
              <a:t>Que el perdón</a:t>
            </a:r>
          </a:p>
          <a:p>
            <a:pPr lvl="0" algn="ctr"/>
            <a:r>
              <a:rPr kumimoji="0" lang="es-ES" sz="2800" i="1" u="none" strike="noStrike" kern="1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Monotype Corsiva"/>
                <a:ea typeface="+mn-ea"/>
                <a:cs typeface="+mn-cs"/>
              </a:rPr>
              <a:t>y la comprensión</a:t>
            </a:r>
          </a:p>
          <a:p>
            <a:pPr lvl="0" algn="ctr"/>
            <a:r>
              <a:rPr kumimoji="0" lang="es-ES" sz="2800" i="1" u="none" strike="noStrike" kern="1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Monotype Corsiva"/>
                <a:ea typeface="+mn-ea"/>
                <a:cs typeface="+mn-cs"/>
              </a:rPr>
              <a:t>superen las amarguras</a:t>
            </a:r>
          </a:p>
          <a:p>
            <a:pPr lvl="0" algn="ctr"/>
            <a:r>
              <a:rPr kumimoji="0" lang="es-ES" sz="2800" i="1" u="none" strike="noStrike" kern="1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Monotype Corsiva"/>
                <a:ea typeface="+mn-ea"/>
                <a:cs typeface="+mn-cs"/>
              </a:rPr>
              <a:t>y las desavenencias</a:t>
            </a:r>
            <a:endParaRPr kumimoji="0" lang="es-ES" sz="2800" i="1" u="none" strike="noStrike" kern="1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Monotype Corsiva"/>
              <a:ea typeface="+mn-ea"/>
              <a:cs typeface="+mn-cs"/>
            </a:endParaRPr>
          </a:p>
        </p:txBody>
      </p:sp>
      <p:pic>
        <p:nvPicPr>
          <p:cNvPr id="21" name="Picture 2" descr="http://img80.imageshack.us/img80/1011/k1pojodu9zvsaj5.gif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357158" y="285728"/>
            <a:ext cx="8429684" cy="6215105"/>
          </a:xfrm>
          <a:prstGeom prst="rect">
            <a:avLst/>
          </a:prstGeom>
          <a:noFill/>
        </p:spPr>
      </p:pic>
      <p:sp>
        <p:nvSpPr>
          <p:cNvPr id="22" name="21 Rectángulo"/>
          <p:cNvSpPr/>
          <p:nvPr/>
        </p:nvSpPr>
        <p:spPr>
          <a:xfrm>
            <a:off x="4143372" y="714356"/>
            <a:ext cx="72006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1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3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798B64"/>
              </a:gs>
              <a:gs pos="50000">
                <a:srgbClr val="AFC992"/>
              </a:gs>
              <a:gs pos="100000">
                <a:srgbClr val="D0EFAF"/>
              </a:gs>
            </a:gsLst>
            <a:lin ang="16200000" scaled="1"/>
          </a:gradFill>
          <a:ln w="76200" cap="rnd">
            <a:solidFill>
              <a:schemeClr val="bg1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endParaRPr lang="es-ES_tradnl">
              <a:latin typeface="Calibri" pitchFamily="34" charset="0"/>
            </a:endParaRPr>
          </a:p>
        </p:txBody>
      </p:sp>
      <p:pic>
        <p:nvPicPr>
          <p:cNvPr id="28" name="4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-819150" y="55435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10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-875507" y="3442494"/>
            <a:ext cx="2028825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11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-900113" y="1281113"/>
            <a:ext cx="21050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12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0" y="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16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8010525" y="12763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18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2438400" y="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19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4953000" y="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20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6705600" y="0"/>
            <a:ext cx="2286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21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6705600" y="6488113"/>
            <a:ext cx="22098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22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4572000" y="6488113"/>
            <a:ext cx="2438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23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2057400" y="6488113"/>
            <a:ext cx="2438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24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228600" y="6488113"/>
            <a:ext cx="2438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25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8010525" y="33337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26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8010525" y="54673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" descr="http://image.blingee.com/images17/content/output/000/000/000/629/534446898_1015179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357166"/>
            <a:ext cx="8501122" cy="6177834"/>
          </a:xfrm>
          <a:prstGeom prst="rect">
            <a:avLst/>
          </a:prstGeom>
          <a:noFill/>
        </p:spPr>
      </p:pic>
      <p:pic>
        <p:nvPicPr>
          <p:cNvPr id="26" name="Picture 11" descr="foto para las comunidade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00826" y="5357826"/>
            <a:ext cx="2330664" cy="1147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" descr="http://image.blingee.com/images17/content/output/000/000/000/629/534446898_1015179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flipH="1">
            <a:off x="285720" y="357166"/>
            <a:ext cx="8572560" cy="6215106"/>
          </a:xfrm>
          <a:prstGeom prst="rect">
            <a:avLst/>
          </a:prstGeom>
          <a:noFill/>
        </p:spPr>
      </p:pic>
      <p:pic>
        <p:nvPicPr>
          <p:cNvPr id="27" name="Picture 11" descr="foto para las comunidades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285720" y="5357826"/>
            <a:ext cx="2330664" cy="1147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22 Rectángulo"/>
          <p:cNvSpPr/>
          <p:nvPr/>
        </p:nvSpPr>
        <p:spPr>
          <a:xfrm>
            <a:off x="3571868" y="785794"/>
            <a:ext cx="72006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1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2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798B64"/>
              </a:gs>
              <a:gs pos="50000">
                <a:srgbClr val="AFC992"/>
              </a:gs>
              <a:gs pos="100000">
                <a:srgbClr val="D0EFAF"/>
              </a:gs>
            </a:gsLst>
            <a:lin ang="16200000" scaled="1"/>
          </a:gradFill>
          <a:ln w="76200" cap="rnd">
            <a:solidFill>
              <a:schemeClr val="bg1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endParaRPr lang="es-ES_tradnl">
              <a:latin typeface="Calibri" pitchFamily="34" charset="0"/>
            </a:endParaRPr>
          </a:p>
        </p:txBody>
      </p:sp>
      <p:pic>
        <p:nvPicPr>
          <p:cNvPr id="28" name="4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-819150" y="55435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10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-875507" y="3442494"/>
            <a:ext cx="2028825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11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-900113" y="1281113"/>
            <a:ext cx="21050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12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0" y="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16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8010525" y="12763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18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2438400" y="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19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4953000" y="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20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6705600" y="0"/>
            <a:ext cx="2286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21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6705600" y="6488113"/>
            <a:ext cx="22098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22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4572000" y="6488113"/>
            <a:ext cx="2438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23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2057400" y="6488113"/>
            <a:ext cx="2438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24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228600" y="6488113"/>
            <a:ext cx="2438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25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8010525" y="33337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26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8010525" y="54673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 descr="cid001anaabme8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357166"/>
            <a:ext cx="8429683" cy="6215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WordArt 7"/>
          <p:cNvSpPr>
            <a:spLocks noChangeArrowheads="1" noChangeShapeType="1" noTextEdit="1"/>
          </p:cNvSpPr>
          <p:nvPr/>
        </p:nvSpPr>
        <p:spPr bwMode="auto">
          <a:xfrm>
            <a:off x="900113" y="5373688"/>
            <a:ext cx="7134225" cy="428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i="1" kern="1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/>
              </a:rPr>
              <a:t>Que el amor por el </a:t>
            </a:r>
            <a:r>
              <a:rPr lang="es-ES" sz="2800" i="1" kern="1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/>
              </a:rPr>
              <a:t>projimo</a:t>
            </a:r>
            <a:r>
              <a:rPr lang="es-ES" sz="2800" i="1" kern="1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/>
              </a:rPr>
              <a:t> sea nuestra meta absoluta.</a:t>
            </a:r>
          </a:p>
        </p:txBody>
      </p:sp>
      <p:pic>
        <p:nvPicPr>
          <p:cNvPr id="19" name="Picture 6" descr="http://www.colegiovirgenmilagrosaoviedo.com/3-gifs-animados-navidad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2857495"/>
            <a:ext cx="1928826" cy="15052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4" descr="cid001anaabme8"/>
          <p:cNvPicPr>
            <a:picLocks noChangeAspect="1" noChangeArrowheads="1" noCrop="1"/>
          </p:cNvPicPr>
          <p:nvPr/>
        </p:nvPicPr>
        <p:blipFill>
          <a:blip r:embed="rId3">
            <a:grayscl/>
          </a:blip>
          <a:srcRect/>
          <a:stretch>
            <a:fillRect/>
          </a:stretch>
        </p:blipFill>
        <p:spPr bwMode="auto">
          <a:xfrm>
            <a:off x="357158" y="357166"/>
            <a:ext cx="8429683" cy="6215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21 Rectángulo"/>
          <p:cNvSpPr/>
          <p:nvPr/>
        </p:nvSpPr>
        <p:spPr>
          <a:xfrm>
            <a:off x="7500958" y="642918"/>
            <a:ext cx="72006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1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798B64"/>
              </a:gs>
              <a:gs pos="50000">
                <a:srgbClr val="AFC992"/>
              </a:gs>
              <a:gs pos="100000">
                <a:srgbClr val="D0EFAF"/>
              </a:gs>
            </a:gsLst>
            <a:lin ang="16200000" scaled="1"/>
          </a:gradFill>
          <a:ln w="76200" cap="rnd">
            <a:solidFill>
              <a:schemeClr val="bg1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endParaRPr lang="es-ES_tradnl">
              <a:latin typeface="Calibri" pitchFamily="34" charset="0"/>
            </a:endParaRPr>
          </a:p>
        </p:txBody>
      </p:sp>
      <p:pic>
        <p:nvPicPr>
          <p:cNvPr id="28" name="4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-819150" y="55435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10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-875507" y="3442494"/>
            <a:ext cx="2028825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11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-900113" y="1281113"/>
            <a:ext cx="21050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12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0" y="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16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8010525" y="12763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18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2438400" y="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19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4953000" y="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20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6705600" y="0"/>
            <a:ext cx="2286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21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6705600" y="6488113"/>
            <a:ext cx="22098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22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4572000" y="6488113"/>
            <a:ext cx="2438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23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2057400" y="6488113"/>
            <a:ext cx="2438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24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228600" y="6488113"/>
            <a:ext cx="2438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25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8010525" y="33337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26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8010525" y="54673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28" name="Picture 4" descr="http://img216.imageshack.us/img216/4998/cid001aagbwd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28"/>
            <a:ext cx="8501122" cy="6215106"/>
          </a:xfrm>
          <a:prstGeom prst="rect">
            <a:avLst/>
          </a:prstGeom>
          <a:noFill/>
        </p:spPr>
      </p:pic>
      <p:sp>
        <p:nvSpPr>
          <p:cNvPr id="18" name="17 Rectángulo"/>
          <p:cNvSpPr/>
          <p:nvPr/>
        </p:nvSpPr>
        <p:spPr>
          <a:xfrm>
            <a:off x="3929058" y="857232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s-ES" sz="3200" i="1" kern="1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/>
              </a:rPr>
              <a:t>Que nuestros</a:t>
            </a:r>
          </a:p>
          <a:p>
            <a:pPr lvl="0" algn="ctr"/>
            <a:r>
              <a:rPr lang="es-ES" sz="3200" i="1" kern="1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/>
              </a:rPr>
              <a:t>proximos</a:t>
            </a:r>
            <a:r>
              <a:rPr lang="es-ES" sz="3200" i="1" kern="1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/>
              </a:rPr>
              <a:t> 365 días sean de Amor y Paz</a:t>
            </a:r>
            <a:endParaRPr lang="es-ES" sz="3200" i="1" kern="1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/>
            </a:endParaRPr>
          </a:p>
        </p:txBody>
      </p:sp>
      <p:pic>
        <p:nvPicPr>
          <p:cNvPr id="19" name="Picture 11" descr="http://2.bp.blogspot.com/-546vXxiy3Xk/UKWMYCuWFfI/AAAAAAAAY3s/pdUk97kYs2s/s1600/gifs_noel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388" y="4357694"/>
            <a:ext cx="2333620" cy="2333621"/>
          </a:xfrm>
          <a:prstGeom prst="rect">
            <a:avLst/>
          </a:prstGeom>
          <a:noFill/>
        </p:spPr>
      </p:pic>
      <p:pic>
        <p:nvPicPr>
          <p:cNvPr id="20" name="Picture 4" descr="http://img216.imageshack.us/img216/4998/cid001aagbwd1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285720" y="285728"/>
            <a:ext cx="8429684" cy="6215106"/>
          </a:xfrm>
          <a:prstGeom prst="rect">
            <a:avLst/>
          </a:prstGeom>
          <a:noFill/>
        </p:spPr>
      </p:pic>
      <p:sp>
        <p:nvSpPr>
          <p:cNvPr id="21" name="20 Rectángulo"/>
          <p:cNvSpPr/>
          <p:nvPr/>
        </p:nvSpPr>
        <p:spPr>
          <a:xfrm>
            <a:off x="7500958" y="642918"/>
            <a:ext cx="72006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1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4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798B64"/>
              </a:gs>
              <a:gs pos="50000">
                <a:srgbClr val="AFC992"/>
              </a:gs>
              <a:gs pos="100000">
                <a:srgbClr val="D0EFAF"/>
              </a:gs>
            </a:gsLst>
            <a:lin ang="16200000" scaled="1"/>
          </a:gradFill>
          <a:ln w="76200" cap="rnd">
            <a:solidFill>
              <a:schemeClr val="bg1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endParaRPr lang="es-ES_tradnl">
              <a:latin typeface="Calibri" pitchFamily="34" charset="0"/>
            </a:endParaRPr>
          </a:p>
        </p:txBody>
      </p:sp>
      <p:pic>
        <p:nvPicPr>
          <p:cNvPr id="28" name="4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-819150" y="55435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10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-875507" y="3442494"/>
            <a:ext cx="2028825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11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-900113" y="1281113"/>
            <a:ext cx="21050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12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0" y="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16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8010525" y="12763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18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2438400" y="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19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4953000" y="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20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6705600" y="0"/>
            <a:ext cx="2286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21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6705600" y="6488113"/>
            <a:ext cx="22098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22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4572000" y="6488113"/>
            <a:ext cx="2438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23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2057400" y="6488113"/>
            <a:ext cx="2438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24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228600" y="6488113"/>
            <a:ext cx="2438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25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8010525" y="33337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26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8010525" y="54673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http://img392.imageshack.us/img392/9843/cid001a1anaabhm9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357166"/>
            <a:ext cx="8572560" cy="6215106"/>
          </a:xfrm>
          <a:prstGeom prst="rect">
            <a:avLst/>
          </a:prstGeom>
          <a:noFill/>
        </p:spPr>
      </p:pic>
      <p:sp>
        <p:nvSpPr>
          <p:cNvPr id="18" name="WordArt 5"/>
          <p:cNvSpPr>
            <a:spLocks noChangeArrowheads="1" noChangeShapeType="1" noTextEdit="1"/>
          </p:cNvSpPr>
          <p:nvPr/>
        </p:nvSpPr>
        <p:spPr bwMode="auto">
          <a:xfrm>
            <a:off x="3643306" y="4071942"/>
            <a:ext cx="4765689" cy="129856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i="1" kern="1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/>
              </a:rPr>
              <a:t>A TODOS MIS AMIG@S</a:t>
            </a:r>
          </a:p>
          <a:p>
            <a:pPr algn="ctr"/>
            <a:r>
              <a:rPr lang="es-ES" sz="4000" i="1" kern="1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/>
              </a:rPr>
              <a:t>LES DESEO......</a:t>
            </a:r>
          </a:p>
        </p:txBody>
      </p:sp>
      <p:pic>
        <p:nvPicPr>
          <p:cNvPr id="19" name="Picture 7" descr="merry xma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728" y="4786322"/>
            <a:ext cx="2786082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2" descr="http://img392.imageshack.us/img392/9843/cid001a1anaabhm9.gif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214282" y="408959"/>
            <a:ext cx="8501122" cy="6163313"/>
          </a:xfrm>
          <a:prstGeom prst="rect">
            <a:avLst/>
          </a:prstGeom>
          <a:noFill/>
        </p:spPr>
      </p:pic>
      <p:sp>
        <p:nvSpPr>
          <p:cNvPr id="21" name="20 Rectángulo"/>
          <p:cNvSpPr/>
          <p:nvPr/>
        </p:nvSpPr>
        <p:spPr>
          <a:xfrm>
            <a:off x="7500958" y="500042"/>
            <a:ext cx="72006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1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2000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798B64"/>
              </a:gs>
              <a:gs pos="50000">
                <a:srgbClr val="AFC992"/>
              </a:gs>
              <a:gs pos="100000">
                <a:srgbClr val="D0EFAF"/>
              </a:gs>
            </a:gsLst>
            <a:lin ang="16200000" scaled="1"/>
          </a:gradFill>
          <a:ln w="76200" cap="rnd">
            <a:solidFill>
              <a:schemeClr val="bg1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endParaRPr lang="es-ES_tradnl">
              <a:latin typeface="Calibri" pitchFamily="34" charset="0"/>
            </a:endParaRPr>
          </a:p>
        </p:txBody>
      </p:sp>
      <p:pic>
        <p:nvPicPr>
          <p:cNvPr id="28" name="4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-819150" y="55435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10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-875507" y="3442494"/>
            <a:ext cx="2028825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11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-900113" y="1281113"/>
            <a:ext cx="21050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12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0" y="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16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8010525" y="12763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18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2438400" y="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19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4953000" y="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20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6705600" y="0"/>
            <a:ext cx="2286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21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6705600" y="6488113"/>
            <a:ext cx="22098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22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4572000" y="6488113"/>
            <a:ext cx="2438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23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2057400" y="6488113"/>
            <a:ext cx="2438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24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228600" y="6488113"/>
            <a:ext cx="2438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25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8010525" y="33337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26 Imagen" descr="go792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8010525" y="54673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 descr="http://img407.imageshack.us/img407/6117/081002787ch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285728"/>
            <a:ext cx="8429684" cy="6286544"/>
          </a:xfrm>
          <a:prstGeom prst="rect">
            <a:avLst/>
          </a:prstGeom>
          <a:noFill/>
        </p:spPr>
      </p:pic>
      <p:pic>
        <p:nvPicPr>
          <p:cNvPr id="18" name="Picture 5" descr="http://shadowgirl.s.h.pic.centerblog.net/wpnfpqwk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00364" y="4643446"/>
            <a:ext cx="1238242" cy="1872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4" descr="http://img407.imageshack.us/img407/6117/081002787ch3.jp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57158" y="285728"/>
            <a:ext cx="8429684" cy="6286544"/>
          </a:xfrm>
          <a:prstGeom prst="rect">
            <a:avLst/>
          </a:prstGeom>
          <a:noFill/>
        </p:spPr>
      </p:pic>
      <p:sp>
        <p:nvSpPr>
          <p:cNvPr id="20" name="19 Rectángulo"/>
          <p:cNvSpPr/>
          <p:nvPr/>
        </p:nvSpPr>
        <p:spPr>
          <a:xfrm>
            <a:off x="7500958" y="642918"/>
            <a:ext cx="72006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1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2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798B64"/>
              </a:gs>
              <a:gs pos="50000">
                <a:srgbClr val="AFC992"/>
              </a:gs>
              <a:gs pos="100000">
                <a:srgbClr val="D0EFAF"/>
              </a:gs>
            </a:gsLst>
            <a:lin ang="16200000" scaled="1"/>
          </a:gradFill>
          <a:ln w="76200" cap="rnd">
            <a:solidFill>
              <a:schemeClr val="bg1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endParaRPr lang="es-ES_tradnl">
              <a:latin typeface="Calibri" pitchFamily="34" charset="0"/>
            </a:endParaRPr>
          </a:p>
        </p:txBody>
      </p:sp>
      <p:pic>
        <p:nvPicPr>
          <p:cNvPr id="2050" name="Picture 2" descr="http://www.nocturnar.com/imagenes/feliz-ano-nuevo-FELIZ_A_O_NUEVO.3333.jpg"/>
          <p:cNvPicPr>
            <a:picLocks noChangeAspect="1" noChangeArrowheads="1"/>
          </p:cNvPicPr>
          <p:nvPr/>
        </p:nvPicPr>
        <p:blipFill>
          <a:blip r:embed="rId2"/>
          <a:srcRect b="5653"/>
          <a:stretch>
            <a:fillRect/>
          </a:stretch>
        </p:blipFill>
        <p:spPr bwMode="auto">
          <a:xfrm>
            <a:off x="285720" y="285728"/>
            <a:ext cx="8572560" cy="6357982"/>
          </a:xfrm>
          <a:prstGeom prst="rect">
            <a:avLst/>
          </a:prstGeom>
          <a:noFill/>
        </p:spPr>
      </p:pic>
      <p:pic>
        <p:nvPicPr>
          <p:cNvPr id="28" name="4 Imagen" descr="go79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-819150" y="55435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10 Imagen" descr="go79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-875507" y="3442494"/>
            <a:ext cx="2028825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11 Imagen" descr="go79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-900113" y="1281113"/>
            <a:ext cx="21050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12 Imagen" descr="go79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0" y="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16 Imagen" descr="go79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8010525" y="12763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18 Imagen" descr="go79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2438400" y="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19 Imagen" descr="go79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4953000" y="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20 Imagen" descr="go79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6705600" y="0"/>
            <a:ext cx="2286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21 Imagen" descr="go79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6705600" y="6488113"/>
            <a:ext cx="22098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22 Imagen" descr="go79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4572000" y="6488113"/>
            <a:ext cx="2438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23 Imagen" descr="go79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2057400" y="6488113"/>
            <a:ext cx="2438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24 Imagen" descr="go79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>
            <a:off x="228600" y="6488113"/>
            <a:ext cx="2438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25 Imagen" descr="go79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8010525" y="33337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26 Imagen" descr="go79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8010525" y="5467350"/>
            <a:ext cx="19526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6" descr="_helen_05111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00892" y="3429000"/>
            <a:ext cx="1911346" cy="153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10" descr="Betty Boop Shake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3857628"/>
            <a:ext cx="3143272" cy="24255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" name="Picture 5" descr="Betty Boop X-Mas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429521" y="357167"/>
            <a:ext cx="1143008" cy="1358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7" descr="34j6o1h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214414" y="2928934"/>
            <a:ext cx="152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" name="Picture 7" descr="34j6o1h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000628" y="3429000"/>
            <a:ext cx="152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" name="Picture 7" descr="34j6o1h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572264" y="1643050"/>
            <a:ext cx="152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Picture 7" descr="34j6o1h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429256" y="500042"/>
            <a:ext cx="152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" name="Picture 7" descr="34j6o1h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571736" y="4857760"/>
            <a:ext cx="152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" name="Picture 7" descr="34j6o1h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643306" y="571480"/>
            <a:ext cx="152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" name="Picture 7" descr="34j6o1h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643570" y="3929066"/>
            <a:ext cx="152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Picture 7" descr="34j6o1h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286644" y="2571744"/>
            <a:ext cx="152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" name="Picture 7" descr="34j6o1h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00760" y="2571744"/>
            <a:ext cx="152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" name="Picture 7" descr="34j6o1h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286380" y="1214422"/>
            <a:ext cx="152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" name="Picture 7" descr="34j6o1h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85720" y="2857496"/>
            <a:ext cx="152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" name="Picture 7" descr="34j6o1h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620000" y="5357826"/>
            <a:ext cx="152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" name="54 Rectángulo"/>
          <p:cNvSpPr/>
          <p:nvPr/>
        </p:nvSpPr>
        <p:spPr>
          <a:xfrm>
            <a:off x="5143504" y="571480"/>
            <a:ext cx="72006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100" dirty="0">
              <a:solidFill>
                <a:srgbClr val="FFFFFF"/>
              </a:solidFill>
              <a:latin typeface="Monotype Corsiva" pitchFamily="66" charset="0"/>
            </a:endParaRPr>
          </a:p>
        </p:txBody>
      </p:sp>
      <p:pic>
        <p:nvPicPr>
          <p:cNvPr id="27" name="Picture 7" descr="plib2i3g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4282" y="285728"/>
            <a:ext cx="1234560" cy="1009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" name="Picture 12" descr="http://1.bp.blogspot.com/-fVjtS_Ch03s/UKWL-38FavI/AAAAAAAAY2s/dsHyfrFJ_D8/s1600/betty+boop+navidad+%281%29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20802883">
            <a:off x="4478033" y="1385514"/>
            <a:ext cx="2336875" cy="1941291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56" name="Picture 7" descr="34j6o1h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42910" y="5500702"/>
            <a:ext cx="152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2" name="Picture 14" descr="http://lh5.ggpht.com/-a6a7G9C8WSQ/Tu-XWbiEY4I/AAAAAAAADDs/HLBl2_Kwu1M/betty%252520boop%252520navidad%252520buenanavidad%252520%25252812%252529_thumb%25255B1%25255D.gif?imgmax=800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85720" y="285728"/>
            <a:ext cx="8501122" cy="628654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2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0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100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5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741</TotalTime>
  <Words>206</Words>
  <Application>Microsoft PowerPoint</Application>
  <PresentationFormat>Presentación en pantalla (4:3)</PresentationFormat>
  <Paragraphs>74</Paragraphs>
  <Slides>18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Navidad de Betty Boop</dc:title>
  <dc:creator>Helen-Bruji</dc:creator>
  <cp:lastModifiedBy>Eleni</cp:lastModifiedBy>
  <cp:revision>67</cp:revision>
  <dcterms:created xsi:type="dcterms:W3CDTF">2010-12-13T22:02:14Z</dcterms:created>
  <dcterms:modified xsi:type="dcterms:W3CDTF">2013-11-30T19:39:46Z</dcterms:modified>
  <cp:contentStatus>Final</cp:contentStatus>
</cp:coreProperties>
</file>