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425" r:id="rId3"/>
    <p:sldId id="415" r:id="rId4"/>
    <p:sldId id="390" r:id="rId5"/>
    <p:sldId id="433" r:id="rId6"/>
    <p:sldId id="393" r:id="rId7"/>
    <p:sldId id="407" r:id="rId8"/>
    <p:sldId id="430" r:id="rId9"/>
    <p:sldId id="432" r:id="rId10"/>
    <p:sldId id="434" r:id="rId11"/>
    <p:sldId id="436" r:id="rId12"/>
    <p:sldId id="417" r:id="rId13"/>
    <p:sldId id="437" r:id="rId14"/>
    <p:sldId id="438" r:id="rId15"/>
    <p:sldId id="439" r:id="rId16"/>
    <p:sldId id="440" r:id="rId17"/>
    <p:sldId id="441" r:id="rId18"/>
    <p:sldId id="443" r:id="rId19"/>
    <p:sldId id="445" r:id="rId20"/>
    <p:sldId id="446" r:id="rId21"/>
    <p:sldId id="448" r:id="rId22"/>
    <p:sldId id="449" r:id="rId23"/>
    <p:sldId id="451" r:id="rId24"/>
    <p:sldId id="399" r:id="rId25"/>
    <p:sldId id="406" r:id="rId26"/>
    <p:sldId id="391" r:id="rId27"/>
    <p:sldId id="405" r:id="rId28"/>
    <p:sldId id="400" r:id="rId29"/>
    <p:sldId id="464" r:id="rId30"/>
    <p:sldId id="466" r:id="rId31"/>
    <p:sldId id="467" r:id="rId32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PamqPE/xZ/jROrfxY/m5w" hashData="+JGD+frXpRgQm//lIhCeraWO6d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16E9"/>
    <a:srgbClr val="38D1F0"/>
    <a:srgbClr val="9933FF"/>
    <a:srgbClr val="E31C07"/>
    <a:srgbClr val="1C861C"/>
    <a:srgbClr val="167ED4"/>
    <a:srgbClr val="663300"/>
    <a:srgbClr val="21D95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>
    <p:restoredLeft sz="15645" autoAdjust="0"/>
    <p:restoredTop sz="99728" autoAdjust="0"/>
  </p:normalViewPr>
  <p:slideViewPr>
    <p:cSldViewPr>
      <p:cViewPr>
        <p:scale>
          <a:sx n="30" d="100"/>
          <a:sy n="30" d="100"/>
        </p:scale>
        <p:origin x="-1128" y="-522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EC3D45-F9D8-44D3-A11B-47357C67421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80A0B-73EB-4DC8-BC9B-8C7B35C18A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D1E0F-6528-41E2-B82C-6A71A1FC690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77B3DA-957F-4AA4-AD82-12766E2F0E9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79CB10-2DA6-42FC-B23F-97D164E7722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E1F419-6155-4A6D-B242-A796B2BFB72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601185-972B-4428-AE45-618B24B4A85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7A95EA-417A-4B0E-B42B-D510A6C52CD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5B1BF7-EB05-40E8-A6BD-58409484242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AF298B-073F-4118-A174-3D65F3924ED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FF4DC2-B773-4888-BA9D-50298724216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  <a:prstGeom prst="rect">
            <a:avLst/>
          </a:prstGeom>
        </p:spPr>
        <p:txBody>
          <a:bodyPr lIns="219934" tIns="109967" rIns="219934" bIns="10996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  <a:prstGeom prst="rect">
            <a:avLst/>
          </a:prstGeom>
        </p:spPr>
        <p:txBody>
          <a:bodyPr lIns="219934" tIns="109967" rIns="219934" bIns="109967"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4F8313CA-AABD-48B3-BD50-A754798FAC4C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Click="0" advTm="12000">
    <p:randomBar dir="vert"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  <a:cs typeface="+mn-cs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  <a:cs typeface="+mn-cs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  <a:cs typeface="+mn-cs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2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40.jpeg"/><Relationship Id="rId4" Type="http://schemas.openxmlformats.org/officeDocument/2006/relationships/image" Target="../media/image5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Espace réservé du contenu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Espace réservé du contenu 3"/>
          <p:cNvPicPr>
            <a:picLocks noChangeAspect="1"/>
          </p:cNvPicPr>
          <p:nvPr/>
        </p:nvPicPr>
        <p:blipFill>
          <a:blip r:embed="rId4" cstate="print"/>
          <a:srcRect b="3903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57186" y="11933269"/>
            <a:ext cx="2016125" cy="210661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1" name="WordArt 23" descr="rainbow"/>
          <p:cNvSpPr>
            <a:spLocks noChangeArrowheads="1" noChangeShapeType="1" noTextEdit="1"/>
          </p:cNvSpPr>
          <p:nvPr/>
        </p:nvSpPr>
        <p:spPr bwMode="auto">
          <a:xfrm>
            <a:off x="2742184" y="3400797"/>
            <a:ext cx="18290032" cy="761710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3600" b="1" kern="10" dirty="0">
              <a:ln w="9525">
                <a:solidFill>
                  <a:srgbClr val="FF0000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Ravie" pitchFamily="82" charset="0"/>
            </a:endParaRPr>
          </a:p>
        </p:txBody>
      </p:sp>
      <p:pic>
        <p:nvPicPr>
          <p:cNvPr id="2074" name="Picture 6" descr="0_6e3ba_70425c9_L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812000" y="0"/>
            <a:ext cx="3962400" cy="279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1028624" y="1431883"/>
            <a:ext cx="5091843" cy="754053"/>
          </a:xfrm>
          <a:prstGeom prst="rect">
            <a:avLst/>
          </a:prstGeom>
          <a:solidFill>
            <a:srgbClr val="38D1F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1116E9"/>
                </a:solidFill>
              </a:rPr>
              <a:t>ANDREA BOCELLI</a:t>
            </a:r>
            <a:endParaRPr lang="es-ES" b="1" dirty="0">
              <a:solidFill>
                <a:srgbClr val="1116E9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3886144" y="2717767"/>
            <a:ext cx="15359170" cy="9279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99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LA CENA</a:t>
            </a:r>
          </a:p>
          <a:p>
            <a:pPr algn="ctr"/>
            <a:r>
              <a:rPr lang="es-ES" sz="199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NAVIDAD </a:t>
            </a:r>
            <a:endParaRPr lang="es-ES" sz="19900" dirty="0"/>
          </a:p>
        </p:txBody>
      </p:sp>
      <p:pic>
        <p:nvPicPr>
          <p:cNvPr id="15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9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3297012" y="12046252"/>
            <a:ext cx="5222975" cy="200521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randomBar dir="vert"/>
    <p:sndAc>
      <p:stSnd loop="1">
        <p:snd r:embed="rId2" name="06 - noche de paz (silent nigh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686" name="Picture 14" descr="35474-0-niev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909800"/>
          </a:xfrm>
          <a:prstGeom prst="rect">
            <a:avLst/>
          </a:prstGeom>
          <a:noFill/>
        </p:spPr>
      </p:pic>
      <p:pic>
        <p:nvPicPr>
          <p:cNvPr id="284687" name="Imag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743004" y="1289007"/>
            <a:ext cx="116563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Un ángel se apareció a una familia rica y le dijo a la dueña de la casa,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284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3" name="Espace réservé du contenu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51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8055" name="Espace réservé du contenu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5362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Rectángulo"/>
          <p:cNvSpPr/>
          <p:nvPr/>
        </p:nvSpPr>
        <p:spPr>
          <a:xfrm>
            <a:off x="5118448" y="592485"/>
            <a:ext cx="14661771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Te traigo una buena noticia: </a:t>
            </a:r>
          </a:p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esta noche el Señor, Jesús </a:t>
            </a:r>
          </a:p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vendrá a visitarte a tu casa.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250"/>
                            </p:stCondLst>
                            <p:childTnLst>
                              <p:par>
                                <p:cTn id="2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58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750"/>
                            </p:stCondLst>
                            <p:childTnLst>
                              <p:par>
                                <p:cTn id="27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8" dur="2000"/>
                                        <p:tgtEl>
                                          <p:spTgt spid="258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8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25"/>
            <a:ext cx="23774400" cy="151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1446040" y="448469"/>
            <a:ext cx="20339671" cy="4447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La señora quedó entusiasmada,</a:t>
            </a:r>
          </a:p>
          <a:p>
            <a:pPr defTabSz="2209800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Nunca había creído posible que </a:t>
            </a:r>
          </a:p>
          <a:p>
            <a:pPr defTabSz="2209800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en su casa sucediese este milagro. </a:t>
            </a:r>
            <a:r>
              <a:rPr lang="fr-FR" dirty="0" smtClean="0"/>
              <a:t/>
            </a:r>
            <a:br>
              <a:rPr lang="fr-FR" dirty="0" smtClean="0"/>
            </a:br>
            <a:endParaRPr lang="es-ES" dirty="0"/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80"/>
                            </p:stCondLst>
                            <p:childTnLst>
                              <p:par>
                                <p:cTn id="11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4" name="Espace réservé du contenu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1122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61123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23774400" cy="15151100"/>
          </a:xfrm>
        </p:spPr>
      </p:pic>
      <p:sp>
        <p:nvSpPr>
          <p:cNvPr id="5" name="4 Rectángulo"/>
          <p:cNvSpPr/>
          <p:nvPr/>
        </p:nvSpPr>
        <p:spPr>
          <a:xfrm>
            <a:off x="1528690" y="1431883"/>
            <a:ext cx="1496702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Trató de preparar una cena excelente para recibir a Jesús. Encargó pollos, conservas y vino importados. </a:t>
            </a:r>
          </a:p>
          <a:p>
            <a:pPr defTabSz="2209800"/>
            <a:endParaRPr lang="es-ES" sz="72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261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261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75459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-428625"/>
            <a:ext cx="23774400" cy="15151100"/>
          </a:xfrm>
        </p:spPr>
      </p:pic>
      <p:sp>
        <p:nvSpPr>
          <p:cNvPr id="4" name="3 Rectángulo"/>
          <p:cNvSpPr/>
          <p:nvPr/>
        </p:nvSpPr>
        <p:spPr>
          <a:xfrm>
            <a:off x="1171500" y="717503"/>
            <a:ext cx="15307973" cy="67403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De repente sonó el timbre. </a:t>
            </a:r>
          </a:p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Era una mujer mal vestida, </a:t>
            </a:r>
          </a:p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de rostro sufrido, </a:t>
            </a:r>
          </a:p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con el vientre hinchado por </a:t>
            </a:r>
          </a:p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un embarazo muy adelantado.</a:t>
            </a:r>
          </a:p>
          <a:p>
            <a:endParaRPr lang="es-ES" sz="7200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2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4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2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80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 descr="Nieve_con_Formas_Raras_1024x768-6089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801850"/>
          </a:xfrm>
          <a:prstGeom prst="rect">
            <a:avLst/>
          </a:prstGeom>
          <a:noFill/>
        </p:spPr>
      </p:pic>
      <p:sp>
        <p:nvSpPr>
          <p:cNvPr id="188420" name="Rectangle 4"/>
          <p:cNvSpPr>
            <a:spLocks noGrp="1" noChangeArrowheads="1"/>
          </p:cNvSpPr>
          <p:nvPr>
            <p:ph type="title"/>
          </p:nvPr>
        </p:nvSpPr>
        <p:spPr>
          <a:xfrm>
            <a:off x="2166120" y="2392685"/>
            <a:ext cx="15769752" cy="3024187"/>
          </a:xfrm>
        </p:spPr>
        <p:txBody>
          <a:bodyPr/>
          <a:lstStyle/>
          <a:p>
            <a:pPr algn="l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Señora, ¿no tendría algún trabajo para darme? Estoy embarazada y tengo mucha</a:t>
            </a:r>
            <a:b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necesidad del trabajo.</a:t>
            </a:r>
            <a:r>
              <a:rPr lang="fr-FR" sz="9600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fr-FR" sz="9600" dirty="0">
                <a:solidFill>
                  <a:srgbClr val="FFFF00"/>
                </a:solidFill>
              </a:rPr>
              <a:t/>
            </a:r>
            <a:br>
              <a:rPr lang="fr-FR" sz="9600" dirty="0">
                <a:solidFill>
                  <a:srgbClr val="FFFF00"/>
                </a:solidFill>
              </a:rPr>
            </a:br>
            <a:endParaRPr lang="es-ES" sz="9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0" descr="casas-en-nieve-navidad-9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7325"/>
            <a:ext cx="23774400" cy="14909800"/>
          </a:xfrm>
          <a:prstGeom prst="rect">
            <a:avLst/>
          </a:prstGeom>
          <a:noFill/>
        </p:spPr>
      </p:pic>
      <p:sp>
        <p:nvSpPr>
          <p:cNvPr id="190467" name="Rectangle 3"/>
          <p:cNvSpPr>
            <a:spLocks noGrp="1" noChangeArrowheads="1"/>
          </p:cNvSpPr>
          <p:nvPr>
            <p:ph type="title"/>
          </p:nvPr>
        </p:nvSpPr>
        <p:spPr>
          <a:xfrm>
            <a:off x="1446040" y="2464693"/>
            <a:ext cx="17193000" cy="2020639"/>
          </a:xfrm>
        </p:spPr>
        <p:txBody>
          <a:bodyPr/>
          <a:lstStyle/>
          <a:p>
            <a:pPr algn="l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¿Pero esta es hora de molestar? Vuelva otro día, respondió la dueña de la casa. Ahora estoy ocupada con la cena para una importante visita.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64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4450791177_b7b9e1e571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3663"/>
            <a:ext cx="23774400" cy="14816138"/>
          </a:xfrm>
          <a:prstGeom prst="rect">
            <a:avLst/>
          </a:prstGeom>
          <a:noFill/>
        </p:spPr>
      </p:pic>
      <p:sp>
        <p:nvSpPr>
          <p:cNvPr id="185349" name="Rectangle 5"/>
          <p:cNvSpPr>
            <a:spLocks noChangeArrowheads="1"/>
          </p:cNvSpPr>
          <p:nvPr/>
        </p:nvSpPr>
        <p:spPr bwMode="auto">
          <a:xfrm>
            <a:off x="4757738" y="1384300"/>
            <a:ext cx="16057562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09800"/>
            <a:r>
              <a:rPr lang="fr-FR" sz="9600">
                <a:solidFill>
                  <a:schemeClr val="bg1"/>
                </a:solidFill>
              </a:rPr>
              <a:t/>
            </a:r>
            <a:br>
              <a:rPr lang="fr-FR" sz="9600">
                <a:solidFill>
                  <a:schemeClr val="bg1"/>
                </a:solidFill>
              </a:rPr>
            </a:br>
            <a:endParaRPr lang="es-ES" sz="9600">
              <a:solidFill>
                <a:schemeClr val="bg1"/>
              </a:solidFill>
            </a:endParaRPr>
          </a:p>
        </p:txBody>
      </p:sp>
      <p:sp>
        <p:nvSpPr>
          <p:cNvPr id="185350" name="Rectangle 6"/>
          <p:cNvSpPr>
            <a:spLocks noChangeArrowheads="1"/>
          </p:cNvSpPr>
          <p:nvPr/>
        </p:nvSpPr>
        <p:spPr bwMode="auto">
          <a:xfrm>
            <a:off x="1950096" y="664493"/>
            <a:ext cx="15409712" cy="510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Poco después, un hombre, sucio de grasa, llamó a la puerta.</a:t>
            </a:r>
          </a:p>
          <a:p>
            <a:pPr defTabSz="2209800"/>
            <a:r>
              <a:rPr lang="fr-FR" dirty="0"/>
              <a:t/>
            </a:r>
            <a:br>
              <a:rPr lang="fr-FR" dirty="0"/>
            </a:br>
            <a:endParaRPr lang="es-ES" dirty="0"/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539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1189" name="Rectangle 5"/>
          <p:cNvSpPr>
            <a:spLocks noChangeArrowheads="1"/>
          </p:cNvSpPr>
          <p:nvPr/>
        </p:nvSpPr>
        <p:spPr bwMode="auto">
          <a:xfrm>
            <a:off x="814310" y="860379"/>
            <a:ext cx="18584919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Señora, mi camión se ha estropeado aquí en la esquina. ¿Por casualidad no tendría usted una caja de herramientas que me pueda prestar?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8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26" presetClass="emph" presetSubtype="0" repeatCount="3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6371" name="Rectangle 3"/>
          <p:cNvSpPr>
            <a:spLocks noChangeArrowheads="1"/>
          </p:cNvSpPr>
          <p:nvPr/>
        </p:nvSpPr>
        <p:spPr bwMode="auto">
          <a:xfrm>
            <a:off x="1230016" y="1096541"/>
            <a:ext cx="21801512" cy="5023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pPr defTabSz="2200275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La </a:t>
            </a:r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señora, ocupada como estaba limpiando los vasos de cristal y los </a:t>
            </a:r>
          </a:p>
          <a:p>
            <a:pPr defTabSz="2200275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platos de porcelana, se irritó mucho</a:t>
            </a:r>
            <a:r>
              <a:rPr lang="es-ES" sz="8000" dirty="0" smtClean="0">
                <a:latin typeface="Arial Black" pitchFamily="34" charset="0"/>
              </a:rPr>
              <a:t>:</a:t>
            </a:r>
          </a:p>
          <a:p>
            <a:pPr defTabSz="2200275"/>
            <a:endParaRPr lang="es-ES" sz="80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28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186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186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186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11" descr="9636d1255614501-flores-nevadas-fot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39927"/>
            <a:ext cx="23774400" cy="1486240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sp>
        <p:nvSpPr>
          <p:cNvPr id="194563" name="Rectangle 3"/>
          <p:cNvSpPr>
            <a:spLocks noGrp="1" noChangeArrowheads="1"/>
          </p:cNvSpPr>
          <p:nvPr>
            <p:ph type="title"/>
          </p:nvPr>
        </p:nvSpPr>
        <p:spPr>
          <a:xfrm>
            <a:off x="2454152" y="664493"/>
            <a:ext cx="20378264" cy="8280920"/>
          </a:xfrm>
        </p:spPr>
        <p:txBody>
          <a:bodyPr/>
          <a:lstStyle/>
          <a:p>
            <a:pPr algn="l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¿Usted piensa que mi casa es un taller mecánico? ¿Dónde se ha visto importunar a la gente así?. </a:t>
            </a:r>
            <a:b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Por favor, no ensucie mi entrada con esos pies inmundos.</a:t>
            </a:r>
            <a:r>
              <a:rPr lang="es-ES" sz="8800" dirty="0" smtClean="0"/>
              <a:t/>
            </a:r>
            <a:br>
              <a:rPr lang="es-ES" sz="8800" dirty="0" smtClean="0"/>
            </a:br>
            <a:r>
              <a:rPr lang="fr-FR" sz="8800" dirty="0" smtClean="0">
                <a:solidFill>
                  <a:srgbClr val="FF0000"/>
                </a:solidFill>
                <a:latin typeface="Berlin Sans FB Demi" pitchFamily="34" charset="0"/>
              </a:rPr>
              <a:t> </a:t>
            </a:r>
            <a:r>
              <a:rPr lang="fr-FR" dirty="0">
                <a:solidFill>
                  <a:schemeClr val="tx1"/>
                </a:solidFill>
              </a:rPr>
              <a:t/>
            </a:r>
            <a:br>
              <a:rPr lang="fr-FR" dirty="0">
                <a:solidFill>
                  <a:schemeClr val="tx1"/>
                </a:solidFill>
              </a:rPr>
            </a:b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40"/>
                            </p:stCondLst>
                            <p:childTnLst>
                              <p:par>
                                <p:cTn id="1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5587" name="Rectangle 3"/>
          <p:cNvSpPr>
            <a:spLocks noChangeArrowheads="1"/>
          </p:cNvSpPr>
          <p:nvPr/>
        </p:nvSpPr>
        <p:spPr bwMode="auto">
          <a:xfrm>
            <a:off x="1028624" y="646065"/>
            <a:ext cx="1971556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La anfitriona siguió preparando la cena: abrió latas de caviar, puso champaña en el refrigerador, escogió de la bodega los mejores vinos, preparó unos coctelitos. 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6613" name="Rectangle 5"/>
          <p:cNvSpPr>
            <a:spLocks noChangeArrowheads="1"/>
          </p:cNvSpPr>
          <p:nvPr/>
        </p:nvSpPr>
        <p:spPr bwMode="auto">
          <a:xfrm>
            <a:off x="1878088" y="1024533"/>
            <a:ext cx="17226001" cy="710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Mientras tanto alguien afuera batió las palmas. Será que ahora llega Jesús, pensó ella emocionada y con el corazón acelerado fue a abrir la puerta. </a:t>
            </a:r>
            <a:r>
              <a:rPr lang="fr-FR" sz="9600" dirty="0"/>
              <a:t/>
            </a:r>
            <a:br>
              <a:rPr lang="fr-FR" sz="9600" dirty="0"/>
            </a:br>
            <a:endParaRPr lang="es-ES" sz="9600" dirty="0"/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3539" name="Rectangle 3"/>
          <p:cNvSpPr>
            <a:spLocks noChangeArrowheads="1"/>
          </p:cNvSpPr>
          <p:nvPr/>
        </p:nvSpPr>
        <p:spPr bwMode="auto">
          <a:xfrm>
            <a:off x="6886540" y="860379"/>
            <a:ext cx="1537338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 Pero no era Jesús. Era un niño harapiento de la calle.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7" descr="DSC_0275 bis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9683" name="Rectangle 3"/>
          <p:cNvSpPr>
            <a:spLocks noChangeArrowheads="1"/>
          </p:cNvSpPr>
          <p:nvPr/>
        </p:nvSpPr>
        <p:spPr bwMode="auto">
          <a:xfrm>
            <a:off x="-570184" y="1096541"/>
            <a:ext cx="1393351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Señora, deme un </a:t>
            </a:r>
          </a:p>
          <a:p>
            <a:pPr algn="ctr"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plato de comida.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99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99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99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23774400" cy="15362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4805" name="Rectangle 5"/>
          <p:cNvSpPr>
            <a:spLocks noChangeArrowheads="1"/>
          </p:cNvSpPr>
          <p:nvPr/>
        </p:nvSpPr>
        <p:spPr bwMode="auto">
          <a:xfrm>
            <a:off x="1734072" y="1312565"/>
            <a:ext cx="14722509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Cómo te voy a dar comida si todavía no hemos cenado? Vuelve mañana, porque esta noche estoy muy atareada</a:t>
            </a:r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.</a:t>
            </a:r>
            <a:endParaRPr lang="es-ES" sz="8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204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204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204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9" descr="rose-en-hiver-visoflora-21779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2757" name="Rectangle 5"/>
          <p:cNvSpPr>
            <a:spLocks noChangeArrowheads="1"/>
          </p:cNvSpPr>
          <p:nvPr/>
        </p:nvSpPr>
        <p:spPr bwMode="auto">
          <a:xfrm>
            <a:off x="1662064" y="1168549"/>
            <a:ext cx="18650073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Al final, la cena estaba ya lista. Toda la familia emocionada esperaba la ilustre visita. </a:t>
            </a:r>
            <a:r>
              <a:rPr lang="fr-FR" sz="8800" dirty="0">
                <a:solidFill>
                  <a:schemeClr val="bg1"/>
                </a:solidFill>
              </a:rPr>
              <a:t/>
            </a:r>
            <a:br>
              <a:rPr lang="fr-FR" sz="8800" dirty="0">
                <a:solidFill>
                  <a:schemeClr val="bg1"/>
                </a:solidFill>
              </a:rPr>
            </a:br>
            <a:endParaRPr lang="es-ES" sz="8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7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02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02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02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3779" name="Rectangle 3"/>
          <p:cNvSpPr>
            <a:spLocks noChangeArrowheads="1"/>
          </p:cNvSpPr>
          <p:nvPr/>
        </p:nvSpPr>
        <p:spPr bwMode="auto">
          <a:xfrm>
            <a:off x="1743004" y="1003255"/>
            <a:ext cx="19362802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es-ES" sz="8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Sin embargo, pasaban las horas y Jesús no aparecía.</a:t>
            </a:r>
            <a:r>
              <a:rPr lang="es-ES" sz="4400" dirty="0" smtClean="0">
                <a:latin typeface="Arial Black" pitchFamily="34" charset="0"/>
              </a:rPr>
              <a:t> 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nieve-1600-x-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98663" name="Rectangle 7"/>
          <p:cNvSpPr>
            <a:spLocks noChangeArrowheads="1"/>
          </p:cNvSpPr>
          <p:nvPr/>
        </p:nvSpPr>
        <p:spPr bwMode="auto">
          <a:xfrm>
            <a:off x="1517650" y="664493"/>
            <a:ext cx="2225675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Cansados de esperar empezaron a tomar los coctelitos, que al poco tiempo comenzaron a hacer efecto en los estómagos vacíos y el sueño hizo olvidar los pollos y los platos preparados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8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8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8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0709" name="Rectangle 5"/>
          <p:cNvSpPr>
            <a:spLocks noChangeArrowheads="1"/>
          </p:cNvSpPr>
          <p:nvPr/>
        </p:nvSpPr>
        <p:spPr bwMode="auto">
          <a:xfrm>
            <a:off x="2166120" y="952525"/>
            <a:ext cx="1943113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A la mañana siguiente, al despertar, la señora se encontró , con gran asombro frente a el ángel</a:t>
            </a:r>
            <a:r>
              <a:rPr lang="es-ES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.</a:t>
            </a:r>
            <a:endParaRPr lang="es-ES" sz="9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 defTabSz="2209800"/>
            <a:r>
              <a:rPr lang="fr-FR" sz="9600" dirty="0" smtClean="0">
                <a:solidFill>
                  <a:srgbClr val="FF0000"/>
                </a:solidFill>
                <a:latin typeface="Bauhaus 93" pitchFamily="82" charset="0"/>
              </a:rPr>
              <a:t>s</a:t>
            </a:r>
            <a:endParaRPr lang="es-ES" dirty="0">
              <a:solidFill>
                <a:srgbClr val="FF0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00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00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00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200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200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200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67267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  <p:pic>
        <p:nvPicPr>
          <p:cNvPr id="267270" name="Espace réservé du contenu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7268" name="Espace réservé du contenu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7269" name="Espace réservé du contenu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918" y="144379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>
          <a:xfrm>
            <a:off x="885748" y="788941"/>
            <a:ext cx="128588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¿Un ángel puede mentir? Gritó ella</a:t>
            </a:r>
            <a:r>
              <a:rPr lang="es-ES" sz="8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.</a:t>
            </a:r>
            <a:r>
              <a:rPr lang="es-ES" sz="8800" dirty="0" smtClean="0">
                <a:latin typeface="Arial Black" pitchFamily="34" charset="0"/>
              </a:rPr>
              <a:t> </a:t>
            </a:r>
            <a:endParaRPr lang="es-ES" sz="88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267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267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74435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  <p:pic>
        <p:nvPicPr>
          <p:cNvPr id="274437" name="Espace réservé du contenu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51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4436" name="Espace réservé du contenu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51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9582944" y="880517"/>
            <a:ext cx="118872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Lo preparé todo con esmero, aguardé toda la noche y Jesús no apareció. 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74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274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59075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  <p:sp>
        <p:nvSpPr>
          <p:cNvPr id="5" name="4 Rectángulo"/>
          <p:cNvSpPr/>
          <p:nvPr/>
        </p:nvSpPr>
        <p:spPr>
          <a:xfrm>
            <a:off x="957186" y="931817"/>
            <a:ext cx="161145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¿</a:t>
            </a:r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Por qué me hizo esta broma?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73411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  <p:pic>
        <p:nvPicPr>
          <p:cNvPr id="273415" name="Picture 7" descr="lunanieve"/>
          <p:cNvPicPr>
            <a:picLocks noChangeAspect="1" noChangeArrowheads="1"/>
          </p:cNvPicPr>
          <p:nvPr/>
        </p:nvPicPr>
        <p:blipFill>
          <a:blip r:embed="rId3" cstate="print"/>
          <a:srcRect l="6296" t="7542" r="6296" b="9447"/>
          <a:stretch>
            <a:fillRect/>
          </a:stretch>
        </p:blipFill>
        <p:spPr bwMode="auto">
          <a:xfrm>
            <a:off x="0" y="0"/>
            <a:ext cx="12031663" cy="7543800"/>
          </a:xfrm>
          <a:prstGeom prst="rect">
            <a:avLst/>
          </a:prstGeom>
          <a:noFill/>
        </p:spPr>
      </p:pic>
      <p:pic>
        <p:nvPicPr>
          <p:cNvPr id="273416" name="Picture 8" descr="lunanieve"/>
          <p:cNvPicPr>
            <a:picLocks noChangeAspect="1" noChangeArrowheads="1"/>
          </p:cNvPicPr>
          <p:nvPr/>
        </p:nvPicPr>
        <p:blipFill>
          <a:blip r:embed="rId3" cstate="print"/>
          <a:srcRect l="6296" t="7542" r="6296" b="9447"/>
          <a:stretch>
            <a:fillRect/>
          </a:stretch>
        </p:blipFill>
        <p:spPr bwMode="auto">
          <a:xfrm>
            <a:off x="11958638" y="0"/>
            <a:ext cx="11815762" cy="7577138"/>
          </a:xfrm>
          <a:prstGeom prst="rect">
            <a:avLst/>
          </a:prstGeom>
          <a:noFill/>
        </p:spPr>
      </p:pic>
      <p:pic>
        <p:nvPicPr>
          <p:cNvPr id="273417" name="Picture 9" descr="lunanieve"/>
          <p:cNvPicPr>
            <a:picLocks noChangeAspect="1" noChangeArrowheads="1"/>
          </p:cNvPicPr>
          <p:nvPr/>
        </p:nvPicPr>
        <p:blipFill>
          <a:blip r:embed="rId3" cstate="print"/>
          <a:srcRect l="6296" t="7542" r="6296" b="9447"/>
          <a:stretch>
            <a:fillRect/>
          </a:stretch>
        </p:blipFill>
        <p:spPr bwMode="auto">
          <a:xfrm>
            <a:off x="0" y="7334250"/>
            <a:ext cx="11958638" cy="7388225"/>
          </a:xfrm>
          <a:prstGeom prst="rect">
            <a:avLst/>
          </a:prstGeom>
          <a:noFill/>
        </p:spPr>
      </p:pic>
      <p:pic>
        <p:nvPicPr>
          <p:cNvPr id="273418" name="Picture 10" descr="lunanieve"/>
          <p:cNvPicPr>
            <a:picLocks noChangeAspect="1" noChangeArrowheads="1"/>
          </p:cNvPicPr>
          <p:nvPr/>
        </p:nvPicPr>
        <p:blipFill>
          <a:blip r:embed="rId3" cstate="print"/>
          <a:srcRect l="6296" t="7542" r="6296" b="9447"/>
          <a:stretch>
            <a:fillRect/>
          </a:stretch>
        </p:blipFill>
        <p:spPr bwMode="auto">
          <a:xfrm>
            <a:off x="11887200" y="7539038"/>
            <a:ext cx="11887200" cy="7183437"/>
          </a:xfrm>
          <a:prstGeom prst="rect">
            <a:avLst/>
          </a:prstGeom>
          <a:noFill/>
        </p:spPr>
      </p:pic>
      <p:pic>
        <p:nvPicPr>
          <p:cNvPr id="273419" name="Picture 11" descr="lunanieve"/>
          <p:cNvPicPr>
            <a:picLocks noChangeAspect="1" noChangeArrowheads="1"/>
          </p:cNvPicPr>
          <p:nvPr/>
        </p:nvPicPr>
        <p:blipFill>
          <a:blip r:embed="rId3" cstate="print"/>
          <a:srcRect l="6296" t="7542" r="6296" b="9447"/>
          <a:stretch>
            <a:fillRect/>
          </a:stretch>
        </p:blipFill>
        <p:spPr bwMode="auto">
          <a:xfrm>
            <a:off x="0" y="0"/>
            <a:ext cx="23774400" cy="1468755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950096" y="952525"/>
            <a:ext cx="1493054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209800"/>
            <a:r>
              <a:rPr lang="es-ES" sz="8000" dirty="0" smtClean="0">
                <a:latin typeface="Arial Black" pitchFamily="34" charset="0"/>
              </a:rPr>
              <a:t> </a:t>
            </a:r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No fui yo quien mentí, fue usted la que no tuvo ojos para verlo, dijo el ángel. </a:t>
            </a:r>
            <a:endParaRPr lang="es-ES" sz="7200" b="1" dirty="0">
              <a:solidFill>
                <a:srgbClr val="FFFF00"/>
              </a:solidFill>
              <a:latin typeface="Arial Black" pitchFamily="34" charset="0"/>
              <a:cs typeface="Arial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73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73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73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73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273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 decel="100000"/>
                                        <p:tgtEl>
                                          <p:spTgt spid="2734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decel="100000" fill="hold"/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decel="100000" fill="hold"/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273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 decel="100000"/>
                                        <p:tgtEl>
                                          <p:spTgt spid="2734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0" decel="100000" fill="hold"/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decel="100000" fill="hold"/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decel="100000" fill="hold"/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5000"/>
                                        <p:tgtEl>
                                          <p:spTgt spid="273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 decel="100000"/>
                                        <p:tgtEl>
                                          <p:spTgt spid="273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decel="100000" fill="hold"/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decel="100000" fill="hold"/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decel="100000" fill="hold"/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5000"/>
                                        <p:tgtEl>
                                          <p:spTgt spid="273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000" decel="100000"/>
                                        <p:tgtEl>
                                          <p:spTgt spid="273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0" decel="100000" fill="hold"/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decel="100000" fill="hold"/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decel="100000" fill="hold"/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5" dur="5000"/>
                                        <p:tgtEl>
                                          <p:spTgt spid="273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4000" decel="100000"/>
                                        <p:tgtEl>
                                          <p:spTgt spid="2734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000" decel="1000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decel="1000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decel="1000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68291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5151100"/>
          </a:xfrm>
        </p:spPr>
      </p:pic>
      <p:sp>
        <p:nvSpPr>
          <p:cNvPr id="268295" name="AutoShape 7" descr="2Q=="/>
          <p:cNvSpPr>
            <a:spLocks noChangeAspect="1" noChangeArrowheads="1"/>
          </p:cNvSpPr>
          <p:nvPr/>
        </p:nvSpPr>
        <p:spPr bwMode="auto">
          <a:xfrm>
            <a:off x="10744200" y="6503988"/>
            <a:ext cx="2286000" cy="17145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68297" name="Picture 9" descr="23748d1314060746-flores-nevadas-flores-nieve-roj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66044">
            <a:off x="12058169" y="-151823"/>
            <a:ext cx="11023600" cy="8266113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pic>
        <p:nvPicPr>
          <p:cNvPr id="268299" name="Picture 11" descr="9636d1255614501-flores-nevadas-foto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815078">
            <a:off x="1085850" y="6702425"/>
            <a:ext cx="11737975" cy="8020050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pic>
        <p:nvPicPr>
          <p:cNvPr id="268293" name="Picture 5" descr="nieve-2009-078-640x640x8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284020">
            <a:off x="14027152" y="8456630"/>
            <a:ext cx="7559675" cy="5056187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599996" y="1289007"/>
            <a:ext cx="20075047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Jesús estuvo aquí tres veces,</a:t>
            </a:r>
          </a:p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en la persona de la mujer embarazada, </a:t>
            </a:r>
          </a:p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en la persona del camionero y </a:t>
            </a:r>
          </a:p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en el niño hambriento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2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32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8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8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8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500"/>
                                        <p:tgtEl>
                                          <p:spTgt spid="268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686" name="Picture 14" descr="35474-0-niev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909800"/>
          </a:xfrm>
          <a:prstGeom prst="rect">
            <a:avLst/>
          </a:prstGeom>
          <a:noFill/>
        </p:spPr>
      </p:pic>
      <p:pic>
        <p:nvPicPr>
          <p:cNvPr id="284687" name="Imag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743004" y="1289007"/>
            <a:ext cx="116563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Pero usted no fue capaz de reconocerlo y de acogerlo.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284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Espace réservé du contenu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13" descr="Foto+de+Sylvia+Roset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701027">
            <a:off x="207700" y="-962790"/>
            <a:ext cx="22305798" cy="14734948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7270751" y="7270772"/>
            <a:ext cx="14722475" cy="180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6322680" y="7270772"/>
            <a:ext cx="14722475" cy="180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14" y="0"/>
            <a:ext cx="23774400" cy="149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14" y="14562147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428968" y="12459646"/>
            <a:ext cx="1566637" cy="14694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674952" y="1076011"/>
            <a:ext cx="7283255" cy="6755418"/>
          </a:xfrm>
          <a:prstGeom prst="rect">
            <a:avLst/>
          </a:prstGeom>
        </p:spPr>
        <p:txBody>
          <a:bodyPr wrap="none" lIns="172712" tIns="86357" rIns="172712" bIns="86357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69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69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</a:t>
            </a:r>
            <a:r>
              <a:rPr lang="es-ES" sz="69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,</a:t>
            </a:r>
          </a:p>
          <a:p>
            <a:pPr algn="ctr"/>
            <a:r>
              <a:rPr lang="es-ES" sz="69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FELIZ </a:t>
            </a:r>
          </a:p>
          <a:p>
            <a:pPr algn="ctr"/>
            <a:r>
              <a:rPr lang="es-ES" sz="69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NAVIDAD</a:t>
            </a:r>
            <a:endParaRPr lang="es-ES" sz="69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endParaRPr lang="es-ES" sz="69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13846367" y="8"/>
            <a:ext cx="9095315" cy="1200611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216167" tIns="108083" rIns="216167" bIns="108083">
            <a:spAutoFit/>
          </a:bodyPr>
          <a:lstStyle/>
          <a:p>
            <a:pPr algn="ctr" defTabSz="2161523" eaLnBrk="0" hangingPunct="0">
              <a:spcBef>
                <a:spcPct val="50000"/>
              </a:spcBef>
            </a:pPr>
            <a:endParaRPr lang="fr-FR" sz="8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2161523" eaLnBrk="0" hangingPunct="0">
              <a:spcBef>
                <a:spcPct val="50000"/>
              </a:spcBef>
            </a:pPr>
            <a:r>
              <a:rPr lang="fr-FR" sz="8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8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8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2161523" eaLnBrk="0" hangingPunct="0">
                <a:spcBef>
                  <a:spcPct val="50000"/>
                </a:spcBef>
              </a:pPr>
              <a:t>miércoles, 20 de diciembre de 2017</a:t>
            </a:fld>
            <a:endParaRPr lang="es-ES" sz="8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2161523" eaLnBrk="0" hangingPunct="0">
              <a:spcBef>
                <a:spcPct val="50000"/>
              </a:spcBef>
            </a:pPr>
            <a:r>
              <a:rPr lang="fr-FR" sz="76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7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76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7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76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2161523" eaLnBrk="0" hangingPunct="0">
                <a:spcBef>
                  <a:spcPct val="50000"/>
                </a:spcBef>
              </a:pPr>
              <a:t>21:45</a:t>
            </a:fld>
            <a:r>
              <a:rPr lang="fr-FR" sz="7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7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7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7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2161523" eaLnBrk="0" hangingPunct="0">
              <a:spcBef>
                <a:spcPct val="50000"/>
              </a:spcBef>
            </a:pPr>
            <a:endParaRPr lang="fr-FR" sz="7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3297012" y="12046252"/>
            <a:ext cx="5222975" cy="200521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3435244"/>
            <a:ext cx="23774400" cy="49074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3925993"/>
            <a:ext cx="23774400" cy="1079648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51120" y="0"/>
            <a:ext cx="12679680" cy="3353453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4089577"/>
            <a:ext cx="23774400" cy="5700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400" b="1" dirty="0">
                <a:latin typeface="Kristen ITC" pitchFamily="66" charset="0"/>
              </a:rPr>
              <a:t>¿Te ha gustado?</a:t>
            </a:r>
            <a:r>
              <a:rPr lang="es-ES" sz="11500" dirty="0">
                <a:latin typeface="Kristen ITC" pitchFamily="66" charset="0"/>
              </a:rPr>
              <a:t> </a:t>
            </a:r>
            <a:br>
              <a:rPr lang="es-ES" sz="11500" dirty="0">
                <a:latin typeface="Kristen ITC" pitchFamily="66" charset="0"/>
              </a:rPr>
            </a:br>
            <a:r>
              <a:rPr lang="es-ES" sz="10600" dirty="0">
                <a:latin typeface="Kristen ITC" pitchFamily="66" charset="0"/>
              </a:rPr>
              <a:t>Puedes ver más entrando </a:t>
            </a:r>
            <a:br>
              <a:rPr lang="es-ES" sz="10600" dirty="0">
                <a:latin typeface="Kristen ITC" pitchFamily="66" charset="0"/>
              </a:rPr>
            </a:br>
            <a:r>
              <a:rPr lang="es-ES" sz="106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106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971800" y="10142149"/>
            <a:ext cx="6934200" cy="386154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660880" y="8997068"/>
            <a:ext cx="6141720" cy="5071075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500360" y="10469315"/>
            <a:ext cx="3169920" cy="212658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6379739"/>
            <a:ext cx="1386840" cy="114508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7524821"/>
            <a:ext cx="1386840" cy="114508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8669902"/>
            <a:ext cx="1386840" cy="114508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9814984"/>
            <a:ext cx="1386840" cy="114508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CHE DE PAZ">
  <a:themeElements>
    <a:clrScheme name="LA NIEVE QUE BELLEZ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 NIEVE QUE BELLEZ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LA NIEVE QUE BELLEZ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NOCHE DE PAZ</Template>
  <TotalTime>24</TotalTime>
  <Words>540</Words>
  <Application>Microsoft Office PowerPoint</Application>
  <PresentationFormat>Personalizado</PresentationFormat>
  <Paragraphs>54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NOCHE DE PAZ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Señora, ¿no tendría algún trabajo para darme? Estoy embarazada y tengo mucha necesidad del trabajo.  </vt:lpstr>
      <vt:lpstr>¿Pero esta es hora de molestar? Vuelva otro día, respondió la dueña de la casa. Ahora estoy ocupada con la cena para una importante visita.</vt:lpstr>
      <vt:lpstr>Diapositiva 9</vt:lpstr>
      <vt:lpstr>Diapositiva 10</vt:lpstr>
      <vt:lpstr>Diapositiva 11</vt:lpstr>
      <vt:lpstr>Diapositiva 12</vt:lpstr>
      <vt:lpstr>¿Usted piensa que mi casa es un taller mecánico? ¿Dónde se ha visto importunar a la gente así?.  Por favor, no ensucie mi entrada con esos pies inmundos.   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4</cp:revision>
  <dcterms:created xsi:type="dcterms:W3CDTF">2017-12-20T20:23:27Z</dcterms:created>
  <dcterms:modified xsi:type="dcterms:W3CDTF">2017-12-20T20:47:55Z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