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94"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96" r:id="rId30"/>
    <p:sldId id="297" r:id="rId31"/>
    <p:sldId id="298" r:id="rId32"/>
    <p:sldId id="283" r:id="rId33"/>
    <p:sldId id="284" r:id="rId34"/>
    <p:sldId id="285" r:id="rId35"/>
    <p:sldId id="286" r:id="rId36"/>
    <p:sldId id="287" r:id="rId37"/>
    <p:sldId id="288" r:id="rId38"/>
    <p:sldId id="289" r:id="rId39"/>
    <p:sldId id="290" r:id="rId40"/>
    <p:sldId id="291" r:id="rId41"/>
    <p:sldId id="292" r:id="rId42"/>
    <p:sldId id="293" r:id="rId43"/>
    <p:sldId id="295" r:id="rId44"/>
  </p:sldIdLst>
  <p:sldSz cx="9144000" cy="6858000" type="screen4x3"/>
  <p:notesSz cx="6858000" cy="9144000"/>
  <p:photoAlbum/>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8LyeXm/qWXiLizVj2gFQ" hashData="mHvxc5CCDAP9InZFRCIsdCW55+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a:srgbClr val="CC99FF"/>
    <a:srgbClr val="9900FF"/>
    <a:srgbClr val="FF0066"/>
    <a:srgbClr val="D60093"/>
    <a:srgbClr val="00FFFF"/>
    <a:srgbClr val="00FF00"/>
    <a:srgbClr val="99CC00"/>
    <a:srgbClr val="FF0000"/>
    <a:srgbClr val="C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694BA2DA-1AA3-4BEC-9C84-7317983FD394}" type="datetimeFigureOut">
              <a:rPr lang="en-US" smtClean="0"/>
              <a:pPr/>
              <a:t>12/10/2013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8BF87887-7AE1-4330-AFD6-CDCC92EE7505}" type="slidenum">
              <a:rPr lang="en-US" smtClean="0"/>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274D4FC-65D4-4AB6-B65E-EFF74DFCDB1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4BA2DA-1AA3-4BEC-9C84-7317983FD394}" type="datetimeFigureOut">
              <a:rPr lang="en-US" smtClean="0"/>
              <a:pPr/>
              <a:t>12/10/2013</a:t>
            </a:fld>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F87887-7AE1-4330-AFD6-CDCC92EE7505}"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0412464-A516-4CBD-9BA7-86622723D63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0.gif"/></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3" name="2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3 CuadroTexto"/>
          <p:cNvSpPr txBox="1"/>
          <p:nvPr/>
        </p:nvSpPr>
        <p:spPr>
          <a:xfrm>
            <a:off x="1214414" y="357166"/>
            <a:ext cx="7000924" cy="1077218"/>
          </a:xfrm>
          <a:prstGeom prst="rect">
            <a:avLst/>
          </a:prstGeom>
          <a:noFill/>
        </p:spPr>
        <p:txBody>
          <a:bodyPr wrap="square" rtlCol="0">
            <a:spAutoFit/>
            <a:scene3d>
              <a:camera prst="obliqueBottomLeft"/>
              <a:lightRig rig="glow" dir="tl"/>
            </a:scene3d>
            <a:sp3d extrusionH="88900" contourW="8890" prstMaterial="softEdge">
              <a:bevelT w="38100" h="31750"/>
              <a:extrusionClr>
                <a:schemeClr val="bg1"/>
              </a:extrusionClr>
              <a:contourClr>
                <a:schemeClr val="accent2">
                  <a:shade val="75000"/>
                </a:schemeClr>
              </a:contourClr>
            </a:sp3d>
          </a:bodyPr>
          <a:lstStyle/>
          <a:p>
            <a:pPr algn="ctr"/>
            <a:r>
              <a:rPr lang="es-ES" sz="3200" b="1" dirty="0" smtClean="0">
                <a:ln w="11430"/>
                <a:solidFill>
                  <a:srgbClr val="FF0000"/>
                </a:solidFill>
                <a:effectLst>
                  <a:outerShdw blurRad="50800" dist="39000" dir="5460000" algn="tl">
                    <a:srgbClr val="000000">
                      <a:alpha val="38000"/>
                    </a:srgbClr>
                  </a:outerShdw>
                </a:effectLst>
                <a:latin typeface="Lucida Bright" pitchFamily="18" charset="0"/>
              </a:rPr>
              <a:t>Jesús es el Regalo más Hermoso en esta Navidad</a:t>
            </a:r>
            <a:endParaRPr lang="en-US" sz="3200" b="1" dirty="0">
              <a:ln w="11430"/>
              <a:solidFill>
                <a:srgbClr val="FF0000"/>
              </a:solidFill>
              <a:effectLst>
                <a:outerShdw blurRad="50800" dist="39000" dir="5460000" algn="tl">
                  <a:srgbClr val="000000">
                    <a:alpha val="38000"/>
                  </a:srgbClr>
                </a:outerShdw>
              </a:effectLst>
              <a:latin typeface="Lucida Bright" pitchFamily="18" charset="0"/>
            </a:endParaRPr>
          </a:p>
        </p:txBody>
      </p:sp>
      <p:sp>
        <p:nvSpPr>
          <p:cNvPr id="5" name="4 CuadroTexto"/>
          <p:cNvSpPr txBox="1"/>
          <p:nvPr/>
        </p:nvSpPr>
        <p:spPr>
          <a:xfrm>
            <a:off x="3857620" y="6143644"/>
            <a:ext cx="1571636" cy="276999"/>
          </a:xfrm>
          <a:prstGeom prst="rect">
            <a:avLst/>
          </a:prstGeom>
          <a:solidFill>
            <a:srgbClr val="FF0000">
              <a:alpha val="60000"/>
            </a:srgbClr>
          </a:solidFill>
          <a:ln w="19050">
            <a:solidFill>
              <a:srgbClr val="FFFFFF"/>
            </a:solidFill>
          </a:ln>
        </p:spPr>
        <p:txBody>
          <a:bodyPr wrap="square" rtlCol="0">
            <a:spAutoFit/>
          </a:bodyPr>
          <a:lstStyle/>
          <a:p>
            <a:pPr algn="ctr"/>
            <a:r>
              <a:rPr lang="es-ES" sz="1200" b="1" dirty="0" smtClean="0">
                <a:solidFill>
                  <a:srgbClr val="00FF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smtClean="0">
              <a:solidFill>
                <a:srgbClr val="00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ransition spd="slow">
    <p:comb/>
    <p:sndAc>
      <p:stSnd loop="1">
        <p:snd r:embed="rId2" name="Musica de Navidad - Noche de Paz  Silent Night (Solo Piano Cover) by Galí.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714348" y="500042"/>
            <a:ext cx="7786742" cy="1292662"/>
          </a:xfrm>
          <a:prstGeom prst="rect">
            <a:avLst/>
          </a:prstGeom>
          <a:solidFill>
            <a:srgbClr val="FFC000">
              <a:alpha val="25000"/>
            </a:srgbClr>
          </a:solidFill>
        </p:spPr>
        <p:txBody>
          <a:bodyPr wrap="square" rtlCol="0">
            <a:spAutoFit/>
          </a:bodyPr>
          <a:lstStyle/>
          <a:p>
            <a:r>
              <a:rPr lang="es-ES" sz="2400" b="1" dirty="0" smtClean="0">
                <a:effectLst>
                  <a:outerShdw blurRad="38100" dist="38100" dir="2700000" algn="tl">
                    <a:srgbClr val="000000">
                      <a:alpha val="43137"/>
                    </a:srgbClr>
                  </a:outerShdw>
                </a:effectLst>
                <a:latin typeface="Monotype Corsiva" pitchFamily="66" charset="0"/>
              </a:rPr>
              <a:t>    </a:t>
            </a:r>
            <a:r>
              <a:rPr lang="es-ES" b="1" dirty="0" smtClean="0">
                <a:solidFill>
                  <a:srgbClr val="FFFF99"/>
                </a:solidFill>
                <a:effectLst>
                  <a:glow rad="139700">
                    <a:srgbClr val="FF9900"/>
                  </a:glow>
                  <a:outerShdw blurRad="38100" dist="38100" dir="2700000" algn="tl">
                    <a:srgbClr val="000000">
                      <a:alpha val="43137"/>
                    </a:srgbClr>
                  </a:outerShdw>
                </a:effectLst>
                <a:latin typeface="Lucida Bright" pitchFamily="18" charset="0"/>
              </a:rPr>
              <a:t>Se acerca un día tan especial de alguien muy especial, cuyo advenimiento al mundo fue el regalo más hermoso, más sublime y el más preciado que haya dado Dios a la humanidad entera: Su Hijo Jesucristo. </a:t>
            </a:r>
            <a:endParaRPr lang="en-US" b="1" dirty="0">
              <a:solidFill>
                <a:srgbClr val="FFFF99"/>
              </a:solidFill>
              <a:effectLst>
                <a:glow rad="139700">
                  <a:srgbClr val="FF9900"/>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714348" y="4000504"/>
            <a:ext cx="7786742" cy="1292662"/>
          </a:xfrm>
          <a:prstGeom prst="rect">
            <a:avLst/>
          </a:prstGeom>
          <a:solidFill>
            <a:srgbClr val="FFC000">
              <a:alpha val="25000"/>
            </a:srgbClr>
          </a:solidFill>
        </p:spPr>
        <p:txBody>
          <a:bodyPr wrap="square" rtlCol="0">
            <a:spAutoFit/>
          </a:bodyPr>
          <a:lstStyle/>
          <a:p>
            <a:r>
              <a:rPr lang="es-ES" sz="2400" b="1" dirty="0" smtClean="0">
                <a:effectLst>
                  <a:outerShdw blurRad="38100" dist="38100" dir="2700000" algn="tl">
                    <a:srgbClr val="000000">
                      <a:alpha val="43137"/>
                    </a:srgbClr>
                  </a:outerShdw>
                </a:effectLst>
                <a:latin typeface="Monotype Corsiva" pitchFamily="66" charset="0"/>
              </a:rPr>
              <a:t>    </a:t>
            </a:r>
            <a:r>
              <a:rPr lang="es-ES" b="1" dirty="0" smtClean="0">
                <a:solidFill>
                  <a:srgbClr val="FFFF99"/>
                </a:solidFill>
                <a:effectLst>
                  <a:glow rad="139700">
                    <a:srgbClr val="FF9900"/>
                  </a:glow>
                  <a:outerShdw blurRad="38100" dist="38100" dir="2700000" algn="tl">
                    <a:srgbClr val="000000">
                      <a:alpha val="43137"/>
                    </a:srgbClr>
                  </a:outerShdw>
                </a:effectLst>
                <a:latin typeface="Lucida Bright" pitchFamily="18" charset="0"/>
              </a:rPr>
              <a:t>Por ello, hablar de Navidad sin hacer mención expresa al autor de la misma, constituye una gran omisión que no se puede dejar de soslayar. Por ello, observaremos como en el Antiguo Testamento se anunciaba la venida del Mesías.</a:t>
            </a:r>
            <a:endParaRPr lang="en-US" b="1" dirty="0">
              <a:solidFill>
                <a:srgbClr val="FFFF99"/>
              </a:solidFill>
              <a:effectLst>
                <a:glow rad="139700">
                  <a:srgbClr val="FF9900"/>
                </a:glow>
                <a:outerShdw blurRad="38100" dist="38100" dir="2700000" algn="tl">
                  <a:srgbClr val="000000">
                    <a:alpha val="43137"/>
                  </a:srgbClr>
                </a:outerShdw>
              </a:effectLst>
              <a:latin typeface="Lucida Bright" pitchFamily="18" charset="0"/>
            </a:endParaRPr>
          </a:p>
        </p:txBody>
      </p:sp>
      <p:pic>
        <p:nvPicPr>
          <p:cNvPr id="5" name="4 Imagen" descr="Diapositiva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714348" y="500042"/>
            <a:ext cx="7786742" cy="1569660"/>
          </a:xfrm>
          <a:prstGeom prst="rect">
            <a:avLst/>
          </a:prstGeom>
          <a:solidFill>
            <a:schemeClr val="tx2">
              <a:lumMod val="75000"/>
              <a:alpha val="35000"/>
            </a:schemeClr>
          </a:solidFill>
        </p:spPr>
        <p:txBody>
          <a:bodyPr wrap="square" rtlCol="0">
            <a:spAutoFit/>
          </a:bodyPr>
          <a:lstStyle/>
          <a:p>
            <a:r>
              <a:rPr lang="es-ES" sz="2400" b="1" dirty="0" smtClean="0">
                <a:solidFill>
                  <a:schemeClr val="tx2">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    </a:t>
            </a:r>
            <a:r>
              <a:rPr lang="es-ES" b="1" dirty="0" smtClean="0">
                <a:solidFill>
                  <a:schemeClr val="tx2">
                    <a:lumMod val="20000"/>
                    <a:lumOff val="80000"/>
                  </a:schemeClr>
                </a:solidFill>
                <a:effectLst>
                  <a:glow rad="101600">
                    <a:srgbClr val="0066FF"/>
                  </a:glow>
                  <a:outerShdw blurRad="38100" dist="38100" dir="2700000" algn="tl">
                    <a:srgbClr val="000000">
                      <a:alpha val="43137"/>
                    </a:srgbClr>
                  </a:outerShdw>
                </a:effectLst>
                <a:latin typeface="Lucida Bright" pitchFamily="18" charset="0"/>
              </a:rPr>
              <a:t>En la Biblia, en el libro de Génesis 3:15, escrito por Moisés (4,000 años A.C.) inspirado por el Espíritu Santo, y con motivo de la maldición de la serpiente, nos habla acerca de la aparición de una mujer y la simiente de ella; la mujer no es otra que la virgen María y la simiente de ella, Jesucristo</a:t>
            </a:r>
            <a:r>
              <a:rPr lang="es-ES" b="1" dirty="0" smtClean="0">
                <a:effectLst>
                  <a:outerShdw blurRad="38100" dist="38100" dir="2700000" algn="tl">
                    <a:srgbClr val="000000">
                      <a:alpha val="43137"/>
                    </a:srgbClr>
                  </a:outerShdw>
                </a:effectLst>
                <a:latin typeface="Lucida Bright" pitchFamily="18" charset="0"/>
              </a:rPr>
              <a:t>.</a:t>
            </a:r>
            <a:endParaRPr lang="en-US" b="1" dirty="0">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714348" y="4000504"/>
            <a:ext cx="7786742" cy="1569660"/>
          </a:xfrm>
          <a:prstGeom prst="rect">
            <a:avLst/>
          </a:prstGeom>
          <a:solidFill>
            <a:schemeClr val="tx2">
              <a:lumMod val="75000"/>
              <a:alpha val="25000"/>
            </a:schemeClr>
          </a:solidFill>
        </p:spPr>
        <p:txBody>
          <a:bodyPr wrap="square" rtlCol="0">
            <a:spAutoFit/>
          </a:bodyPr>
          <a:lstStyle/>
          <a:p>
            <a:r>
              <a:rPr lang="es-ES" sz="2400" b="1" dirty="0" smtClean="0">
                <a:effectLst>
                  <a:outerShdw blurRad="38100" dist="38100" dir="2700000" algn="tl">
                    <a:srgbClr val="000000">
                      <a:alpha val="43137"/>
                    </a:srgbClr>
                  </a:outerShdw>
                </a:effectLst>
                <a:latin typeface="Monotype Corsiva" pitchFamily="66" charset="0"/>
              </a:rPr>
              <a:t>    </a:t>
            </a:r>
            <a:r>
              <a:rPr lang="es-ES" b="1" dirty="0" smtClean="0">
                <a:solidFill>
                  <a:schemeClr val="tx2">
                    <a:lumMod val="20000"/>
                    <a:lumOff val="80000"/>
                  </a:schemeClr>
                </a:solidFill>
                <a:effectLst>
                  <a:glow rad="101600">
                    <a:srgbClr val="0066FF"/>
                  </a:glow>
                  <a:outerShdw blurRad="38100" dist="38100" dir="2700000" algn="tl">
                    <a:srgbClr val="000000">
                      <a:alpha val="43137"/>
                    </a:srgbClr>
                  </a:outerShdw>
                </a:effectLst>
                <a:latin typeface="Lucida Bright" pitchFamily="18" charset="0"/>
              </a:rPr>
              <a:t>En el libro del profeta Isaías 9:6, quién vivió 700 años A.C. profetizó acerca de Jesús: “Porque un niño nos es nacido, hijo nos es dado, y el principado sobre su hombro; y se llamará su nombre Admirable, Consejero, Dios Fuerte, Padre Eterno, Príncipe de Paz”. </a:t>
            </a:r>
            <a:endParaRPr lang="en-US" b="1" dirty="0">
              <a:solidFill>
                <a:schemeClr val="tx2">
                  <a:lumMod val="20000"/>
                  <a:lumOff val="80000"/>
                </a:schemeClr>
              </a:solidFill>
              <a:effectLst>
                <a:glow rad="101600">
                  <a:srgbClr val="0066FF"/>
                </a:glow>
                <a:outerShdw blurRad="38100" dist="38100" dir="2700000" algn="tl">
                  <a:srgbClr val="000000">
                    <a:alpha val="43137"/>
                  </a:srgbClr>
                </a:outerShdw>
              </a:effectLst>
              <a:latin typeface="Lucida Bright" pitchFamily="18" charset="0"/>
            </a:endParaRPr>
          </a:p>
        </p:txBody>
      </p:sp>
      <p:pic>
        <p:nvPicPr>
          <p:cNvPr id="5" name="4 Imagen" descr="Diapositiva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714348" y="500042"/>
            <a:ext cx="7786742" cy="1569660"/>
          </a:xfrm>
          <a:prstGeom prst="rect">
            <a:avLst/>
          </a:prstGeom>
          <a:solidFill>
            <a:schemeClr val="tx2">
              <a:lumMod val="75000"/>
              <a:alpha val="45000"/>
            </a:schemeClr>
          </a:solidFill>
        </p:spPr>
        <p:txBody>
          <a:bodyPr wrap="square" rtlCol="0">
            <a:spAutoFit/>
          </a:bodyPr>
          <a:lstStyle/>
          <a:p>
            <a:r>
              <a:rPr lang="es-ES" sz="2400" b="1" dirty="0" smtClean="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Monotype Corsiva" pitchFamily="66" charset="0"/>
              </a:rPr>
              <a:t>    </a:t>
            </a:r>
            <a:r>
              <a:rPr lang="es-ES" b="1" dirty="0" smtClean="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Isaías 7:14, también nos señala acerca de Jesús cuando dice: “Por tanto, el Señor mismo os dará señal: He aquí que la virgen concebirá, y dará a luz un hijo, y llamará su nombre Emanuel”.</a:t>
            </a:r>
          </a:p>
          <a:p>
            <a:r>
              <a:rPr lang="es-ES" b="1" dirty="0" smtClean="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En el Evangelio de Mateo 1:23, dice que literalmente Emanuel, significa “Dios con nosotros”.</a:t>
            </a:r>
            <a:endParaRPr lang="en-US" b="1" dirty="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714348" y="4000504"/>
            <a:ext cx="7786742" cy="2123658"/>
          </a:xfrm>
          <a:prstGeom prst="rect">
            <a:avLst/>
          </a:prstGeom>
          <a:solidFill>
            <a:schemeClr val="tx2">
              <a:lumMod val="75000"/>
              <a:alpha val="45000"/>
            </a:schemeClr>
          </a:solidFill>
        </p:spPr>
        <p:txBody>
          <a:bodyPr wrap="square" rtlCol="0">
            <a:spAutoFit/>
          </a:bodyPr>
          <a:lstStyle/>
          <a:p>
            <a:r>
              <a:rPr lang="es-ES" sz="2400" b="1" dirty="0" smtClean="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Monotype Corsiva" pitchFamily="66" charset="0"/>
              </a:rPr>
              <a:t>    </a:t>
            </a:r>
            <a:r>
              <a:rPr lang="es-ES" b="1" dirty="0" smtClean="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El profeta Miqueas que vivió aprox. en el siglo VIII A.C. nos dice con tremenda exactitud, en su libro del capítulo 5, versículo 2, el lugar donde nacería Jesús siglos después, o sea, en Belén y lo cito textualmente: “Pero tú, BELÉN </a:t>
            </a:r>
            <a:r>
              <a:rPr lang="es-ES" b="1" dirty="0" err="1" smtClean="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Efrata</a:t>
            </a:r>
            <a:r>
              <a:rPr lang="es-ES" b="1" dirty="0" smtClean="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rPr>
              <a:t>, pequeña para estar entre las familias de Judá, de TI ME SALDRÁ EL QUE SERÁ SEÑOR EN ISRAEL;  y sus salidas son desde el principio, desde los días de la eternidad”. </a:t>
            </a:r>
            <a:endParaRPr lang="en-US" b="1" dirty="0">
              <a:solidFill>
                <a:schemeClr val="tx2">
                  <a:lumMod val="20000"/>
                  <a:lumOff val="80000"/>
                </a:schemeClr>
              </a:solidFill>
              <a:effectLst>
                <a:glow rad="139700">
                  <a:schemeClr val="accent5">
                    <a:satMod val="175000"/>
                    <a:alpha val="40000"/>
                  </a:schemeClr>
                </a:glow>
                <a:outerShdw blurRad="38100" dist="38100" dir="2700000" algn="tl">
                  <a:srgbClr val="000000">
                    <a:alpha val="43137"/>
                  </a:srgbClr>
                </a:outerShdw>
              </a:effectLst>
              <a:latin typeface="Lucida Bright" pitchFamily="18" charset="0"/>
            </a:endParaRPr>
          </a:p>
        </p:txBody>
      </p:sp>
      <p:pic>
        <p:nvPicPr>
          <p:cNvPr id="5" name="4 Imagen" descr="Diapositiva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714348" y="500042"/>
            <a:ext cx="7786742" cy="1846659"/>
          </a:xfrm>
          <a:prstGeom prst="rect">
            <a:avLst/>
          </a:prstGeom>
          <a:solidFill>
            <a:schemeClr val="accent6">
              <a:lumMod val="75000"/>
              <a:alpha val="25000"/>
            </a:schemeClr>
          </a:solidFill>
        </p:spPr>
        <p:txBody>
          <a:bodyPr wrap="square" rtlCol="0">
            <a:spAutoFit/>
          </a:bodyPr>
          <a:lstStyle/>
          <a:p>
            <a:r>
              <a:rPr lang="es-ES" sz="2400" b="1" dirty="0" smtClean="0">
                <a:effectLst>
                  <a:glow rad="101600">
                    <a:srgbClr val="CC3300"/>
                  </a:glow>
                  <a:outerShdw blurRad="38100" dist="38100" dir="2700000" algn="tl">
                    <a:srgbClr val="000000">
                      <a:alpha val="43137"/>
                    </a:srgbClr>
                  </a:outerShdw>
                </a:effectLst>
                <a:latin typeface="Monotype Corsiva" pitchFamily="66" charset="0"/>
              </a:rPr>
              <a:t>    </a:t>
            </a:r>
            <a:r>
              <a:rPr lang="es-ES" b="1" dirty="0" smtClean="0">
                <a:solidFill>
                  <a:srgbClr val="FFFF99"/>
                </a:solidFill>
                <a:effectLst>
                  <a:glow rad="101600">
                    <a:srgbClr val="CC3300"/>
                  </a:glow>
                  <a:outerShdw blurRad="38100" dist="38100" dir="2700000" algn="tl">
                    <a:srgbClr val="000000">
                      <a:alpha val="43137"/>
                    </a:srgbClr>
                  </a:outerShdw>
                </a:effectLst>
                <a:latin typeface="Lucida Bright" pitchFamily="18" charset="0"/>
              </a:rPr>
              <a:t>Amado lector, ¿sabe Ud. que significan los nombres Jesús y Cristo?</a:t>
            </a:r>
          </a:p>
          <a:p>
            <a:r>
              <a:rPr lang="es-ES" b="1" dirty="0" smtClean="0">
                <a:solidFill>
                  <a:srgbClr val="FFFF99"/>
                </a:solidFill>
                <a:effectLst>
                  <a:glow rad="101600">
                    <a:srgbClr val="CC3300"/>
                  </a:glow>
                  <a:outerShdw blurRad="38100" dist="38100" dir="2700000" algn="tl">
                    <a:srgbClr val="000000">
                      <a:alpha val="43137"/>
                    </a:srgbClr>
                  </a:outerShdw>
                </a:effectLst>
                <a:latin typeface="Lucida Bright" pitchFamily="18" charset="0"/>
              </a:rPr>
              <a:t>    Jesús significa  Salvador y eso está en Mateo 1:21, cuando el ángel le dice en sueños a María y lo cito textualmente: “Y dará a luz un hijo, y llamarás su nombre JESÚS, porque él salvará a su pueblo de sus pecados”.</a:t>
            </a:r>
          </a:p>
        </p:txBody>
      </p:sp>
      <p:sp>
        <p:nvSpPr>
          <p:cNvPr id="4" name="3 Rectángulo"/>
          <p:cNvSpPr/>
          <p:nvPr/>
        </p:nvSpPr>
        <p:spPr>
          <a:xfrm>
            <a:off x="714348" y="4000504"/>
            <a:ext cx="7786742" cy="2031325"/>
          </a:xfrm>
          <a:prstGeom prst="rect">
            <a:avLst/>
          </a:prstGeom>
          <a:solidFill>
            <a:schemeClr val="accent6">
              <a:lumMod val="75000"/>
              <a:alpha val="25000"/>
            </a:schemeClr>
          </a:solidFill>
        </p:spPr>
        <p:txBody>
          <a:bodyPr wrap="square">
            <a:spAutoFit/>
          </a:bodyPr>
          <a:lstStyle/>
          <a:p>
            <a:r>
              <a:rPr lang="es-ES" b="1" dirty="0" smtClean="0">
                <a:effectLst>
                  <a:glow rad="101600">
                    <a:schemeClr val="accent6">
                      <a:satMod val="175000"/>
                      <a:alpha val="40000"/>
                    </a:schemeClr>
                  </a:glow>
                  <a:outerShdw blurRad="38100" dist="38100" dir="2700000" algn="tl">
                    <a:srgbClr val="000000">
                      <a:alpha val="43137"/>
                    </a:srgbClr>
                  </a:outerShdw>
                </a:effectLst>
                <a:latin typeface="Lucida Bright" pitchFamily="18" charset="0"/>
              </a:rPr>
              <a:t>    </a:t>
            </a:r>
            <a:r>
              <a:rPr lang="es-ES" b="1" dirty="0" smtClean="0">
                <a:solidFill>
                  <a:srgbClr val="FFFF99"/>
                </a:solidFill>
                <a:effectLst>
                  <a:glow rad="139700">
                    <a:srgbClr val="CC3300">
                      <a:alpha val="40000"/>
                    </a:srgbClr>
                  </a:glow>
                  <a:outerShdw blurRad="38100" dist="38100" dir="2700000" algn="tl">
                    <a:srgbClr val="000000">
                      <a:alpha val="43137"/>
                    </a:srgbClr>
                  </a:outerShdw>
                </a:effectLst>
                <a:latin typeface="Lucida Bright" pitchFamily="18" charset="0"/>
              </a:rPr>
              <a:t>En cambio el nombre de Cristo se le empieza a llamar así cuando Él inicia su ministerio público, cuando tenía 30 años y quiere decir, el UNGIDO de Dios.</a:t>
            </a:r>
          </a:p>
          <a:p>
            <a:r>
              <a:rPr lang="es-ES" b="1" dirty="0" smtClean="0">
                <a:solidFill>
                  <a:srgbClr val="FFFF99"/>
                </a:solidFill>
                <a:effectLst>
                  <a:glow rad="139700">
                    <a:srgbClr val="CC3300">
                      <a:alpha val="40000"/>
                    </a:srgbClr>
                  </a:glow>
                  <a:outerShdw blurRad="38100" dist="38100" dir="2700000" algn="tl">
                    <a:srgbClr val="000000">
                      <a:alpha val="43137"/>
                    </a:srgbClr>
                  </a:outerShdw>
                </a:effectLst>
                <a:latin typeface="Lucida Bright" pitchFamily="18" charset="0"/>
              </a:rPr>
              <a:t>    Ungido significa que el Espíritu Santo lo cubrió con su presencia y poder para empezar su vida ministerial y de servicio a las almas perdidas y esto lo dice Lucas 3: 21-22, Lucas 4:18-21 y Hechos 10:38.</a:t>
            </a:r>
          </a:p>
        </p:txBody>
      </p:sp>
      <p:pic>
        <p:nvPicPr>
          <p:cNvPr id="5" name="4 Imagen" descr="Diapositiva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642910" y="500042"/>
            <a:ext cx="7929618" cy="1569660"/>
          </a:xfrm>
          <a:prstGeom prst="rect">
            <a:avLst/>
          </a:prstGeom>
          <a:solidFill>
            <a:schemeClr val="tx2">
              <a:lumMod val="75000"/>
              <a:alpha val="35000"/>
            </a:schemeClr>
          </a:solidFill>
        </p:spPr>
        <p:txBody>
          <a:bodyPr wrap="square" rtlCol="0">
            <a:spAutoFit/>
          </a:bodyPr>
          <a:lstStyle/>
          <a:p>
            <a:r>
              <a:rPr lang="es-ES" sz="2400" b="1" dirty="0" smtClean="0">
                <a:effectLst>
                  <a:outerShdw blurRad="38100" dist="38100" dir="2700000" algn="tl">
                    <a:srgbClr val="000000">
                      <a:alpha val="43137"/>
                    </a:srgbClr>
                  </a:outerShdw>
                </a:effectLst>
                <a:latin typeface="Monotype Corsiva" pitchFamily="66" charset="0"/>
              </a:rPr>
              <a:t>    </a:t>
            </a:r>
            <a:r>
              <a:rPr lang="es-ES" b="1" dirty="0" smtClean="0">
                <a:solidFill>
                  <a:schemeClr val="tx2">
                    <a:lumMod val="20000"/>
                    <a:lumOff val="80000"/>
                  </a:schemeClr>
                </a:solidFill>
                <a:effectLst>
                  <a:glow rad="101600">
                    <a:srgbClr val="0066FF"/>
                  </a:glow>
                  <a:outerShdw blurRad="38100" dist="38100" dir="2700000" algn="tl">
                    <a:srgbClr val="000000">
                      <a:alpha val="43137"/>
                    </a:srgbClr>
                  </a:outerShdw>
                </a:effectLst>
                <a:latin typeface="Lucida Bright" pitchFamily="18" charset="0"/>
              </a:rPr>
              <a:t>Podemos decir que Jesús vino a este mundo para salvar a las almas perdidas, en virtud que desde la caída del primer hombre, Adán, la herencia del pecado (la naturaleza caída) pasó a TODA la humanidad y por ello, Dios, el Padre, envió a su Hijo para reconciliar al hombre con su Creador.</a:t>
            </a:r>
            <a:endParaRPr lang="en-US" b="1" dirty="0">
              <a:solidFill>
                <a:schemeClr val="tx2">
                  <a:lumMod val="20000"/>
                  <a:lumOff val="80000"/>
                </a:schemeClr>
              </a:solidFill>
              <a:effectLst>
                <a:glow rad="101600">
                  <a:srgbClr val="0066FF"/>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642910" y="4143380"/>
            <a:ext cx="8001056" cy="1200329"/>
          </a:xfrm>
          <a:prstGeom prst="rect">
            <a:avLst/>
          </a:prstGeom>
          <a:solidFill>
            <a:schemeClr val="tx2">
              <a:lumMod val="75000"/>
              <a:alpha val="35000"/>
            </a:schemeClr>
          </a:solidFill>
        </p:spPr>
        <p:txBody>
          <a:bodyPr wrap="square">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tx2">
                    <a:lumMod val="20000"/>
                    <a:lumOff val="80000"/>
                  </a:schemeClr>
                </a:solidFill>
                <a:effectLst>
                  <a:glow rad="101600">
                    <a:srgbClr val="0066FF"/>
                  </a:glow>
                  <a:outerShdw blurRad="38100" dist="38100" dir="2700000" algn="tl">
                    <a:srgbClr val="000000">
                      <a:alpha val="43137"/>
                    </a:srgbClr>
                  </a:outerShdw>
                </a:effectLst>
                <a:latin typeface="Lucida Bright" pitchFamily="18" charset="0"/>
              </a:rPr>
              <a:t>Escrito está en Romanos 5:12 "Por tanto, COMO EL PECADO ENTRÓ EN EL MUNDO POR UN HOMBRE , y por el pecado la muerte, así la muerte pasó a todos los hombres, POR CUANTO TODOS PECARON. </a:t>
            </a:r>
            <a:endParaRPr lang="en-US" b="1" dirty="0">
              <a:solidFill>
                <a:schemeClr val="tx2">
                  <a:lumMod val="20000"/>
                  <a:lumOff val="80000"/>
                </a:schemeClr>
              </a:solidFill>
              <a:effectLst>
                <a:glow rad="101600">
                  <a:srgbClr val="0066FF"/>
                </a:glow>
                <a:outerShdw blurRad="38100" dist="38100" dir="2700000" algn="tl">
                  <a:srgbClr val="000000">
                    <a:alpha val="43137"/>
                  </a:srgbClr>
                </a:outerShdw>
              </a:effectLst>
              <a:latin typeface="Lucida Bright" pitchFamily="18" charset="0"/>
            </a:endParaRPr>
          </a:p>
        </p:txBody>
      </p:sp>
      <p:pic>
        <p:nvPicPr>
          <p:cNvPr id="5" name="4 Imagen" descr="Diapositiva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500034" y="642918"/>
            <a:ext cx="8215370" cy="2862322"/>
          </a:xfrm>
          <a:prstGeom prst="rect">
            <a:avLst/>
          </a:prstGeom>
          <a:solidFill>
            <a:srgbClr val="FFC000">
              <a:alpha val="25000"/>
            </a:srgbClr>
          </a:solidFill>
        </p:spPr>
        <p:txBody>
          <a:bodyPr wrap="square">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rgbClr val="FFFF99"/>
                </a:solidFill>
                <a:effectLst>
                  <a:glow rad="101600">
                    <a:srgbClr val="CC6600"/>
                  </a:glow>
                  <a:outerShdw blurRad="38100" dist="38100" dir="2700000" algn="tl">
                    <a:srgbClr val="000000">
                      <a:alpha val="43137"/>
                    </a:srgbClr>
                  </a:outerShdw>
                </a:effectLst>
                <a:latin typeface="Lucida Bright" pitchFamily="18" charset="0"/>
              </a:rPr>
              <a:t>Y en Romanos 5:17-19 nos dice "5:17 Pues si por la DESOBEDIENCIA DE UNO SOLO reinó la muerte, mucho más reinarán en vida por uno solo, JESUCRISTO, los que reciben la abundancia de la gracia y del don de la justicia. </a:t>
            </a:r>
            <a:br>
              <a:rPr lang="es-ES" b="1" dirty="0" smtClean="0">
                <a:solidFill>
                  <a:srgbClr val="FFFF99"/>
                </a:solidFill>
                <a:effectLst>
                  <a:glow rad="101600">
                    <a:srgbClr val="CC6600"/>
                  </a:glow>
                  <a:outerShdw blurRad="38100" dist="38100" dir="2700000" algn="tl">
                    <a:srgbClr val="000000">
                      <a:alpha val="43137"/>
                    </a:srgbClr>
                  </a:outerShdw>
                </a:effectLst>
                <a:latin typeface="Lucida Bright" pitchFamily="18" charset="0"/>
              </a:rPr>
            </a:br>
            <a:r>
              <a:rPr lang="es-ES" b="1" dirty="0" smtClean="0">
                <a:solidFill>
                  <a:srgbClr val="FFFF99"/>
                </a:solidFill>
                <a:effectLst>
                  <a:glow rad="101600">
                    <a:srgbClr val="CC6600"/>
                  </a:glow>
                  <a:outerShdw blurRad="38100" dist="38100" dir="2700000" algn="tl">
                    <a:srgbClr val="000000">
                      <a:alpha val="43137"/>
                    </a:srgbClr>
                  </a:outerShdw>
                </a:effectLst>
                <a:latin typeface="Lucida Bright" pitchFamily="18" charset="0"/>
              </a:rPr>
              <a:t>5:18 Así que, como por la DESOBEDIENCIA DE UNO vino la CONDENACIÓN A TODOS LOS HOMBRES, de la misma manera por la JUSTICIA DE UNO vino a todos los hombres la justificación de vida. </a:t>
            </a:r>
            <a:br>
              <a:rPr lang="es-ES" b="1" dirty="0" smtClean="0">
                <a:solidFill>
                  <a:srgbClr val="FFFF99"/>
                </a:solidFill>
                <a:effectLst>
                  <a:glow rad="101600">
                    <a:srgbClr val="CC6600"/>
                  </a:glow>
                  <a:outerShdw blurRad="38100" dist="38100" dir="2700000" algn="tl">
                    <a:srgbClr val="000000">
                      <a:alpha val="43137"/>
                    </a:srgbClr>
                  </a:outerShdw>
                </a:effectLst>
                <a:latin typeface="Lucida Bright" pitchFamily="18" charset="0"/>
              </a:rPr>
            </a:br>
            <a:r>
              <a:rPr lang="es-ES" b="1" dirty="0" smtClean="0">
                <a:solidFill>
                  <a:srgbClr val="FFFF99"/>
                </a:solidFill>
                <a:effectLst>
                  <a:glow rad="101600">
                    <a:srgbClr val="CC6600"/>
                  </a:glow>
                  <a:outerShdw blurRad="38100" dist="38100" dir="2700000" algn="tl">
                    <a:srgbClr val="000000">
                      <a:alpha val="43137"/>
                    </a:srgbClr>
                  </a:outerShdw>
                </a:effectLst>
                <a:latin typeface="Lucida Bright" pitchFamily="18" charset="0"/>
              </a:rPr>
              <a:t>5:19 Porque así como por LA DESOBEDIENCIA DE UN HOMBRE LOS MUCHOS FUERON CONSTITUIDOS PECADORES, así también POR LA OBEDIENCIA DE UNO, los muchos serán constituidos justos. </a:t>
            </a:r>
            <a:endParaRPr lang="en-US" b="1" dirty="0">
              <a:solidFill>
                <a:srgbClr val="FFFF99"/>
              </a:solidFill>
              <a:effectLst>
                <a:glow rad="101600">
                  <a:srgbClr val="CC6600"/>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500034" y="4500570"/>
            <a:ext cx="8215370" cy="1754326"/>
          </a:xfrm>
          <a:prstGeom prst="rect">
            <a:avLst/>
          </a:prstGeom>
          <a:solidFill>
            <a:srgbClr val="FFC000">
              <a:alpha val="25000"/>
            </a:srgbClr>
          </a:solidFill>
        </p:spPr>
        <p:txBody>
          <a:bodyPr wrap="square">
            <a:spAutoFit/>
          </a:bodyPr>
          <a:lstStyle/>
          <a:p>
            <a:r>
              <a:rPr lang="es-ES" b="1" dirty="0" smtClean="0">
                <a:solidFill>
                  <a:srgbClr val="FFFF99"/>
                </a:solidFill>
                <a:effectLst>
                  <a:glow rad="101600">
                    <a:srgbClr val="CC6600"/>
                  </a:glow>
                  <a:outerShdw blurRad="38100" dist="38100" dir="2700000" algn="tl">
                    <a:srgbClr val="000000">
                      <a:alpha val="43137"/>
                    </a:srgbClr>
                  </a:outerShdw>
                </a:effectLst>
                <a:latin typeface="Lucida Bright" pitchFamily="18" charset="0"/>
              </a:rPr>
              <a:t>        Por los textos bíblicos citados, podemos concluir, que el PECADO ENTRÓ AL MUNDO POR UN HOMBRE, o sea, Adán y por la DESOBEDIENCIA DE ÉL, TODOS LOS SERES HUMANOS FUERON CONSTITUIDOS PECADORES. POR ESO DICE ROMANOS 3:23 "POR CUANTO TODOS PECARON Y ESTÁN DESTITUIDOS DE LA GLORIA DE DIOS”.</a:t>
            </a:r>
            <a:endParaRPr lang="en-US" b="1" dirty="0">
              <a:solidFill>
                <a:srgbClr val="FFFF99"/>
              </a:solidFill>
              <a:effectLst>
                <a:glow rad="101600">
                  <a:srgbClr val="CC6600"/>
                </a:glow>
                <a:outerShdw blurRad="38100" dist="38100" dir="2700000" algn="tl">
                  <a:srgbClr val="000000">
                    <a:alpha val="43137"/>
                  </a:srgbClr>
                </a:outerShdw>
              </a:effectLst>
              <a:latin typeface="Lucida Bright" pitchFamily="18" charset="0"/>
            </a:endParaRPr>
          </a:p>
        </p:txBody>
      </p:sp>
      <p:pic>
        <p:nvPicPr>
          <p:cNvPr id="5" name="4 Imagen" descr="Diapositiva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500034" y="571480"/>
            <a:ext cx="8143932" cy="923330"/>
          </a:xfrm>
          <a:prstGeom prst="rect">
            <a:avLst/>
          </a:prstGeom>
          <a:solidFill>
            <a:srgbClr val="FF9966">
              <a:alpha val="40000"/>
            </a:srgbClr>
          </a:solidFill>
        </p:spPr>
        <p:txBody>
          <a:bodyPr wrap="square">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accent6">
                    <a:lumMod val="20000"/>
                    <a:lumOff val="80000"/>
                  </a:schemeClr>
                </a:solidFill>
                <a:effectLst>
                  <a:glow rad="101600">
                    <a:srgbClr val="FF6600"/>
                  </a:glow>
                  <a:outerShdw blurRad="38100" dist="38100" dir="2700000" algn="tl">
                    <a:srgbClr val="000000">
                      <a:alpha val="43137"/>
                    </a:srgbClr>
                  </a:outerShdw>
                </a:effectLst>
                <a:latin typeface="Lucida Bright" pitchFamily="18" charset="0"/>
              </a:rPr>
              <a:t>En cambio, POR LA OBEDIENCIA DE UN HOMBRE, QUE ES JESUCRISTO, TODOS LOS QUE CREEN EN ÉL Y LE RECIBEN COMO SU SALVADOR PERSONAL, SERÁN CONSTITUIDOS JUSTOS.</a:t>
            </a:r>
            <a:endParaRPr lang="en-US" b="1" dirty="0">
              <a:solidFill>
                <a:schemeClr val="accent6">
                  <a:lumMod val="20000"/>
                  <a:lumOff val="80000"/>
                </a:schemeClr>
              </a:solidFill>
              <a:effectLst>
                <a:glow rad="101600">
                  <a:srgbClr val="FF6600"/>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500034" y="2285992"/>
            <a:ext cx="8143932" cy="1477328"/>
          </a:xfrm>
          <a:prstGeom prst="rect">
            <a:avLst/>
          </a:prstGeom>
          <a:solidFill>
            <a:srgbClr val="FF9966">
              <a:alpha val="40000"/>
            </a:srgbClr>
          </a:solidFill>
        </p:spPr>
        <p:txBody>
          <a:bodyPr wrap="square">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accent6">
                    <a:lumMod val="20000"/>
                    <a:lumOff val="80000"/>
                  </a:schemeClr>
                </a:solidFill>
                <a:effectLst>
                  <a:glow rad="101600">
                    <a:srgbClr val="FF6600"/>
                  </a:glow>
                  <a:outerShdw blurRad="38100" dist="38100" dir="2700000" algn="tl">
                    <a:srgbClr val="000000">
                      <a:alpha val="43137"/>
                    </a:srgbClr>
                  </a:outerShdw>
                </a:effectLst>
                <a:latin typeface="Lucida Bright" pitchFamily="18" charset="0"/>
              </a:rPr>
              <a:t>Dichos creyentes serán CONSTITUIDOS JUSTOS, NO POR SUS OBRAS, SINO QUE LA JUSTICIA VIENE POR CREER EN JESUCRISTO, tal como dice Romanos 5:1 "JUSTIFICADOS, PUES, POR LA FE, TENEMOS PAZ PARA CON DIOS POR MEDIO DE NUESTRO SEÑOR JESUCRISTO ".</a:t>
            </a:r>
            <a:endParaRPr lang="en-US" b="1" dirty="0">
              <a:solidFill>
                <a:schemeClr val="accent6">
                  <a:lumMod val="20000"/>
                  <a:lumOff val="80000"/>
                </a:schemeClr>
              </a:solidFill>
              <a:effectLst>
                <a:glow rad="101600">
                  <a:srgbClr val="FF6600"/>
                </a:glow>
                <a:outerShdw blurRad="38100" dist="38100" dir="2700000" algn="tl">
                  <a:srgbClr val="000000">
                    <a:alpha val="43137"/>
                  </a:srgbClr>
                </a:outerShdw>
              </a:effectLst>
              <a:latin typeface="Lucida Bright" pitchFamily="18" charset="0"/>
            </a:endParaRPr>
          </a:p>
        </p:txBody>
      </p:sp>
      <p:sp>
        <p:nvSpPr>
          <p:cNvPr id="5" name="4 Rectángulo"/>
          <p:cNvSpPr/>
          <p:nvPr/>
        </p:nvSpPr>
        <p:spPr>
          <a:xfrm>
            <a:off x="500034" y="4357694"/>
            <a:ext cx="8143932" cy="1477328"/>
          </a:xfrm>
          <a:prstGeom prst="rect">
            <a:avLst/>
          </a:prstGeom>
          <a:solidFill>
            <a:srgbClr val="FF9966">
              <a:alpha val="40000"/>
            </a:srgbClr>
          </a:solidFill>
        </p:spPr>
        <p:txBody>
          <a:bodyPr wrap="square">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accent6">
                    <a:lumMod val="20000"/>
                    <a:lumOff val="80000"/>
                  </a:schemeClr>
                </a:solidFill>
                <a:effectLst>
                  <a:glow rad="101600">
                    <a:srgbClr val="FF6600"/>
                  </a:glow>
                  <a:outerShdw blurRad="38100" dist="38100" dir="2700000" algn="tl">
                    <a:srgbClr val="000000">
                      <a:alpha val="43137"/>
                    </a:srgbClr>
                  </a:outerShdw>
                </a:effectLst>
                <a:latin typeface="Lucida Bright" pitchFamily="18" charset="0"/>
              </a:rPr>
              <a:t>Por ello, el Espíritu Santo al fecundar sobrenaturalmente a María, hizo factible que el SER que se engendraba en su vientre fuese TOTALMENTE SANTO (esto lo dice Lucas 1:35), sin tener un ápice de la naturaleza pecaminosa que todos los seres humanos hemos heredado de Adán y Eva.</a:t>
            </a:r>
            <a:endParaRPr lang="en-US" b="1" dirty="0">
              <a:solidFill>
                <a:schemeClr val="accent6">
                  <a:lumMod val="20000"/>
                  <a:lumOff val="80000"/>
                </a:schemeClr>
              </a:solidFill>
              <a:effectLst>
                <a:glow rad="101600">
                  <a:srgbClr val="FF6600"/>
                </a:glow>
                <a:outerShdw blurRad="38100" dist="38100" dir="2700000" algn="tl">
                  <a:srgbClr val="000000">
                    <a:alpha val="43137"/>
                  </a:srgbClr>
                </a:outerShdw>
              </a:effectLst>
              <a:latin typeface="Lucida Bright" pitchFamily="18" charset="0"/>
            </a:endParaRPr>
          </a:p>
        </p:txBody>
      </p:sp>
      <p:pic>
        <p:nvPicPr>
          <p:cNvPr id="6" name="5 Imagen" descr="Diapositiva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571472" y="714356"/>
            <a:ext cx="8072494" cy="2308324"/>
          </a:xfrm>
          <a:prstGeom prst="rect">
            <a:avLst/>
          </a:prstGeom>
          <a:solidFill>
            <a:schemeClr val="accent6">
              <a:lumMod val="50000"/>
              <a:alpha val="30000"/>
            </a:schemeClr>
          </a:solidFill>
        </p:spPr>
        <p:txBody>
          <a:bodyPr wrap="square">
            <a:spAutoFit/>
          </a:bodyPr>
          <a:lstStyle/>
          <a:p>
            <a:r>
              <a:rPr lang="es-ES" b="1" dirty="0" smtClean="0">
                <a:solidFill>
                  <a:schemeClr val="accent6">
                    <a:lumMod val="20000"/>
                    <a:lumOff val="80000"/>
                  </a:schemeClr>
                </a:solidFill>
                <a:effectLst>
                  <a:glow rad="101600">
                    <a:srgbClr val="CC6600"/>
                  </a:glow>
                  <a:outerShdw blurRad="38100" dist="38100" dir="2700000" algn="tl">
                    <a:srgbClr val="000000">
                      <a:alpha val="43137"/>
                    </a:srgbClr>
                  </a:outerShdw>
                </a:effectLst>
                <a:latin typeface="Lucida Bright" pitchFamily="18" charset="0"/>
              </a:rPr>
              <a:t>        En ese sentido, la Escritura es bien clara, cuando dice que el ÚNICO SER QUE NO PECÓ MIENTRAS ESTUVO EN ESTA TIERRA FUE JESUCRISTO y eso está en 1º PEDRO 2:21-22 que textualmente dice: "2:21 Pues para esto fuisteis llamados; porque también CRISTO padeció por nosotros, dejándonos ejemplo, para que sigáis sus pisadas; </a:t>
            </a:r>
            <a:br>
              <a:rPr lang="es-ES" b="1" dirty="0" smtClean="0">
                <a:solidFill>
                  <a:schemeClr val="accent6">
                    <a:lumMod val="20000"/>
                    <a:lumOff val="80000"/>
                  </a:schemeClr>
                </a:solidFill>
                <a:effectLst>
                  <a:glow rad="101600">
                    <a:srgbClr val="CC6600"/>
                  </a:glow>
                  <a:outerShdw blurRad="38100" dist="38100" dir="2700000" algn="tl">
                    <a:srgbClr val="000000">
                      <a:alpha val="43137"/>
                    </a:srgbClr>
                  </a:outerShdw>
                </a:effectLst>
                <a:latin typeface="Lucida Bright" pitchFamily="18" charset="0"/>
              </a:rPr>
            </a:br>
            <a:r>
              <a:rPr lang="es-ES" b="1" dirty="0" smtClean="0">
                <a:solidFill>
                  <a:schemeClr val="accent6">
                    <a:lumMod val="20000"/>
                    <a:lumOff val="80000"/>
                  </a:schemeClr>
                </a:solidFill>
                <a:effectLst>
                  <a:glow rad="101600">
                    <a:srgbClr val="CC6600"/>
                  </a:glow>
                  <a:outerShdw blurRad="38100" dist="38100" dir="2700000" algn="tl">
                    <a:srgbClr val="000000">
                      <a:alpha val="43137"/>
                    </a:srgbClr>
                  </a:outerShdw>
                </a:effectLst>
                <a:latin typeface="Lucida Bright" pitchFamily="18" charset="0"/>
              </a:rPr>
              <a:t>2:22 EL CUAL NO HIZO PECADO, NI SE HALLÓ ENGAÑO EN SU BOCA"</a:t>
            </a:r>
            <a:endParaRPr lang="en-US" b="1" dirty="0">
              <a:solidFill>
                <a:schemeClr val="accent6">
                  <a:lumMod val="20000"/>
                  <a:lumOff val="80000"/>
                </a:schemeClr>
              </a:solidFill>
              <a:effectLst>
                <a:glow rad="101600">
                  <a:srgbClr val="CC6600"/>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571472" y="3714752"/>
            <a:ext cx="8001056" cy="2308324"/>
          </a:xfrm>
          <a:prstGeom prst="rect">
            <a:avLst/>
          </a:prstGeom>
          <a:solidFill>
            <a:schemeClr val="accent6">
              <a:lumMod val="50000"/>
              <a:alpha val="30000"/>
            </a:schemeClr>
          </a:solidFill>
        </p:spPr>
        <p:txBody>
          <a:bodyPr wrap="square">
            <a:spAutoFit/>
          </a:bodyPr>
          <a:lstStyle/>
          <a:p>
            <a:r>
              <a:rPr lang="es-ES" b="1" dirty="0" smtClean="0">
                <a:solidFill>
                  <a:schemeClr val="accent6">
                    <a:lumMod val="20000"/>
                    <a:lumOff val="80000"/>
                  </a:schemeClr>
                </a:solidFill>
                <a:effectLst>
                  <a:glow rad="101600">
                    <a:srgbClr val="CC6600"/>
                  </a:glow>
                  <a:outerShdw blurRad="38100" dist="38100" dir="2700000" algn="tl">
                    <a:srgbClr val="000000">
                      <a:alpha val="43137"/>
                    </a:srgbClr>
                  </a:outerShdw>
                </a:effectLst>
                <a:latin typeface="Lucida Bright" pitchFamily="18" charset="0"/>
              </a:rPr>
              <a:t>      También hay otros valores intrínsecos muy propios de la Navidad, como son la Solidaridad, el compartir con el necesitado, el deseo de la paz, amor y armonía entre los seres humanos y eso está representado en dos versículos que voy a mencionar; el primero  que figura en Lucas 2:14, cuando la multitud de ángeles alabando a Dios por el nacimiento de Jesús exclaman: “</a:t>
            </a:r>
            <a:r>
              <a:rPr lang="es-ES" b="1" i="1" dirty="0" smtClean="0">
                <a:solidFill>
                  <a:schemeClr val="accent6">
                    <a:lumMod val="20000"/>
                    <a:lumOff val="80000"/>
                  </a:schemeClr>
                </a:solidFill>
                <a:effectLst>
                  <a:glow rad="101600">
                    <a:srgbClr val="CC6600"/>
                  </a:glow>
                  <a:outerShdw blurRad="38100" dist="38100" dir="2700000" algn="tl">
                    <a:srgbClr val="000000">
                      <a:alpha val="43137"/>
                    </a:srgbClr>
                  </a:outerShdw>
                </a:effectLst>
                <a:latin typeface="Lucida Bright" pitchFamily="18" charset="0"/>
              </a:rPr>
              <a:t>¡Gloria a Dios en las alturas, y en la tierra paz, buena voluntad para con los hombres! “.</a:t>
            </a:r>
            <a:endParaRPr lang="en-US" b="1" dirty="0">
              <a:solidFill>
                <a:schemeClr val="accent6">
                  <a:lumMod val="20000"/>
                  <a:lumOff val="80000"/>
                </a:schemeClr>
              </a:solidFill>
              <a:effectLst>
                <a:glow rad="101600">
                  <a:srgbClr val="CC6600"/>
                </a:glow>
                <a:outerShdw blurRad="38100" dist="38100" dir="2700000" algn="tl">
                  <a:srgbClr val="000000">
                    <a:alpha val="43137"/>
                  </a:srgbClr>
                </a:outerShdw>
              </a:effectLst>
              <a:latin typeface="Lucida Bright" pitchFamily="18" charset="0"/>
            </a:endParaRPr>
          </a:p>
        </p:txBody>
      </p:sp>
      <p:pic>
        <p:nvPicPr>
          <p:cNvPr id="5" name="4 Imagen" descr="Diapositiva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500034" y="571480"/>
            <a:ext cx="8143932" cy="1200329"/>
          </a:xfrm>
          <a:prstGeom prst="rect">
            <a:avLst/>
          </a:prstGeom>
          <a:solidFill>
            <a:schemeClr val="tx2">
              <a:lumMod val="75000"/>
              <a:alpha val="30000"/>
            </a:schemeClr>
          </a:solidFill>
        </p:spPr>
        <p:txBody>
          <a:bodyPr wrap="square">
            <a:spAutoFit/>
          </a:bodyPr>
          <a:lstStyle/>
          <a:p>
            <a:r>
              <a:rPr lang="es-ES" b="1" dirty="0" smtClean="0">
                <a:solidFill>
                  <a:schemeClr val="accent1">
                    <a:lumMod val="20000"/>
                    <a:lumOff val="80000"/>
                  </a:schemeClr>
                </a:solidFill>
                <a:effectLst>
                  <a:glow rad="101600">
                    <a:srgbClr val="0099CC"/>
                  </a:glow>
                  <a:outerShdw blurRad="38100" dist="38100" dir="2700000" algn="tl">
                    <a:srgbClr val="000000">
                      <a:alpha val="43137"/>
                    </a:srgbClr>
                  </a:outerShdw>
                </a:effectLst>
                <a:latin typeface="Lucida Bright" pitchFamily="18" charset="0"/>
              </a:rPr>
              <a:t>       El otro versículo en mención es 2º Corintios 8:9 que nos dice: “Porque ya conocéis la gracia de nuestro Señor Jesucristo, que por AMOR a vosotros se hizo pobre, siendo rico, para que vosotros con su pobreza fueseis enriquecidos”. </a:t>
            </a:r>
            <a:endParaRPr lang="en-US" b="1" dirty="0">
              <a:solidFill>
                <a:schemeClr val="accent1">
                  <a:lumMod val="20000"/>
                  <a:lumOff val="80000"/>
                </a:schemeClr>
              </a:solidFill>
              <a:effectLst>
                <a:glow rad="101600">
                  <a:srgbClr val="0099CC"/>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500034" y="2285992"/>
            <a:ext cx="8143932" cy="923330"/>
          </a:xfrm>
          <a:prstGeom prst="rect">
            <a:avLst/>
          </a:prstGeom>
          <a:solidFill>
            <a:schemeClr val="tx2">
              <a:lumMod val="75000"/>
              <a:alpha val="30000"/>
            </a:schemeClr>
          </a:solidFill>
        </p:spPr>
        <p:txBody>
          <a:bodyPr wrap="square">
            <a:spAutoFit/>
          </a:bodyPr>
          <a:lstStyle/>
          <a:p>
            <a:r>
              <a:rPr lang="es-ES" b="1" dirty="0" smtClean="0">
                <a:solidFill>
                  <a:schemeClr val="accent1">
                    <a:lumMod val="20000"/>
                    <a:lumOff val="80000"/>
                  </a:schemeClr>
                </a:solidFill>
                <a:effectLst>
                  <a:glow rad="101600">
                    <a:srgbClr val="0099CC"/>
                  </a:glow>
                  <a:outerShdw blurRad="38100" dist="38100" dir="2700000" algn="tl">
                    <a:srgbClr val="000000">
                      <a:alpha val="43137"/>
                    </a:srgbClr>
                  </a:outerShdw>
                </a:effectLst>
                <a:latin typeface="Lucida Bright" pitchFamily="18" charset="0"/>
              </a:rPr>
              <a:t>       Juan 3:16 dice “Porque de tal manera amó Dios al mundo, que ha dado a su Hijo unigénito, para que todo aquel que en él cree, no se pierda, MAS TENGA VIDA ETERNA”.</a:t>
            </a:r>
            <a:endParaRPr lang="en-US" b="1" dirty="0">
              <a:solidFill>
                <a:schemeClr val="accent1">
                  <a:lumMod val="20000"/>
                  <a:lumOff val="80000"/>
                </a:schemeClr>
              </a:solidFill>
              <a:effectLst>
                <a:glow rad="101600">
                  <a:srgbClr val="0099CC"/>
                </a:glow>
                <a:outerShdw blurRad="38100" dist="38100" dir="2700000" algn="tl">
                  <a:srgbClr val="000000">
                    <a:alpha val="43137"/>
                  </a:srgbClr>
                </a:outerShdw>
              </a:effectLst>
              <a:latin typeface="Lucida Bright" pitchFamily="18" charset="0"/>
            </a:endParaRPr>
          </a:p>
        </p:txBody>
      </p:sp>
      <p:sp>
        <p:nvSpPr>
          <p:cNvPr id="5" name="4 Rectángulo"/>
          <p:cNvSpPr/>
          <p:nvPr/>
        </p:nvSpPr>
        <p:spPr>
          <a:xfrm>
            <a:off x="500034" y="3643314"/>
            <a:ext cx="8143932" cy="923330"/>
          </a:xfrm>
          <a:prstGeom prst="rect">
            <a:avLst/>
          </a:prstGeom>
          <a:solidFill>
            <a:schemeClr val="tx2">
              <a:lumMod val="75000"/>
              <a:alpha val="30000"/>
            </a:schemeClr>
          </a:solidFill>
        </p:spPr>
        <p:txBody>
          <a:bodyPr wrap="square">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accent1">
                    <a:lumMod val="20000"/>
                    <a:lumOff val="80000"/>
                  </a:schemeClr>
                </a:solidFill>
                <a:effectLst>
                  <a:glow rad="101600">
                    <a:srgbClr val="0099CC"/>
                  </a:glow>
                  <a:outerShdw blurRad="38100" dist="38100" dir="2700000" algn="tl">
                    <a:srgbClr val="000000">
                      <a:alpha val="43137"/>
                    </a:srgbClr>
                  </a:outerShdw>
                </a:effectLst>
                <a:latin typeface="Lucida Bright" pitchFamily="18" charset="0"/>
              </a:rPr>
              <a:t>Amado lector, así como Cristo nació en este mundo hace 2,000 años y cambió el curso de la historia, permite que ÉL nazca en tu corazón y cambie el curso de tu vida.</a:t>
            </a:r>
            <a:endParaRPr lang="en-US" b="1" dirty="0">
              <a:solidFill>
                <a:schemeClr val="accent1">
                  <a:lumMod val="20000"/>
                  <a:lumOff val="80000"/>
                </a:schemeClr>
              </a:solidFill>
              <a:effectLst>
                <a:glow rad="101600">
                  <a:srgbClr val="0099CC"/>
                </a:glow>
                <a:outerShdw blurRad="38100" dist="38100" dir="2700000" algn="tl">
                  <a:srgbClr val="000000">
                    <a:alpha val="43137"/>
                  </a:srgbClr>
                </a:outerShdw>
              </a:effectLst>
              <a:latin typeface="Lucida Bright" pitchFamily="18" charset="0"/>
            </a:endParaRPr>
          </a:p>
        </p:txBody>
      </p:sp>
      <p:sp>
        <p:nvSpPr>
          <p:cNvPr id="6" name="5 Rectángulo"/>
          <p:cNvSpPr/>
          <p:nvPr/>
        </p:nvSpPr>
        <p:spPr>
          <a:xfrm>
            <a:off x="500034" y="4929198"/>
            <a:ext cx="8143932" cy="923330"/>
          </a:xfrm>
          <a:prstGeom prst="rect">
            <a:avLst/>
          </a:prstGeom>
          <a:solidFill>
            <a:schemeClr val="tx2">
              <a:lumMod val="75000"/>
              <a:alpha val="30000"/>
            </a:schemeClr>
          </a:solidFill>
        </p:spPr>
        <p:txBody>
          <a:bodyPr wrap="square">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accent1">
                    <a:lumMod val="20000"/>
                    <a:lumOff val="80000"/>
                  </a:schemeClr>
                </a:solidFill>
                <a:effectLst>
                  <a:glow rad="101600">
                    <a:srgbClr val="0099CC"/>
                  </a:glow>
                  <a:outerShdw blurRad="38100" dist="38100" dir="2700000" algn="tl">
                    <a:srgbClr val="000000">
                      <a:alpha val="43137"/>
                    </a:srgbClr>
                  </a:outerShdw>
                </a:effectLst>
                <a:latin typeface="Lucida Bright" pitchFamily="18" charset="0"/>
              </a:rPr>
              <a:t>A continuación, quiero dedicar a Nuestro Señor Jesucristo por su cumpleaños una muy bella melodía de adoración que lleva por título “Cuan grande es ÉL”, el cual será en avance automático.</a:t>
            </a:r>
            <a:endParaRPr lang="en-US" b="1" dirty="0">
              <a:solidFill>
                <a:schemeClr val="accent1">
                  <a:lumMod val="20000"/>
                  <a:lumOff val="80000"/>
                </a:schemeClr>
              </a:solidFill>
              <a:effectLst>
                <a:glow rad="101600">
                  <a:srgbClr val="0099CC"/>
                </a:glow>
                <a:outerShdw blurRad="38100" dist="38100" dir="2700000" algn="tl">
                  <a:srgbClr val="000000">
                    <a:alpha val="43137"/>
                  </a:srgbClr>
                </a:outerShdw>
              </a:effectLst>
              <a:latin typeface="Lucida Bright" pitchFamily="18" charset="0"/>
            </a:endParaRPr>
          </a:p>
        </p:txBody>
      </p:sp>
      <p:pic>
        <p:nvPicPr>
          <p:cNvPr id="7" name="6 Imagen" descr="Diapositiva1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685800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a:p>
        </p:txBody>
      </p:sp>
      <p:sp>
        <p:nvSpPr>
          <p:cNvPr id="24" name="23 Rectángulo"/>
          <p:cNvSpPr/>
          <p:nvPr/>
        </p:nvSpPr>
        <p:spPr>
          <a:xfrm>
            <a:off x="0" y="0"/>
            <a:ext cx="1500166" cy="6858000"/>
          </a:xfrm>
          <a:prstGeom prst="rect">
            <a:avLst/>
          </a:prstGeom>
          <a:gradFill flip="none" rotWithShape="1">
            <a:gsLst>
              <a:gs pos="0">
                <a:srgbClr val="A603AB">
                  <a:alpha val="25000"/>
                </a:srgbClr>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a:p>
        </p:txBody>
      </p:sp>
      <p:sp>
        <p:nvSpPr>
          <p:cNvPr id="29" name="28 Rectángulo"/>
          <p:cNvSpPr/>
          <p:nvPr/>
        </p:nvSpPr>
        <p:spPr>
          <a:xfrm>
            <a:off x="7643834" y="0"/>
            <a:ext cx="1500166" cy="6858000"/>
          </a:xfrm>
          <a:prstGeom prst="rect">
            <a:avLst/>
          </a:prstGeom>
          <a:gradFill flip="none" rotWithShape="1">
            <a:gsLst>
              <a:gs pos="0">
                <a:srgbClr val="A603AB">
                  <a:alpha val="25000"/>
                </a:srgbClr>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a:p>
        </p:txBody>
      </p:sp>
      <p:sp>
        <p:nvSpPr>
          <p:cNvPr id="25" name="24 Rectángulo"/>
          <p:cNvSpPr/>
          <p:nvPr/>
        </p:nvSpPr>
        <p:spPr>
          <a:xfrm>
            <a:off x="1500166" y="0"/>
            <a:ext cx="1500166" cy="6858000"/>
          </a:xfrm>
          <a:prstGeom prst="rect">
            <a:avLst/>
          </a:prstGeom>
          <a:gradFill flip="none" rotWithShape="1">
            <a:gsLst>
              <a:gs pos="0">
                <a:srgbClr val="A603AB">
                  <a:alpha val="25000"/>
                </a:srgbClr>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a:p>
        </p:txBody>
      </p:sp>
      <p:sp>
        <p:nvSpPr>
          <p:cNvPr id="26" name="25 Rectángulo"/>
          <p:cNvSpPr/>
          <p:nvPr/>
        </p:nvSpPr>
        <p:spPr>
          <a:xfrm>
            <a:off x="3000364" y="0"/>
            <a:ext cx="1500198" cy="6858000"/>
          </a:xfrm>
          <a:prstGeom prst="rect">
            <a:avLst/>
          </a:prstGeom>
          <a:gradFill flip="none" rotWithShape="1">
            <a:gsLst>
              <a:gs pos="0">
                <a:srgbClr val="A603AB">
                  <a:alpha val="25000"/>
                </a:srgbClr>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a:p>
        </p:txBody>
      </p:sp>
      <p:sp>
        <p:nvSpPr>
          <p:cNvPr id="27" name="26 Rectángulo"/>
          <p:cNvSpPr/>
          <p:nvPr/>
        </p:nvSpPr>
        <p:spPr>
          <a:xfrm>
            <a:off x="4500562" y="0"/>
            <a:ext cx="1571636" cy="6858000"/>
          </a:xfrm>
          <a:prstGeom prst="rect">
            <a:avLst/>
          </a:prstGeom>
          <a:gradFill flip="none" rotWithShape="1">
            <a:gsLst>
              <a:gs pos="0">
                <a:srgbClr val="A603AB">
                  <a:alpha val="25000"/>
                </a:srgbClr>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a:p>
        </p:txBody>
      </p:sp>
      <p:sp>
        <p:nvSpPr>
          <p:cNvPr id="28" name="27 Rectángulo"/>
          <p:cNvSpPr/>
          <p:nvPr/>
        </p:nvSpPr>
        <p:spPr>
          <a:xfrm>
            <a:off x="6072198" y="0"/>
            <a:ext cx="1571636" cy="6858000"/>
          </a:xfrm>
          <a:prstGeom prst="rect">
            <a:avLst/>
          </a:prstGeom>
          <a:gradFill flip="none" rotWithShape="1">
            <a:gsLst>
              <a:gs pos="0">
                <a:srgbClr val="A603AB">
                  <a:alpha val="25000"/>
                </a:srgbClr>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itchFamily="34" charset="0"/>
              <a:buChar char="•"/>
            </a:pPr>
            <a:endParaRPr lang="en-US"/>
          </a:p>
        </p:txBody>
      </p:sp>
      <p:sp>
        <p:nvSpPr>
          <p:cNvPr id="31" name="30 Rectángulo"/>
          <p:cNvSpPr/>
          <p:nvPr/>
        </p:nvSpPr>
        <p:spPr>
          <a:xfrm rot="5400000">
            <a:off x="3714756" y="-3714756"/>
            <a:ext cx="1714488" cy="9144000"/>
          </a:xfrm>
          <a:prstGeom prst="rect">
            <a:avLst/>
          </a:prstGeom>
          <a:gradFill flip="none" rotWithShape="1">
            <a:gsLst>
              <a:gs pos="0">
                <a:srgbClr val="FFF2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31 Rectángulo"/>
          <p:cNvSpPr/>
          <p:nvPr/>
        </p:nvSpPr>
        <p:spPr>
          <a:xfrm rot="5400000">
            <a:off x="3714756" y="-2000268"/>
            <a:ext cx="1714488" cy="9144000"/>
          </a:xfrm>
          <a:prstGeom prst="rect">
            <a:avLst/>
          </a:prstGeom>
          <a:gradFill flip="none" rotWithShape="1">
            <a:gsLst>
              <a:gs pos="0">
                <a:srgbClr val="FFF2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32 Rectángulo"/>
          <p:cNvSpPr/>
          <p:nvPr/>
        </p:nvSpPr>
        <p:spPr>
          <a:xfrm rot="5400000">
            <a:off x="3714756" y="-285756"/>
            <a:ext cx="1714488" cy="9144000"/>
          </a:xfrm>
          <a:prstGeom prst="rect">
            <a:avLst/>
          </a:prstGeom>
          <a:gradFill flip="none" rotWithShape="1">
            <a:gsLst>
              <a:gs pos="0">
                <a:srgbClr val="FFF2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33 Rectángulo"/>
          <p:cNvSpPr/>
          <p:nvPr/>
        </p:nvSpPr>
        <p:spPr>
          <a:xfrm rot="5400000">
            <a:off x="3714756" y="1428756"/>
            <a:ext cx="1714488" cy="9144000"/>
          </a:xfrm>
          <a:prstGeom prst="rect">
            <a:avLst/>
          </a:prstGeom>
          <a:gradFill flip="none" rotWithShape="1">
            <a:gsLst>
              <a:gs pos="0">
                <a:srgbClr val="FFF200"/>
              </a:gs>
              <a:gs pos="45000">
                <a:srgbClr val="FF7A00"/>
              </a:gs>
              <a:gs pos="70000">
                <a:srgbClr val="FF0300"/>
              </a:gs>
              <a:gs pos="100000">
                <a:srgbClr val="4D0808"/>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34 CuadroTexto"/>
          <p:cNvSpPr txBox="1"/>
          <p:nvPr/>
        </p:nvSpPr>
        <p:spPr>
          <a:xfrm>
            <a:off x="3643306" y="6143644"/>
            <a:ext cx="2000264" cy="276999"/>
          </a:xfrm>
          <a:prstGeom prst="rect">
            <a:avLst/>
          </a:prstGeom>
          <a:solidFill>
            <a:srgbClr val="D60093">
              <a:alpha val="25000"/>
            </a:srgbClr>
          </a:solidFill>
          <a:ln w="19050">
            <a:solidFill>
              <a:srgbClr val="FFFFFF"/>
            </a:solidFill>
          </a:ln>
        </p:spPr>
        <p:txBody>
          <a:bodyPr wrap="square" rtlCol="0">
            <a:spAutoFit/>
          </a:bodyPr>
          <a:lstStyle/>
          <a:p>
            <a:pPr algn="ctr"/>
            <a:r>
              <a:rPr lang="es-ES" sz="12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AVANCE AUTOMÁTICO</a:t>
            </a:r>
            <a:endParaRPr lang="en-US" sz="12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5" name="Picture 7" descr="C:\Documents and Settings\Administrador\Mis documentos\WALLPAPERS EN LETRAS DE JESÚS\Diapositiva1.JPG"/>
          <p:cNvPicPr>
            <a:picLocks noChangeAspect="1" noChangeArrowheads="1"/>
          </p:cNvPicPr>
          <p:nvPr/>
        </p:nvPicPr>
        <p:blipFill>
          <a:blip r:embed="rId3"/>
          <a:srcRect/>
          <a:stretch>
            <a:fillRect/>
          </a:stretch>
        </p:blipFill>
        <p:spPr bwMode="auto">
          <a:xfrm>
            <a:off x="0" y="0"/>
            <a:ext cx="9144000" cy="6858000"/>
          </a:xfrm>
          <a:prstGeom prst="rect">
            <a:avLst/>
          </a:prstGeom>
          <a:blipFill>
            <a:blip r:embed="rId4"/>
            <a:stretch>
              <a:fillRect/>
            </a:stretch>
          </a:blipFill>
        </p:spPr>
      </p:pic>
      <p:pic>
        <p:nvPicPr>
          <p:cNvPr id="50" name="Picture 7" descr="C:\Documents and Settings\Administrador\Mis documentos\WALLPAPERS EN LETRAS DE JESÚS\Diapositiva1.JPG"/>
          <p:cNvPicPr>
            <a:picLocks noChangeAspect="1" noChangeArrowheads="1"/>
          </p:cNvPicPr>
          <p:nvPr/>
        </p:nvPicPr>
        <p:blipFill>
          <a:blip r:embed="rId3"/>
          <a:srcRect/>
          <a:stretch>
            <a:fillRect/>
          </a:stretch>
        </p:blipFill>
        <p:spPr bwMode="auto">
          <a:xfrm>
            <a:off x="0" y="0"/>
            <a:ext cx="9144000" cy="6858000"/>
          </a:xfrm>
          <a:prstGeom prst="rect">
            <a:avLst/>
          </a:prstGeom>
          <a:blipFill>
            <a:blip r:embed="rId4"/>
            <a:stretch>
              <a:fillRect/>
            </a:stretch>
          </a:blipFill>
        </p:spPr>
      </p:pic>
      <p:sp>
        <p:nvSpPr>
          <p:cNvPr id="53" name="52 CuadroTexto"/>
          <p:cNvSpPr txBox="1"/>
          <p:nvPr/>
        </p:nvSpPr>
        <p:spPr>
          <a:xfrm>
            <a:off x="1500166" y="642918"/>
            <a:ext cx="6500858" cy="707886"/>
          </a:xfrm>
          <a:prstGeom prst="rect">
            <a:avLst/>
          </a:prstGeom>
          <a:noFill/>
        </p:spPr>
        <p:txBody>
          <a:bodyPr wrap="square" rtlCol="0">
            <a:spAutoFit/>
          </a:bodyPr>
          <a:lstStyle/>
          <a:p>
            <a:pPr algn="ctr"/>
            <a:r>
              <a:rPr lang="es-ES" sz="4000" b="1" dirty="0" smtClean="0">
                <a:solidFill>
                  <a:srgbClr val="002060"/>
                </a:solidFill>
                <a:effectLst>
                  <a:glow rad="228600">
                    <a:srgbClr val="00FFFF"/>
                  </a:glow>
                  <a:outerShdw blurRad="38100" dist="38100" dir="2700000" algn="tl">
                    <a:srgbClr val="000000">
                      <a:alpha val="43137"/>
                    </a:srgbClr>
                  </a:outerShdw>
                </a:effectLst>
                <a:latin typeface="Lucida Bright" pitchFamily="18" charset="0"/>
              </a:rPr>
              <a:t>Cuan Grande es ÉL</a:t>
            </a:r>
            <a:endParaRPr lang="en-US" sz="4000" b="1" dirty="0">
              <a:solidFill>
                <a:srgbClr val="002060"/>
              </a:solidFill>
              <a:effectLst>
                <a:glow rad="228600">
                  <a:srgbClr val="00FFFF"/>
                </a:glow>
                <a:outerShdw blurRad="38100" dist="38100" dir="2700000" algn="tl">
                  <a:srgbClr val="000000">
                    <a:alpha val="43137"/>
                  </a:srgbClr>
                </a:outerShdw>
              </a:effectLst>
              <a:latin typeface="Lucida Bright" pitchFamily="18" charset="0"/>
            </a:endParaRPr>
          </a:p>
        </p:txBody>
      </p:sp>
      <p:sp>
        <p:nvSpPr>
          <p:cNvPr id="54" name="53 CuadroTexto"/>
          <p:cNvSpPr txBox="1"/>
          <p:nvPr/>
        </p:nvSpPr>
        <p:spPr>
          <a:xfrm>
            <a:off x="1357290" y="1785926"/>
            <a:ext cx="3357586" cy="369332"/>
          </a:xfrm>
          <a:prstGeom prst="rect">
            <a:avLst/>
          </a:prstGeom>
          <a:noFill/>
        </p:spPr>
        <p:txBody>
          <a:bodyPr wrap="square" rtlCol="0">
            <a:spAutoFit/>
          </a:bodyPr>
          <a:lstStyle/>
          <a:p>
            <a:r>
              <a:rPr lang="es-ES" b="1" dirty="0" smtClean="0">
                <a:solidFill>
                  <a:srgbClr val="002060"/>
                </a:solidFill>
                <a:effectLst>
                  <a:glow rad="228600">
                    <a:srgbClr val="00FFFF"/>
                  </a:glow>
                  <a:outerShdw blurRad="38100" dist="38100" dir="2700000" algn="tl">
                    <a:srgbClr val="000000">
                      <a:alpha val="43137"/>
                    </a:srgbClr>
                  </a:outerShdw>
                </a:effectLst>
                <a:latin typeface="Lucida Bright" pitchFamily="18" charset="0"/>
              </a:rPr>
              <a:t>Interpreta: Grupo Armonía</a:t>
            </a:r>
            <a:endParaRPr lang="en-US" b="1" dirty="0">
              <a:solidFill>
                <a:srgbClr val="002060"/>
              </a:solidFill>
              <a:effectLst>
                <a:glow rad="228600">
                  <a:srgbClr val="00FFFF"/>
                </a:glow>
                <a:outerShdw blurRad="38100" dist="38100" dir="2700000" algn="tl">
                  <a:srgbClr val="000000">
                    <a:alpha val="43137"/>
                  </a:srgbClr>
                </a:outerShdw>
              </a:effectLst>
              <a:latin typeface="Lucida Bright" pitchFamily="18" charset="0"/>
            </a:endParaRPr>
          </a:p>
        </p:txBody>
      </p:sp>
    </p:spTree>
  </p:cSld>
  <p:clrMapOvr>
    <a:masterClrMapping/>
  </p:clrMapOvr>
  <p:transition spd="slow" advClick="0" advTm="30000">
    <p:comb dir="vert"/>
    <p:sndAc>
      <p:stSnd>
        <p:snd r:embed="rId2" name="Cuan grande es 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1000"/>
                                  </p:stCondLst>
                                  <p:childTnLst>
                                    <p:anim calcmode="lin" valueType="num">
                                      <p:cBhvr>
                                        <p:cTn id="6" dur="5000"/>
                                        <p:tgtEl>
                                          <p:spTgt spid="24"/>
                                        </p:tgtEl>
                                        <p:attrNameLst>
                                          <p:attrName>ppt_x</p:attrName>
                                        </p:attrNameLst>
                                      </p:cBhvr>
                                      <p:tavLst>
                                        <p:tav tm="0">
                                          <p:val>
                                            <p:strVal val="ppt_x"/>
                                          </p:val>
                                        </p:tav>
                                        <p:tav tm="100000">
                                          <p:val>
                                            <p:strVal val="ppt_x"/>
                                          </p:val>
                                        </p:tav>
                                      </p:tavLst>
                                    </p:anim>
                                    <p:anim calcmode="lin" valueType="num">
                                      <p:cBhvr>
                                        <p:cTn id="7" dur="5000"/>
                                        <p:tgtEl>
                                          <p:spTgt spid="24"/>
                                        </p:tgtEl>
                                        <p:attrNameLst>
                                          <p:attrName>ppt_y</p:attrName>
                                        </p:attrNameLst>
                                      </p:cBhvr>
                                      <p:tavLst>
                                        <p:tav tm="0">
                                          <p:val>
                                            <p:strVal val="ppt_y"/>
                                          </p:val>
                                        </p:tav>
                                        <p:tav tm="100000">
                                          <p:val>
                                            <p:strVal val="ppt_y+ppt_h/2"/>
                                          </p:val>
                                        </p:tav>
                                      </p:tavLst>
                                    </p:anim>
                                    <p:anim calcmode="lin" valueType="num">
                                      <p:cBhvr>
                                        <p:cTn id="8" dur="5000"/>
                                        <p:tgtEl>
                                          <p:spTgt spid="24"/>
                                        </p:tgtEl>
                                        <p:attrNameLst>
                                          <p:attrName>ppt_w</p:attrName>
                                        </p:attrNameLst>
                                      </p:cBhvr>
                                      <p:tavLst>
                                        <p:tav tm="0">
                                          <p:val>
                                            <p:strVal val="ppt_w"/>
                                          </p:val>
                                        </p:tav>
                                        <p:tav tm="100000">
                                          <p:val>
                                            <p:strVal val="ppt_w"/>
                                          </p:val>
                                        </p:tav>
                                      </p:tavLst>
                                    </p:anim>
                                    <p:anim calcmode="lin" valueType="num">
                                      <p:cBhvr>
                                        <p:cTn id="9" dur="5000"/>
                                        <p:tgtEl>
                                          <p:spTgt spid="24"/>
                                        </p:tgtEl>
                                        <p:attrNameLst>
                                          <p:attrName>ppt_h</p:attrName>
                                        </p:attrNameLst>
                                      </p:cBhvr>
                                      <p:tavLst>
                                        <p:tav tm="0">
                                          <p:val>
                                            <p:strVal val="ppt_h"/>
                                          </p:val>
                                        </p:tav>
                                        <p:tav tm="100000">
                                          <p:val>
                                            <p:fltVal val="0"/>
                                          </p:val>
                                        </p:tav>
                                      </p:tavLst>
                                    </p:anim>
                                    <p:set>
                                      <p:cBhvr>
                                        <p:cTn id="10" dur="1" fill="hold">
                                          <p:stCondLst>
                                            <p:cond delay="4999"/>
                                          </p:stCondLst>
                                        </p:cTn>
                                        <p:tgtEl>
                                          <p:spTgt spid="24"/>
                                        </p:tgtEl>
                                        <p:attrNameLst>
                                          <p:attrName>style.visibility</p:attrName>
                                        </p:attrNameLst>
                                      </p:cBhvr>
                                      <p:to>
                                        <p:strVal val="hidden"/>
                                      </p:to>
                                    </p:set>
                                  </p:childTnLst>
                                </p:cTn>
                              </p:par>
                              <p:par>
                                <p:cTn id="11" presetID="17" presetClass="exit" presetSubtype="1" fill="hold" grpId="0" nodeType="withEffect">
                                  <p:stCondLst>
                                    <p:cond delay="1000"/>
                                  </p:stCondLst>
                                  <p:childTnLst>
                                    <p:anim calcmode="lin" valueType="num">
                                      <p:cBhvr>
                                        <p:cTn id="12" dur="5000"/>
                                        <p:tgtEl>
                                          <p:spTgt spid="25"/>
                                        </p:tgtEl>
                                        <p:attrNameLst>
                                          <p:attrName>ppt_x</p:attrName>
                                        </p:attrNameLst>
                                      </p:cBhvr>
                                      <p:tavLst>
                                        <p:tav tm="0">
                                          <p:val>
                                            <p:strVal val="ppt_x"/>
                                          </p:val>
                                        </p:tav>
                                        <p:tav tm="100000">
                                          <p:val>
                                            <p:strVal val="ppt_x"/>
                                          </p:val>
                                        </p:tav>
                                      </p:tavLst>
                                    </p:anim>
                                    <p:anim calcmode="lin" valueType="num">
                                      <p:cBhvr>
                                        <p:cTn id="13" dur="5000"/>
                                        <p:tgtEl>
                                          <p:spTgt spid="25"/>
                                        </p:tgtEl>
                                        <p:attrNameLst>
                                          <p:attrName>ppt_y</p:attrName>
                                        </p:attrNameLst>
                                      </p:cBhvr>
                                      <p:tavLst>
                                        <p:tav tm="0">
                                          <p:val>
                                            <p:strVal val="ppt_y"/>
                                          </p:val>
                                        </p:tav>
                                        <p:tav tm="100000">
                                          <p:val>
                                            <p:strVal val="ppt_y-ppt_h/2"/>
                                          </p:val>
                                        </p:tav>
                                      </p:tavLst>
                                    </p:anim>
                                    <p:anim calcmode="lin" valueType="num">
                                      <p:cBhvr>
                                        <p:cTn id="14" dur="5000"/>
                                        <p:tgtEl>
                                          <p:spTgt spid="25"/>
                                        </p:tgtEl>
                                        <p:attrNameLst>
                                          <p:attrName>ppt_w</p:attrName>
                                        </p:attrNameLst>
                                      </p:cBhvr>
                                      <p:tavLst>
                                        <p:tav tm="0">
                                          <p:val>
                                            <p:strVal val="ppt_w"/>
                                          </p:val>
                                        </p:tav>
                                        <p:tav tm="100000">
                                          <p:val>
                                            <p:strVal val="ppt_w"/>
                                          </p:val>
                                        </p:tav>
                                      </p:tavLst>
                                    </p:anim>
                                    <p:anim calcmode="lin" valueType="num">
                                      <p:cBhvr>
                                        <p:cTn id="15" dur="5000"/>
                                        <p:tgtEl>
                                          <p:spTgt spid="25"/>
                                        </p:tgtEl>
                                        <p:attrNameLst>
                                          <p:attrName>ppt_h</p:attrName>
                                        </p:attrNameLst>
                                      </p:cBhvr>
                                      <p:tavLst>
                                        <p:tav tm="0">
                                          <p:val>
                                            <p:strVal val="ppt_h"/>
                                          </p:val>
                                        </p:tav>
                                        <p:tav tm="100000">
                                          <p:val>
                                            <p:fltVal val="0"/>
                                          </p:val>
                                        </p:tav>
                                      </p:tavLst>
                                    </p:anim>
                                    <p:set>
                                      <p:cBhvr>
                                        <p:cTn id="16" dur="1" fill="hold">
                                          <p:stCondLst>
                                            <p:cond delay="4999"/>
                                          </p:stCondLst>
                                        </p:cTn>
                                        <p:tgtEl>
                                          <p:spTgt spid="25"/>
                                        </p:tgtEl>
                                        <p:attrNameLst>
                                          <p:attrName>style.visibility</p:attrName>
                                        </p:attrNameLst>
                                      </p:cBhvr>
                                      <p:to>
                                        <p:strVal val="hidden"/>
                                      </p:to>
                                    </p:set>
                                  </p:childTnLst>
                                </p:cTn>
                              </p:par>
                              <p:par>
                                <p:cTn id="17" presetID="17" presetClass="exit" presetSubtype="4" fill="hold" grpId="0" nodeType="withEffect">
                                  <p:stCondLst>
                                    <p:cond delay="1000"/>
                                  </p:stCondLst>
                                  <p:childTnLst>
                                    <p:anim calcmode="lin" valueType="num">
                                      <p:cBhvr>
                                        <p:cTn id="18" dur="5000"/>
                                        <p:tgtEl>
                                          <p:spTgt spid="26"/>
                                        </p:tgtEl>
                                        <p:attrNameLst>
                                          <p:attrName>ppt_x</p:attrName>
                                        </p:attrNameLst>
                                      </p:cBhvr>
                                      <p:tavLst>
                                        <p:tav tm="0">
                                          <p:val>
                                            <p:strVal val="ppt_x"/>
                                          </p:val>
                                        </p:tav>
                                        <p:tav tm="100000">
                                          <p:val>
                                            <p:strVal val="ppt_x"/>
                                          </p:val>
                                        </p:tav>
                                      </p:tavLst>
                                    </p:anim>
                                    <p:anim calcmode="lin" valueType="num">
                                      <p:cBhvr>
                                        <p:cTn id="19" dur="5000"/>
                                        <p:tgtEl>
                                          <p:spTgt spid="26"/>
                                        </p:tgtEl>
                                        <p:attrNameLst>
                                          <p:attrName>ppt_y</p:attrName>
                                        </p:attrNameLst>
                                      </p:cBhvr>
                                      <p:tavLst>
                                        <p:tav tm="0">
                                          <p:val>
                                            <p:strVal val="ppt_y"/>
                                          </p:val>
                                        </p:tav>
                                        <p:tav tm="100000">
                                          <p:val>
                                            <p:strVal val="ppt_y+ppt_h/2"/>
                                          </p:val>
                                        </p:tav>
                                      </p:tavLst>
                                    </p:anim>
                                    <p:anim calcmode="lin" valueType="num">
                                      <p:cBhvr>
                                        <p:cTn id="20" dur="5000"/>
                                        <p:tgtEl>
                                          <p:spTgt spid="26"/>
                                        </p:tgtEl>
                                        <p:attrNameLst>
                                          <p:attrName>ppt_w</p:attrName>
                                        </p:attrNameLst>
                                      </p:cBhvr>
                                      <p:tavLst>
                                        <p:tav tm="0">
                                          <p:val>
                                            <p:strVal val="ppt_w"/>
                                          </p:val>
                                        </p:tav>
                                        <p:tav tm="100000">
                                          <p:val>
                                            <p:strVal val="ppt_w"/>
                                          </p:val>
                                        </p:tav>
                                      </p:tavLst>
                                    </p:anim>
                                    <p:anim calcmode="lin" valueType="num">
                                      <p:cBhvr>
                                        <p:cTn id="21" dur="5000"/>
                                        <p:tgtEl>
                                          <p:spTgt spid="26"/>
                                        </p:tgtEl>
                                        <p:attrNameLst>
                                          <p:attrName>ppt_h</p:attrName>
                                        </p:attrNameLst>
                                      </p:cBhvr>
                                      <p:tavLst>
                                        <p:tav tm="0">
                                          <p:val>
                                            <p:strVal val="ppt_h"/>
                                          </p:val>
                                        </p:tav>
                                        <p:tav tm="100000">
                                          <p:val>
                                            <p:fltVal val="0"/>
                                          </p:val>
                                        </p:tav>
                                      </p:tavLst>
                                    </p:anim>
                                    <p:set>
                                      <p:cBhvr>
                                        <p:cTn id="22" dur="1" fill="hold">
                                          <p:stCondLst>
                                            <p:cond delay="4999"/>
                                          </p:stCondLst>
                                        </p:cTn>
                                        <p:tgtEl>
                                          <p:spTgt spid="26"/>
                                        </p:tgtEl>
                                        <p:attrNameLst>
                                          <p:attrName>style.visibility</p:attrName>
                                        </p:attrNameLst>
                                      </p:cBhvr>
                                      <p:to>
                                        <p:strVal val="hidden"/>
                                      </p:to>
                                    </p:set>
                                  </p:childTnLst>
                                </p:cTn>
                              </p:par>
                              <p:par>
                                <p:cTn id="23" presetID="17" presetClass="exit" presetSubtype="1" fill="hold" grpId="0" nodeType="withEffect">
                                  <p:stCondLst>
                                    <p:cond delay="1000"/>
                                  </p:stCondLst>
                                  <p:childTnLst>
                                    <p:anim calcmode="lin" valueType="num">
                                      <p:cBhvr>
                                        <p:cTn id="24" dur="5000"/>
                                        <p:tgtEl>
                                          <p:spTgt spid="27"/>
                                        </p:tgtEl>
                                        <p:attrNameLst>
                                          <p:attrName>ppt_x</p:attrName>
                                        </p:attrNameLst>
                                      </p:cBhvr>
                                      <p:tavLst>
                                        <p:tav tm="0">
                                          <p:val>
                                            <p:strVal val="ppt_x"/>
                                          </p:val>
                                        </p:tav>
                                        <p:tav tm="100000">
                                          <p:val>
                                            <p:strVal val="ppt_x"/>
                                          </p:val>
                                        </p:tav>
                                      </p:tavLst>
                                    </p:anim>
                                    <p:anim calcmode="lin" valueType="num">
                                      <p:cBhvr>
                                        <p:cTn id="25" dur="5000"/>
                                        <p:tgtEl>
                                          <p:spTgt spid="27"/>
                                        </p:tgtEl>
                                        <p:attrNameLst>
                                          <p:attrName>ppt_y</p:attrName>
                                        </p:attrNameLst>
                                      </p:cBhvr>
                                      <p:tavLst>
                                        <p:tav tm="0">
                                          <p:val>
                                            <p:strVal val="ppt_y"/>
                                          </p:val>
                                        </p:tav>
                                        <p:tav tm="100000">
                                          <p:val>
                                            <p:strVal val="ppt_y-ppt_h/2"/>
                                          </p:val>
                                        </p:tav>
                                      </p:tavLst>
                                    </p:anim>
                                    <p:anim calcmode="lin" valueType="num">
                                      <p:cBhvr>
                                        <p:cTn id="26" dur="5000"/>
                                        <p:tgtEl>
                                          <p:spTgt spid="27"/>
                                        </p:tgtEl>
                                        <p:attrNameLst>
                                          <p:attrName>ppt_w</p:attrName>
                                        </p:attrNameLst>
                                      </p:cBhvr>
                                      <p:tavLst>
                                        <p:tav tm="0">
                                          <p:val>
                                            <p:strVal val="ppt_w"/>
                                          </p:val>
                                        </p:tav>
                                        <p:tav tm="100000">
                                          <p:val>
                                            <p:strVal val="ppt_w"/>
                                          </p:val>
                                        </p:tav>
                                      </p:tavLst>
                                    </p:anim>
                                    <p:anim calcmode="lin" valueType="num">
                                      <p:cBhvr>
                                        <p:cTn id="27" dur="5000"/>
                                        <p:tgtEl>
                                          <p:spTgt spid="27"/>
                                        </p:tgtEl>
                                        <p:attrNameLst>
                                          <p:attrName>ppt_h</p:attrName>
                                        </p:attrNameLst>
                                      </p:cBhvr>
                                      <p:tavLst>
                                        <p:tav tm="0">
                                          <p:val>
                                            <p:strVal val="ppt_h"/>
                                          </p:val>
                                        </p:tav>
                                        <p:tav tm="100000">
                                          <p:val>
                                            <p:fltVal val="0"/>
                                          </p:val>
                                        </p:tav>
                                      </p:tavLst>
                                    </p:anim>
                                    <p:set>
                                      <p:cBhvr>
                                        <p:cTn id="28" dur="1" fill="hold">
                                          <p:stCondLst>
                                            <p:cond delay="4999"/>
                                          </p:stCondLst>
                                        </p:cTn>
                                        <p:tgtEl>
                                          <p:spTgt spid="27"/>
                                        </p:tgtEl>
                                        <p:attrNameLst>
                                          <p:attrName>style.visibility</p:attrName>
                                        </p:attrNameLst>
                                      </p:cBhvr>
                                      <p:to>
                                        <p:strVal val="hidden"/>
                                      </p:to>
                                    </p:set>
                                  </p:childTnLst>
                                </p:cTn>
                              </p:par>
                              <p:par>
                                <p:cTn id="29" presetID="17" presetClass="exit" presetSubtype="4" fill="hold" grpId="0" nodeType="withEffect">
                                  <p:stCondLst>
                                    <p:cond delay="1000"/>
                                  </p:stCondLst>
                                  <p:childTnLst>
                                    <p:anim calcmode="lin" valueType="num">
                                      <p:cBhvr>
                                        <p:cTn id="30" dur="5000"/>
                                        <p:tgtEl>
                                          <p:spTgt spid="28"/>
                                        </p:tgtEl>
                                        <p:attrNameLst>
                                          <p:attrName>ppt_x</p:attrName>
                                        </p:attrNameLst>
                                      </p:cBhvr>
                                      <p:tavLst>
                                        <p:tav tm="0">
                                          <p:val>
                                            <p:strVal val="ppt_x"/>
                                          </p:val>
                                        </p:tav>
                                        <p:tav tm="100000">
                                          <p:val>
                                            <p:strVal val="ppt_x"/>
                                          </p:val>
                                        </p:tav>
                                      </p:tavLst>
                                    </p:anim>
                                    <p:anim calcmode="lin" valueType="num">
                                      <p:cBhvr>
                                        <p:cTn id="31" dur="5000"/>
                                        <p:tgtEl>
                                          <p:spTgt spid="28"/>
                                        </p:tgtEl>
                                        <p:attrNameLst>
                                          <p:attrName>ppt_y</p:attrName>
                                        </p:attrNameLst>
                                      </p:cBhvr>
                                      <p:tavLst>
                                        <p:tav tm="0">
                                          <p:val>
                                            <p:strVal val="ppt_y"/>
                                          </p:val>
                                        </p:tav>
                                        <p:tav tm="100000">
                                          <p:val>
                                            <p:strVal val="ppt_y+ppt_h/2"/>
                                          </p:val>
                                        </p:tav>
                                      </p:tavLst>
                                    </p:anim>
                                    <p:anim calcmode="lin" valueType="num">
                                      <p:cBhvr>
                                        <p:cTn id="32" dur="5000"/>
                                        <p:tgtEl>
                                          <p:spTgt spid="28"/>
                                        </p:tgtEl>
                                        <p:attrNameLst>
                                          <p:attrName>ppt_w</p:attrName>
                                        </p:attrNameLst>
                                      </p:cBhvr>
                                      <p:tavLst>
                                        <p:tav tm="0">
                                          <p:val>
                                            <p:strVal val="ppt_w"/>
                                          </p:val>
                                        </p:tav>
                                        <p:tav tm="100000">
                                          <p:val>
                                            <p:strVal val="ppt_w"/>
                                          </p:val>
                                        </p:tav>
                                      </p:tavLst>
                                    </p:anim>
                                    <p:anim calcmode="lin" valueType="num">
                                      <p:cBhvr>
                                        <p:cTn id="33" dur="5000"/>
                                        <p:tgtEl>
                                          <p:spTgt spid="28"/>
                                        </p:tgtEl>
                                        <p:attrNameLst>
                                          <p:attrName>ppt_h</p:attrName>
                                        </p:attrNameLst>
                                      </p:cBhvr>
                                      <p:tavLst>
                                        <p:tav tm="0">
                                          <p:val>
                                            <p:strVal val="ppt_h"/>
                                          </p:val>
                                        </p:tav>
                                        <p:tav tm="100000">
                                          <p:val>
                                            <p:fltVal val="0"/>
                                          </p:val>
                                        </p:tav>
                                      </p:tavLst>
                                    </p:anim>
                                    <p:set>
                                      <p:cBhvr>
                                        <p:cTn id="34" dur="1" fill="hold">
                                          <p:stCondLst>
                                            <p:cond delay="4999"/>
                                          </p:stCondLst>
                                        </p:cTn>
                                        <p:tgtEl>
                                          <p:spTgt spid="28"/>
                                        </p:tgtEl>
                                        <p:attrNameLst>
                                          <p:attrName>style.visibility</p:attrName>
                                        </p:attrNameLst>
                                      </p:cBhvr>
                                      <p:to>
                                        <p:strVal val="hidden"/>
                                      </p:to>
                                    </p:set>
                                  </p:childTnLst>
                                </p:cTn>
                              </p:par>
                              <p:par>
                                <p:cTn id="35" presetID="17" presetClass="exit" presetSubtype="1" fill="hold" grpId="0" nodeType="withEffect">
                                  <p:stCondLst>
                                    <p:cond delay="1000"/>
                                  </p:stCondLst>
                                  <p:childTnLst>
                                    <p:anim calcmode="lin" valueType="num">
                                      <p:cBhvr>
                                        <p:cTn id="36" dur="5000"/>
                                        <p:tgtEl>
                                          <p:spTgt spid="29"/>
                                        </p:tgtEl>
                                        <p:attrNameLst>
                                          <p:attrName>ppt_x</p:attrName>
                                        </p:attrNameLst>
                                      </p:cBhvr>
                                      <p:tavLst>
                                        <p:tav tm="0">
                                          <p:val>
                                            <p:strVal val="ppt_x"/>
                                          </p:val>
                                        </p:tav>
                                        <p:tav tm="100000">
                                          <p:val>
                                            <p:strVal val="ppt_x"/>
                                          </p:val>
                                        </p:tav>
                                      </p:tavLst>
                                    </p:anim>
                                    <p:anim calcmode="lin" valueType="num">
                                      <p:cBhvr>
                                        <p:cTn id="37" dur="5000"/>
                                        <p:tgtEl>
                                          <p:spTgt spid="29"/>
                                        </p:tgtEl>
                                        <p:attrNameLst>
                                          <p:attrName>ppt_y</p:attrName>
                                        </p:attrNameLst>
                                      </p:cBhvr>
                                      <p:tavLst>
                                        <p:tav tm="0">
                                          <p:val>
                                            <p:strVal val="ppt_y"/>
                                          </p:val>
                                        </p:tav>
                                        <p:tav tm="100000">
                                          <p:val>
                                            <p:strVal val="ppt_y-ppt_h/2"/>
                                          </p:val>
                                        </p:tav>
                                      </p:tavLst>
                                    </p:anim>
                                    <p:anim calcmode="lin" valueType="num">
                                      <p:cBhvr>
                                        <p:cTn id="38" dur="5000"/>
                                        <p:tgtEl>
                                          <p:spTgt spid="29"/>
                                        </p:tgtEl>
                                        <p:attrNameLst>
                                          <p:attrName>ppt_w</p:attrName>
                                        </p:attrNameLst>
                                      </p:cBhvr>
                                      <p:tavLst>
                                        <p:tav tm="0">
                                          <p:val>
                                            <p:strVal val="ppt_w"/>
                                          </p:val>
                                        </p:tav>
                                        <p:tav tm="100000">
                                          <p:val>
                                            <p:strVal val="ppt_w"/>
                                          </p:val>
                                        </p:tav>
                                      </p:tavLst>
                                    </p:anim>
                                    <p:anim calcmode="lin" valueType="num">
                                      <p:cBhvr>
                                        <p:cTn id="39" dur="5000"/>
                                        <p:tgtEl>
                                          <p:spTgt spid="29"/>
                                        </p:tgtEl>
                                        <p:attrNameLst>
                                          <p:attrName>ppt_h</p:attrName>
                                        </p:attrNameLst>
                                      </p:cBhvr>
                                      <p:tavLst>
                                        <p:tav tm="0">
                                          <p:val>
                                            <p:strVal val="ppt_h"/>
                                          </p:val>
                                        </p:tav>
                                        <p:tav tm="100000">
                                          <p:val>
                                            <p:fltVal val="0"/>
                                          </p:val>
                                        </p:tav>
                                      </p:tavLst>
                                    </p:anim>
                                    <p:set>
                                      <p:cBhvr>
                                        <p:cTn id="40" dur="1" fill="hold">
                                          <p:stCondLst>
                                            <p:cond delay="4999"/>
                                          </p:stCondLst>
                                        </p:cTn>
                                        <p:tgtEl>
                                          <p:spTgt spid="29"/>
                                        </p:tgtEl>
                                        <p:attrNameLst>
                                          <p:attrName>style.visibility</p:attrName>
                                        </p:attrNameLst>
                                      </p:cBhvr>
                                      <p:to>
                                        <p:strVal val="hidden"/>
                                      </p:to>
                                    </p:set>
                                  </p:childTnLst>
                                </p:cTn>
                              </p:par>
                              <p:par>
                                <p:cTn id="41" presetID="17" presetClass="exit" presetSubtype="8" fill="hold" grpId="0" nodeType="withEffect">
                                  <p:stCondLst>
                                    <p:cond delay="1000"/>
                                  </p:stCondLst>
                                  <p:childTnLst>
                                    <p:anim calcmode="lin" valueType="num">
                                      <p:cBhvr>
                                        <p:cTn id="42" dur="5000"/>
                                        <p:tgtEl>
                                          <p:spTgt spid="31"/>
                                        </p:tgtEl>
                                        <p:attrNameLst>
                                          <p:attrName>ppt_x</p:attrName>
                                        </p:attrNameLst>
                                      </p:cBhvr>
                                      <p:tavLst>
                                        <p:tav tm="0">
                                          <p:val>
                                            <p:strVal val="ppt_x"/>
                                          </p:val>
                                        </p:tav>
                                        <p:tav tm="100000">
                                          <p:val>
                                            <p:strVal val="ppt_x-ppt_w/2"/>
                                          </p:val>
                                        </p:tav>
                                      </p:tavLst>
                                    </p:anim>
                                    <p:anim calcmode="lin" valueType="num">
                                      <p:cBhvr>
                                        <p:cTn id="43" dur="5000"/>
                                        <p:tgtEl>
                                          <p:spTgt spid="31"/>
                                        </p:tgtEl>
                                        <p:attrNameLst>
                                          <p:attrName>ppt_y</p:attrName>
                                        </p:attrNameLst>
                                      </p:cBhvr>
                                      <p:tavLst>
                                        <p:tav tm="0">
                                          <p:val>
                                            <p:strVal val="ppt_y"/>
                                          </p:val>
                                        </p:tav>
                                        <p:tav tm="100000">
                                          <p:val>
                                            <p:strVal val="ppt_y"/>
                                          </p:val>
                                        </p:tav>
                                      </p:tavLst>
                                    </p:anim>
                                    <p:anim calcmode="lin" valueType="num">
                                      <p:cBhvr>
                                        <p:cTn id="44" dur="5000"/>
                                        <p:tgtEl>
                                          <p:spTgt spid="31"/>
                                        </p:tgtEl>
                                        <p:attrNameLst>
                                          <p:attrName>ppt_w</p:attrName>
                                        </p:attrNameLst>
                                      </p:cBhvr>
                                      <p:tavLst>
                                        <p:tav tm="0">
                                          <p:val>
                                            <p:strVal val="ppt_w"/>
                                          </p:val>
                                        </p:tav>
                                        <p:tav tm="100000">
                                          <p:val>
                                            <p:fltVal val="0"/>
                                          </p:val>
                                        </p:tav>
                                      </p:tavLst>
                                    </p:anim>
                                    <p:anim calcmode="lin" valueType="num">
                                      <p:cBhvr>
                                        <p:cTn id="45" dur="5000"/>
                                        <p:tgtEl>
                                          <p:spTgt spid="31"/>
                                        </p:tgtEl>
                                        <p:attrNameLst>
                                          <p:attrName>ppt_h</p:attrName>
                                        </p:attrNameLst>
                                      </p:cBhvr>
                                      <p:tavLst>
                                        <p:tav tm="0">
                                          <p:val>
                                            <p:strVal val="ppt_h"/>
                                          </p:val>
                                        </p:tav>
                                        <p:tav tm="100000">
                                          <p:val>
                                            <p:strVal val="ppt_h"/>
                                          </p:val>
                                        </p:tav>
                                      </p:tavLst>
                                    </p:anim>
                                    <p:set>
                                      <p:cBhvr>
                                        <p:cTn id="46" dur="1" fill="hold">
                                          <p:stCondLst>
                                            <p:cond delay="4999"/>
                                          </p:stCondLst>
                                        </p:cTn>
                                        <p:tgtEl>
                                          <p:spTgt spid="31"/>
                                        </p:tgtEl>
                                        <p:attrNameLst>
                                          <p:attrName>style.visibility</p:attrName>
                                        </p:attrNameLst>
                                      </p:cBhvr>
                                      <p:to>
                                        <p:strVal val="hidden"/>
                                      </p:to>
                                    </p:set>
                                  </p:childTnLst>
                                </p:cTn>
                              </p:par>
                              <p:par>
                                <p:cTn id="47" presetID="17" presetClass="exit" presetSubtype="2" fill="hold" grpId="0" nodeType="withEffect">
                                  <p:stCondLst>
                                    <p:cond delay="1000"/>
                                  </p:stCondLst>
                                  <p:childTnLst>
                                    <p:anim calcmode="lin" valueType="num">
                                      <p:cBhvr>
                                        <p:cTn id="48" dur="5000"/>
                                        <p:tgtEl>
                                          <p:spTgt spid="32"/>
                                        </p:tgtEl>
                                        <p:attrNameLst>
                                          <p:attrName>ppt_x</p:attrName>
                                        </p:attrNameLst>
                                      </p:cBhvr>
                                      <p:tavLst>
                                        <p:tav tm="0">
                                          <p:val>
                                            <p:strVal val="ppt_x"/>
                                          </p:val>
                                        </p:tav>
                                        <p:tav tm="100000">
                                          <p:val>
                                            <p:strVal val="ppt_x+ppt_w/2"/>
                                          </p:val>
                                        </p:tav>
                                      </p:tavLst>
                                    </p:anim>
                                    <p:anim calcmode="lin" valueType="num">
                                      <p:cBhvr>
                                        <p:cTn id="49" dur="5000"/>
                                        <p:tgtEl>
                                          <p:spTgt spid="32"/>
                                        </p:tgtEl>
                                        <p:attrNameLst>
                                          <p:attrName>ppt_y</p:attrName>
                                        </p:attrNameLst>
                                      </p:cBhvr>
                                      <p:tavLst>
                                        <p:tav tm="0">
                                          <p:val>
                                            <p:strVal val="ppt_y"/>
                                          </p:val>
                                        </p:tav>
                                        <p:tav tm="100000">
                                          <p:val>
                                            <p:strVal val="ppt_y"/>
                                          </p:val>
                                        </p:tav>
                                      </p:tavLst>
                                    </p:anim>
                                    <p:anim calcmode="lin" valueType="num">
                                      <p:cBhvr>
                                        <p:cTn id="50" dur="5000"/>
                                        <p:tgtEl>
                                          <p:spTgt spid="32"/>
                                        </p:tgtEl>
                                        <p:attrNameLst>
                                          <p:attrName>ppt_w</p:attrName>
                                        </p:attrNameLst>
                                      </p:cBhvr>
                                      <p:tavLst>
                                        <p:tav tm="0">
                                          <p:val>
                                            <p:strVal val="ppt_w"/>
                                          </p:val>
                                        </p:tav>
                                        <p:tav tm="100000">
                                          <p:val>
                                            <p:fltVal val="0"/>
                                          </p:val>
                                        </p:tav>
                                      </p:tavLst>
                                    </p:anim>
                                    <p:anim calcmode="lin" valueType="num">
                                      <p:cBhvr>
                                        <p:cTn id="51" dur="5000"/>
                                        <p:tgtEl>
                                          <p:spTgt spid="32"/>
                                        </p:tgtEl>
                                        <p:attrNameLst>
                                          <p:attrName>ppt_h</p:attrName>
                                        </p:attrNameLst>
                                      </p:cBhvr>
                                      <p:tavLst>
                                        <p:tav tm="0">
                                          <p:val>
                                            <p:strVal val="ppt_h"/>
                                          </p:val>
                                        </p:tav>
                                        <p:tav tm="100000">
                                          <p:val>
                                            <p:strVal val="ppt_h"/>
                                          </p:val>
                                        </p:tav>
                                      </p:tavLst>
                                    </p:anim>
                                    <p:set>
                                      <p:cBhvr>
                                        <p:cTn id="52" dur="1" fill="hold">
                                          <p:stCondLst>
                                            <p:cond delay="4999"/>
                                          </p:stCondLst>
                                        </p:cTn>
                                        <p:tgtEl>
                                          <p:spTgt spid="32"/>
                                        </p:tgtEl>
                                        <p:attrNameLst>
                                          <p:attrName>style.visibility</p:attrName>
                                        </p:attrNameLst>
                                      </p:cBhvr>
                                      <p:to>
                                        <p:strVal val="hidden"/>
                                      </p:to>
                                    </p:set>
                                  </p:childTnLst>
                                </p:cTn>
                              </p:par>
                              <p:par>
                                <p:cTn id="53" presetID="17" presetClass="exit" presetSubtype="8" fill="hold" grpId="0" nodeType="withEffect">
                                  <p:stCondLst>
                                    <p:cond delay="1000"/>
                                  </p:stCondLst>
                                  <p:childTnLst>
                                    <p:anim calcmode="lin" valueType="num">
                                      <p:cBhvr>
                                        <p:cTn id="54" dur="5000"/>
                                        <p:tgtEl>
                                          <p:spTgt spid="33"/>
                                        </p:tgtEl>
                                        <p:attrNameLst>
                                          <p:attrName>ppt_x</p:attrName>
                                        </p:attrNameLst>
                                      </p:cBhvr>
                                      <p:tavLst>
                                        <p:tav tm="0">
                                          <p:val>
                                            <p:strVal val="ppt_x"/>
                                          </p:val>
                                        </p:tav>
                                        <p:tav tm="100000">
                                          <p:val>
                                            <p:strVal val="ppt_x-ppt_w/2"/>
                                          </p:val>
                                        </p:tav>
                                      </p:tavLst>
                                    </p:anim>
                                    <p:anim calcmode="lin" valueType="num">
                                      <p:cBhvr>
                                        <p:cTn id="55" dur="5000"/>
                                        <p:tgtEl>
                                          <p:spTgt spid="33"/>
                                        </p:tgtEl>
                                        <p:attrNameLst>
                                          <p:attrName>ppt_y</p:attrName>
                                        </p:attrNameLst>
                                      </p:cBhvr>
                                      <p:tavLst>
                                        <p:tav tm="0">
                                          <p:val>
                                            <p:strVal val="ppt_y"/>
                                          </p:val>
                                        </p:tav>
                                        <p:tav tm="100000">
                                          <p:val>
                                            <p:strVal val="ppt_y"/>
                                          </p:val>
                                        </p:tav>
                                      </p:tavLst>
                                    </p:anim>
                                    <p:anim calcmode="lin" valueType="num">
                                      <p:cBhvr>
                                        <p:cTn id="56" dur="5000"/>
                                        <p:tgtEl>
                                          <p:spTgt spid="33"/>
                                        </p:tgtEl>
                                        <p:attrNameLst>
                                          <p:attrName>ppt_w</p:attrName>
                                        </p:attrNameLst>
                                      </p:cBhvr>
                                      <p:tavLst>
                                        <p:tav tm="0">
                                          <p:val>
                                            <p:strVal val="ppt_w"/>
                                          </p:val>
                                        </p:tav>
                                        <p:tav tm="100000">
                                          <p:val>
                                            <p:fltVal val="0"/>
                                          </p:val>
                                        </p:tav>
                                      </p:tavLst>
                                    </p:anim>
                                    <p:anim calcmode="lin" valueType="num">
                                      <p:cBhvr>
                                        <p:cTn id="57" dur="5000"/>
                                        <p:tgtEl>
                                          <p:spTgt spid="33"/>
                                        </p:tgtEl>
                                        <p:attrNameLst>
                                          <p:attrName>ppt_h</p:attrName>
                                        </p:attrNameLst>
                                      </p:cBhvr>
                                      <p:tavLst>
                                        <p:tav tm="0">
                                          <p:val>
                                            <p:strVal val="ppt_h"/>
                                          </p:val>
                                        </p:tav>
                                        <p:tav tm="100000">
                                          <p:val>
                                            <p:strVal val="ppt_h"/>
                                          </p:val>
                                        </p:tav>
                                      </p:tavLst>
                                    </p:anim>
                                    <p:set>
                                      <p:cBhvr>
                                        <p:cTn id="58" dur="1" fill="hold">
                                          <p:stCondLst>
                                            <p:cond delay="4999"/>
                                          </p:stCondLst>
                                        </p:cTn>
                                        <p:tgtEl>
                                          <p:spTgt spid="33"/>
                                        </p:tgtEl>
                                        <p:attrNameLst>
                                          <p:attrName>style.visibility</p:attrName>
                                        </p:attrNameLst>
                                      </p:cBhvr>
                                      <p:to>
                                        <p:strVal val="hidden"/>
                                      </p:to>
                                    </p:set>
                                  </p:childTnLst>
                                </p:cTn>
                              </p:par>
                              <p:par>
                                <p:cTn id="59" presetID="17" presetClass="exit" presetSubtype="2" fill="hold" grpId="0" nodeType="withEffect">
                                  <p:stCondLst>
                                    <p:cond delay="1000"/>
                                  </p:stCondLst>
                                  <p:childTnLst>
                                    <p:anim calcmode="lin" valueType="num">
                                      <p:cBhvr>
                                        <p:cTn id="60" dur="5000"/>
                                        <p:tgtEl>
                                          <p:spTgt spid="34"/>
                                        </p:tgtEl>
                                        <p:attrNameLst>
                                          <p:attrName>ppt_x</p:attrName>
                                        </p:attrNameLst>
                                      </p:cBhvr>
                                      <p:tavLst>
                                        <p:tav tm="0">
                                          <p:val>
                                            <p:strVal val="ppt_x"/>
                                          </p:val>
                                        </p:tav>
                                        <p:tav tm="100000">
                                          <p:val>
                                            <p:strVal val="ppt_x+ppt_w/2"/>
                                          </p:val>
                                        </p:tav>
                                      </p:tavLst>
                                    </p:anim>
                                    <p:anim calcmode="lin" valueType="num">
                                      <p:cBhvr>
                                        <p:cTn id="61" dur="5000"/>
                                        <p:tgtEl>
                                          <p:spTgt spid="34"/>
                                        </p:tgtEl>
                                        <p:attrNameLst>
                                          <p:attrName>ppt_y</p:attrName>
                                        </p:attrNameLst>
                                      </p:cBhvr>
                                      <p:tavLst>
                                        <p:tav tm="0">
                                          <p:val>
                                            <p:strVal val="ppt_y"/>
                                          </p:val>
                                        </p:tav>
                                        <p:tav tm="100000">
                                          <p:val>
                                            <p:strVal val="ppt_y"/>
                                          </p:val>
                                        </p:tav>
                                      </p:tavLst>
                                    </p:anim>
                                    <p:anim calcmode="lin" valueType="num">
                                      <p:cBhvr>
                                        <p:cTn id="62" dur="5000"/>
                                        <p:tgtEl>
                                          <p:spTgt spid="34"/>
                                        </p:tgtEl>
                                        <p:attrNameLst>
                                          <p:attrName>ppt_w</p:attrName>
                                        </p:attrNameLst>
                                      </p:cBhvr>
                                      <p:tavLst>
                                        <p:tav tm="0">
                                          <p:val>
                                            <p:strVal val="ppt_w"/>
                                          </p:val>
                                        </p:tav>
                                        <p:tav tm="100000">
                                          <p:val>
                                            <p:fltVal val="0"/>
                                          </p:val>
                                        </p:tav>
                                      </p:tavLst>
                                    </p:anim>
                                    <p:anim calcmode="lin" valueType="num">
                                      <p:cBhvr>
                                        <p:cTn id="63" dur="5000"/>
                                        <p:tgtEl>
                                          <p:spTgt spid="34"/>
                                        </p:tgtEl>
                                        <p:attrNameLst>
                                          <p:attrName>ppt_h</p:attrName>
                                        </p:attrNameLst>
                                      </p:cBhvr>
                                      <p:tavLst>
                                        <p:tav tm="0">
                                          <p:val>
                                            <p:strVal val="ppt_h"/>
                                          </p:val>
                                        </p:tav>
                                        <p:tav tm="100000">
                                          <p:val>
                                            <p:strVal val="ppt_h"/>
                                          </p:val>
                                        </p:tav>
                                      </p:tavLst>
                                    </p:anim>
                                    <p:set>
                                      <p:cBhvr>
                                        <p:cTn id="64" dur="1" fill="hold">
                                          <p:stCondLst>
                                            <p:cond delay="4999"/>
                                          </p:stCondLst>
                                        </p:cTn>
                                        <p:tgtEl>
                                          <p:spTgt spid="34"/>
                                        </p:tgtEl>
                                        <p:attrNameLst>
                                          <p:attrName>style.visibility</p:attrName>
                                        </p:attrNameLst>
                                      </p:cBhvr>
                                      <p:to>
                                        <p:strVal val="hidden"/>
                                      </p:to>
                                    </p:set>
                                  </p:childTnLst>
                                </p:cTn>
                              </p:par>
                              <p:par>
                                <p:cTn id="65" presetID="13" presetClass="exit" presetSubtype="16" fill="hold" grpId="1" nodeType="withEffect">
                                  <p:stCondLst>
                                    <p:cond delay="1000"/>
                                  </p:stCondLst>
                                  <p:childTnLst>
                                    <p:animEffect transition="out" filter="plus(in)">
                                      <p:cBhvr>
                                        <p:cTn id="66" dur="5000"/>
                                        <p:tgtEl>
                                          <p:spTgt spid="24"/>
                                        </p:tgtEl>
                                      </p:cBhvr>
                                    </p:animEffect>
                                    <p:set>
                                      <p:cBhvr>
                                        <p:cTn id="67" dur="1" fill="hold">
                                          <p:stCondLst>
                                            <p:cond delay="4999"/>
                                          </p:stCondLst>
                                        </p:cTn>
                                        <p:tgtEl>
                                          <p:spTgt spid="24"/>
                                        </p:tgtEl>
                                        <p:attrNameLst>
                                          <p:attrName>style.visibility</p:attrName>
                                        </p:attrNameLst>
                                      </p:cBhvr>
                                      <p:to>
                                        <p:strVal val="hidden"/>
                                      </p:to>
                                    </p:set>
                                  </p:childTnLst>
                                </p:cTn>
                              </p:par>
                              <p:par>
                                <p:cTn id="68" presetID="13" presetClass="exit" presetSubtype="16" fill="hold" grpId="1" nodeType="withEffect">
                                  <p:stCondLst>
                                    <p:cond delay="1000"/>
                                  </p:stCondLst>
                                  <p:childTnLst>
                                    <p:animEffect transition="out" filter="plus(in)">
                                      <p:cBhvr>
                                        <p:cTn id="69" dur="5000"/>
                                        <p:tgtEl>
                                          <p:spTgt spid="25"/>
                                        </p:tgtEl>
                                      </p:cBhvr>
                                    </p:animEffect>
                                    <p:set>
                                      <p:cBhvr>
                                        <p:cTn id="70" dur="1" fill="hold">
                                          <p:stCondLst>
                                            <p:cond delay="4999"/>
                                          </p:stCondLst>
                                        </p:cTn>
                                        <p:tgtEl>
                                          <p:spTgt spid="25"/>
                                        </p:tgtEl>
                                        <p:attrNameLst>
                                          <p:attrName>style.visibility</p:attrName>
                                        </p:attrNameLst>
                                      </p:cBhvr>
                                      <p:to>
                                        <p:strVal val="hidden"/>
                                      </p:to>
                                    </p:set>
                                  </p:childTnLst>
                                </p:cTn>
                              </p:par>
                              <p:par>
                                <p:cTn id="71" presetID="13" presetClass="exit" presetSubtype="16" fill="hold" grpId="1" nodeType="withEffect">
                                  <p:stCondLst>
                                    <p:cond delay="1000"/>
                                  </p:stCondLst>
                                  <p:childTnLst>
                                    <p:animEffect transition="out" filter="plus(in)">
                                      <p:cBhvr>
                                        <p:cTn id="72" dur="5000"/>
                                        <p:tgtEl>
                                          <p:spTgt spid="26"/>
                                        </p:tgtEl>
                                      </p:cBhvr>
                                    </p:animEffect>
                                    <p:set>
                                      <p:cBhvr>
                                        <p:cTn id="73" dur="1" fill="hold">
                                          <p:stCondLst>
                                            <p:cond delay="4999"/>
                                          </p:stCondLst>
                                        </p:cTn>
                                        <p:tgtEl>
                                          <p:spTgt spid="26"/>
                                        </p:tgtEl>
                                        <p:attrNameLst>
                                          <p:attrName>style.visibility</p:attrName>
                                        </p:attrNameLst>
                                      </p:cBhvr>
                                      <p:to>
                                        <p:strVal val="hidden"/>
                                      </p:to>
                                    </p:set>
                                  </p:childTnLst>
                                </p:cTn>
                              </p:par>
                              <p:par>
                                <p:cTn id="74" presetID="13" presetClass="exit" presetSubtype="16" fill="hold" grpId="1" nodeType="withEffect">
                                  <p:stCondLst>
                                    <p:cond delay="1000"/>
                                  </p:stCondLst>
                                  <p:childTnLst>
                                    <p:animEffect transition="out" filter="plus(in)">
                                      <p:cBhvr>
                                        <p:cTn id="75" dur="5000"/>
                                        <p:tgtEl>
                                          <p:spTgt spid="27"/>
                                        </p:tgtEl>
                                      </p:cBhvr>
                                    </p:animEffect>
                                    <p:set>
                                      <p:cBhvr>
                                        <p:cTn id="76" dur="1" fill="hold">
                                          <p:stCondLst>
                                            <p:cond delay="4999"/>
                                          </p:stCondLst>
                                        </p:cTn>
                                        <p:tgtEl>
                                          <p:spTgt spid="27"/>
                                        </p:tgtEl>
                                        <p:attrNameLst>
                                          <p:attrName>style.visibility</p:attrName>
                                        </p:attrNameLst>
                                      </p:cBhvr>
                                      <p:to>
                                        <p:strVal val="hidden"/>
                                      </p:to>
                                    </p:set>
                                  </p:childTnLst>
                                </p:cTn>
                              </p:par>
                              <p:par>
                                <p:cTn id="77" presetID="13" presetClass="exit" presetSubtype="16" fill="hold" grpId="1" nodeType="withEffect">
                                  <p:stCondLst>
                                    <p:cond delay="1000"/>
                                  </p:stCondLst>
                                  <p:childTnLst>
                                    <p:animEffect transition="out" filter="plus(in)">
                                      <p:cBhvr>
                                        <p:cTn id="78" dur="5000"/>
                                        <p:tgtEl>
                                          <p:spTgt spid="28"/>
                                        </p:tgtEl>
                                      </p:cBhvr>
                                    </p:animEffect>
                                    <p:set>
                                      <p:cBhvr>
                                        <p:cTn id="79" dur="1" fill="hold">
                                          <p:stCondLst>
                                            <p:cond delay="4999"/>
                                          </p:stCondLst>
                                        </p:cTn>
                                        <p:tgtEl>
                                          <p:spTgt spid="28"/>
                                        </p:tgtEl>
                                        <p:attrNameLst>
                                          <p:attrName>style.visibility</p:attrName>
                                        </p:attrNameLst>
                                      </p:cBhvr>
                                      <p:to>
                                        <p:strVal val="hidden"/>
                                      </p:to>
                                    </p:set>
                                  </p:childTnLst>
                                </p:cTn>
                              </p:par>
                              <p:par>
                                <p:cTn id="80" presetID="13" presetClass="exit" presetSubtype="16" fill="hold" grpId="1" nodeType="withEffect">
                                  <p:stCondLst>
                                    <p:cond delay="1000"/>
                                  </p:stCondLst>
                                  <p:childTnLst>
                                    <p:animEffect transition="out" filter="plus(in)">
                                      <p:cBhvr>
                                        <p:cTn id="81" dur="5000"/>
                                        <p:tgtEl>
                                          <p:spTgt spid="29"/>
                                        </p:tgtEl>
                                      </p:cBhvr>
                                    </p:animEffect>
                                    <p:set>
                                      <p:cBhvr>
                                        <p:cTn id="82" dur="1" fill="hold">
                                          <p:stCondLst>
                                            <p:cond delay="4999"/>
                                          </p:stCondLst>
                                        </p:cTn>
                                        <p:tgtEl>
                                          <p:spTgt spid="29"/>
                                        </p:tgtEl>
                                        <p:attrNameLst>
                                          <p:attrName>style.visibility</p:attrName>
                                        </p:attrNameLst>
                                      </p:cBhvr>
                                      <p:to>
                                        <p:strVal val="hidden"/>
                                      </p:to>
                                    </p:set>
                                  </p:childTnLst>
                                </p:cTn>
                              </p:par>
                              <p:par>
                                <p:cTn id="83" presetID="6" presetClass="exit" presetSubtype="16" fill="hold" grpId="1" nodeType="withEffect">
                                  <p:stCondLst>
                                    <p:cond delay="1000"/>
                                  </p:stCondLst>
                                  <p:childTnLst>
                                    <p:animEffect transition="out" filter="circle(in)">
                                      <p:cBhvr>
                                        <p:cTn id="84" dur="5000"/>
                                        <p:tgtEl>
                                          <p:spTgt spid="31"/>
                                        </p:tgtEl>
                                      </p:cBhvr>
                                    </p:animEffect>
                                    <p:set>
                                      <p:cBhvr>
                                        <p:cTn id="85" dur="1" fill="hold">
                                          <p:stCondLst>
                                            <p:cond delay="4999"/>
                                          </p:stCondLst>
                                        </p:cTn>
                                        <p:tgtEl>
                                          <p:spTgt spid="31"/>
                                        </p:tgtEl>
                                        <p:attrNameLst>
                                          <p:attrName>style.visibility</p:attrName>
                                        </p:attrNameLst>
                                      </p:cBhvr>
                                      <p:to>
                                        <p:strVal val="hidden"/>
                                      </p:to>
                                    </p:set>
                                  </p:childTnLst>
                                </p:cTn>
                              </p:par>
                              <p:par>
                                <p:cTn id="86" presetID="6" presetClass="exit" presetSubtype="16" fill="hold" grpId="1" nodeType="withEffect">
                                  <p:stCondLst>
                                    <p:cond delay="1000"/>
                                  </p:stCondLst>
                                  <p:childTnLst>
                                    <p:animEffect transition="out" filter="circle(in)">
                                      <p:cBhvr>
                                        <p:cTn id="87" dur="5000"/>
                                        <p:tgtEl>
                                          <p:spTgt spid="32"/>
                                        </p:tgtEl>
                                      </p:cBhvr>
                                    </p:animEffect>
                                    <p:set>
                                      <p:cBhvr>
                                        <p:cTn id="88" dur="1" fill="hold">
                                          <p:stCondLst>
                                            <p:cond delay="4999"/>
                                          </p:stCondLst>
                                        </p:cTn>
                                        <p:tgtEl>
                                          <p:spTgt spid="32"/>
                                        </p:tgtEl>
                                        <p:attrNameLst>
                                          <p:attrName>style.visibility</p:attrName>
                                        </p:attrNameLst>
                                      </p:cBhvr>
                                      <p:to>
                                        <p:strVal val="hidden"/>
                                      </p:to>
                                    </p:set>
                                  </p:childTnLst>
                                </p:cTn>
                              </p:par>
                              <p:par>
                                <p:cTn id="89" presetID="6" presetClass="exit" presetSubtype="16" fill="hold" grpId="1" nodeType="withEffect">
                                  <p:stCondLst>
                                    <p:cond delay="1000"/>
                                  </p:stCondLst>
                                  <p:childTnLst>
                                    <p:animEffect transition="out" filter="circle(in)">
                                      <p:cBhvr>
                                        <p:cTn id="90" dur="5000"/>
                                        <p:tgtEl>
                                          <p:spTgt spid="33"/>
                                        </p:tgtEl>
                                      </p:cBhvr>
                                    </p:animEffect>
                                    <p:set>
                                      <p:cBhvr>
                                        <p:cTn id="91" dur="1" fill="hold">
                                          <p:stCondLst>
                                            <p:cond delay="4999"/>
                                          </p:stCondLst>
                                        </p:cTn>
                                        <p:tgtEl>
                                          <p:spTgt spid="33"/>
                                        </p:tgtEl>
                                        <p:attrNameLst>
                                          <p:attrName>style.visibility</p:attrName>
                                        </p:attrNameLst>
                                      </p:cBhvr>
                                      <p:to>
                                        <p:strVal val="hidden"/>
                                      </p:to>
                                    </p:set>
                                  </p:childTnLst>
                                </p:cTn>
                              </p:par>
                              <p:par>
                                <p:cTn id="92" presetID="6" presetClass="exit" presetSubtype="16" fill="hold" grpId="1" nodeType="withEffect">
                                  <p:stCondLst>
                                    <p:cond delay="1000"/>
                                  </p:stCondLst>
                                  <p:childTnLst>
                                    <p:animEffect transition="out" filter="circle(in)">
                                      <p:cBhvr>
                                        <p:cTn id="93" dur="5000"/>
                                        <p:tgtEl>
                                          <p:spTgt spid="34"/>
                                        </p:tgtEl>
                                      </p:cBhvr>
                                    </p:animEffect>
                                    <p:set>
                                      <p:cBhvr>
                                        <p:cTn id="94" dur="1" fill="hold">
                                          <p:stCondLst>
                                            <p:cond delay="4999"/>
                                          </p:stCondLst>
                                        </p:cTn>
                                        <p:tgtEl>
                                          <p:spTgt spid="34"/>
                                        </p:tgtEl>
                                        <p:attrNameLst>
                                          <p:attrName>style.visibility</p:attrName>
                                        </p:attrNameLst>
                                      </p:cBhvr>
                                      <p:to>
                                        <p:strVal val="hidden"/>
                                      </p:to>
                                    </p:set>
                                  </p:childTnLst>
                                </p:cTn>
                              </p:par>
                            </p:childTnLst>
                          </p:cTn>
                        </p:par>
                        <p:par>
                          <p:cTn id="95" fill="hold">
                            <p:stCondLst>
                              <p:cond delay="6000"/>
                            </p:stCondLst>
                            <p:childTnLst>
                              <p:par>
                                <p:cTn id="96" presetID="23" presetClass="entr" presetSubtype="16" fill="hold" nodeType="after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p:cTn id="98" dur="5000" fill="hold"/>
                                        <p:tgtEl>
                                          <p:spTgt spid="45"/>
                                        </p:tgtEl>
                                        <p:attrNameLst>
                                          <p:attrName>ppt_w</p:attrName>
                                        </p:attrNameLst>
                                      </p:cBhvr>
                                      <p:tavLst>
                                        <p:tav tm="0">
                                          <p:val>
                                            <p:fltVal val="0"/>
                                          </p:val>
                                        </p:tav>
                                        <p:tav tm="100000">
                                          <p:val>
                                            <p:strVal val="#ppt_w"/>
                                          </p:val>
                                        </p:tav>
                                      </p:tavLst>
                                    </p:anim>
                                    <p:anim calcmode="lin" valueType="num">
                                      <p:cBhvr>
                                        <p:cTn id="99" dur="5000" fill="hold"/>
                                        <p:tgtEl>
                                          <p:spTgt spid="45"/>
                                        </p:tgtEl>
                                        <p:attrNameLst>
                                          <p:attrName>ppt_h</p:attrName>
                                        </p:attrNameLst>
                                      </p:cBhvr>
                                      <p:tavLst>
                                        <p:tav tm="0">
                                          <p:val>
                                            <p:fltVal val="0"/>
                                          </p:val>
                                        </p:tav>
                                        <p:tav tm="100000">
                                          <p:val>
                                            <p:strVal val="#ppt_h"/>
                                          </p:val>
                                        </p:tav>
                                      </p:tavLst>
                                    </p:anim>
                                  </p:childTnLst>
                                </p:cTn>
                              </p:par>
                              <p:par>
                                <p:cTn id="100" presetID="8" presetClass="entr" presetSubtype="16" fill="hold" nodeType="with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diamond(in)">
                                      <p:cBhvr>
                                        <p:cTn id="102" dur="5000"/>
                                        <p:tgtEl>
                                          <p:spTgt spid="50"/>
                                        </p:tgtEl>
                                      </p:cBhvr>
                                    </p:animEffect>
                                  </p:childTnLst>
                                </p:cTn>
                              </p:par>
                            </p:childTnLst>
                          </p:cTn>
                        </p:par>
                        <p:par>
                          <p:cTn id="103" fill="hold">
                            <p:stCondLst>
                              <p:cond delay="11000"/>
                            </p:stCondLst>
                            <p:childTnLst>
                              <p:par>
                                <p:cTn id="104" presetID="23" presetClass="entr" presetSubtype="16" fill="hold" grpId="0" nodeType="afterEffect">
                                  <p:stCondLst>
                                    <p:cond delay="0"/>
                                  </p:stCondLst>
                                  <p:childTnLst>
                                    <p:set>
                                      <p:cBhvr>
                                        <p:cTn id="105" dur="1" fill="hold">
                                          <p:stCondLst>
                                            <p:cond delay="0"/>
                                          </p:stCondLst>
                                        </p:cTn>
                                        <p:tgtEl>
                                          <p:spTgt spid="53"/>
                                        </p:tgtEl>
                                        <p:attrNameLst>
                                          <p:attrName>style.visibility</p:attrName>
                                        </p:attrNameLst>
                                      </p:cBhvr>
                                      <p:to>
                                        <p:strVal val="visible"/>
                                      </p:to>
                                    </p:set>
                                    <p:anim calcmode="lin" valueType="num">
                                      <p:cBhvr>
                                        <p:cTn id="106" dur="3000" fill="hold"/>
                                        <p:tgtEl>
                                          <p:spTgt spid="53"/>
                                        </p:tgtEl>
                                        <p:attrNameLst>
                                          <p:attrName>ppt_w</p:attrName>
                                        </p:attrNameLst>
                                      </p:cBhvr>
                                      <p:tavLst>
                                        <p:tav tm="0">
                                          <p:val>
                                            <p:fltVal val="0"/>
                                          </p:val>
                                        </p:tav>
                                        <p:tav tm="100000">
                                          <p:val>
                                            <p:strVal val="#ppt_w"/>
                                          </p:val>
                                        </p:tav>
                                      </p:tavLst>
                                    </p:anim>
                                    <p:anim calcmode="lin" valueType="num">
                                      <p:cBhvr>
                                        <p:cTn id="107" dur="3000" fill="hold"/>
                                        <p:tgtEl>
                                          <p:spTgt spid="53"/>
                                        </p:tgtEl>
                                        <p:attrNameLst>
                                          <p:attrName>ppt_h</p:attrName>
                                        </p:attrNameLst>
                                      </p:cBhvr>
                                      <p:tavLst>
                                        <p:tav tm="0">
                                          <p:val>
                                            <p:fltVal val="0"/>
                                          </p:val>
                                        </p:tav>
                                        <p:tav tm="100000">
                                          <p:val>
                                            <p:strVal val="#ppt_h"/>
                                          </p:val>
                                        </p:tav>
                                      </p:tavLst>
                                    </p:anim>
                                  </p:childTnLst>
                                </p:cTn>
                              </p:par>
                              <p:par>
                                <p:cTn id="108" presetID="23" presetClass="entr" presetSubtype="16" fill="hold" grpId="0" nodeType="withEffect">
                                  <p:stCondLst>
                                    <p:cond delay="0"/>
                                  </p:stCondLst>
                                  <p:childTnLst>
                                    <p:set>
                                      <p:cBhvr>
                                        <p:cTn id="109" dur="1" fill="hold">
                                          <p:stCondLst>
                                            <p:cond delay="0"/>
                                          </p:stCondLst>
                                        </p:cTn>
                                        <p:tgtEl>
                                          <p:spTgt spid="54"/>
                                        </p:tgtEl>
                                        <p:attrNameLst>
                                          <p:attrName>style.visibility</p:attrName>
                                        </p:attrNameLst>
                                      </p:cBhvr>
                                      <p:to>
                                        <p:strVal val="visible"/>
                                      </p:to>
                                    </p:set>
                                    <p:anim calcmode="lin" valueType="num">
                                      <p:cBhvr>
                                        <p:cTn id="110" dur="3000" fill="hold"/>
                                        <p:tgtEl>
                                          <p:spTgt spid="54"/>
                                        </p:tgtEl>
                                        <p:attrNameLst>
                                          <p:attrName>ppt_w</p:attrName>
                                        </p:attrNameLst>
                                      </p:cBhvr>
                                      <p:tavLst>
                                        <p:tav tm="0">
                                          <p:val>
                                            <p:fltVal val="0"/>
                                          </p:val>
                                        </p:tav>
                                        <p:tav tm="100000">
                                          <p:val>
                                            <p:strVal val="#ppt_w"/>
                                          </p:val>
                                        </p:tav>
                                      </p:tavLst>
                                    </p:anim>
                                    <p:anim calcmode="lin" valueType="num">
                                      <p:cBhvr>
                                        <p:cTn id="111" dur="3000" fill="hold"/>
                                        <p:tgtEl>
                                          <p:spTgt spid="5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9" grpId="0" animBg="1"/>
      <p:bldP spid="29" grpId="1" animBg="1"/>
      <p:bldP spid="25" grpId="0" animBg="1"/>
      <p:bldP spid="25" grpId="1" animBg="1"/>
      <p:bldP spid="26" grpId="0" animBg="1"/>
      <p:bldP spid="26" grpId="1" animBg="1"/>
      <p:bldP spid="27" grpId="0" animBg="1"/>
      <p:bldP spid="27" grpId="1" animBg="1"/>
      <p:bldP spid="28" grpId="0" animBg="1"/>
      <p:bldP spid="28" grpId="1" animBg="1"/>
      <p:bldP spid="31" grpId="0" animBg="1"/>
      <p:bldP spid="31" grpId="1" animBg="1"/>
      <p:bldP spid="32" grpId="0" animBg="1"/>
      <p:bldP spid="32" grpId="1" animBg="1"/>
      <p:bldP spid="33" grpId="0" animBg="1"/>
      <p:bldP spid="33" grpId="1" animBg="1"/>
      <p:bldP spid="34" grpId="0" animBg="1"/>
      <p:bldP spid="34" grpId="1" animBg="1"/>
      <p:bldP spid="53" grpId="0"/>
      <p:bldP spid="5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2071670" y="714356"/>
            <a:ext cx="4786346" cy="461665"/>
          </a:xfrm>
          <a:prstGeom prst="rect">
            <a:avLst/>
          </a:prstGeom>
          <a:noFill/>
        </p:spPr>
        <p:txBody>
          <a:bodyPr wrap="square" rtlCol="0">
            <a:spAutoFit/>
          </a:bodyPr>
          <a:lstStyle/>
          <a:p>
            <a:pPr algn="ctr"/>
            <a:r>
              <a:rPr lang="es-ES" sz="24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Señor, mi </a:t>
            </a:r>
            <a:r>
              <a:rPr lang="es-ES" sz="2400" b="1" dirty="0" smtClean="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 Dios</a:t>
            </a:r>
            <a:r>
              <a:rPr lang="es-ES" sz="24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 al </a:t>
            </a:r>
            <a:r>
              <a:rPr lang="es-ES" sz="2400" b="1" dirty="0" smtClean="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 contemplar  los  cielos</a:t>
            </a:r>
            <a:endParaRPr lang="en-US" sz="24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2071670" y="714356"/>
            <a:ext cx="4786346" cy="461665"/>
          </a:xfrm>
          <a:prstGeom prst="rect">
            <a:avLst/>
          </a:prstGeom>
          <a:noFill/>
        </p:spPr>
        <p:txBody>
          <a:bodyPr wrap="square" rtlCol="0">
            <a:spAutoFit/>
          </a:bodyPr>
          <a:lstStyle/>
          <a:p>
            <a:pPr algn="ctr"/>
            <a:r>
              <a:rPr lang="es-ES" sz="2400" b="1" dirty="0" smtClean="0">
                <a:solidFill>
                  <a:schemeClr val="tx2">
                    <a:lumMod val="20000"/>
                    <a:lumOff val="80000"/>
                  </a:schemeClr>
                </a:solidFill>
                <a:effectLst>
                  <a:glow rad="101600">
                    <a:srgbClr val="0033CC"/>
                  </a:glow>
                  <a:outerShdw blurRad="38100" dist="38100" dir="2700000" algn="tl">
                    <a:srgbClr val="000000">
                      <a:alpha val="43137"/>
                    </a:srgbClr>
                  </a:outerShdw>
                </a:effectLst>
                <a:latin typeface="Monotype Corsiva" pitchFamily="66" charset="0"/>
              </a:rPr>
              <a:t>El firmamento y las estrellas mil</a:t>
            </a:r>
            <a:endParaRPr lang="en-US" sz="2400" b="1" dirty="0">
              <a:solidFill>
                <a:schemeClr val="tx2">
                  <a:lumMod val="20000"/>
                  <a:lumOff val="80000"/>
                </a:schemeClr>
              </a:solidFill>
              <a:effectLst>
                <a:glow rad="101600">
                  <a:srgbClr val="0033CC"/>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2143108" y="642918"/>
            <a:ext cx="4786346" cy="461665"/>
          </a:xfrm>
          <a:prstGeom prst="rect">
            <a:avLst/>
          </a:prstGeom>
          <a:noFill/>
        </p:spPr>
        <p:txBody>
          <a:bodyPr wrap="square" rtlCol="0">
            <a:spAutoFit/>
          </a:bodyPr>
          <a:lstStyle/>
          <a:p>
            <a:pPr algn="ctr"/>
            <a:r>
              <a:rPr lang="es-ES" sz="2400" b="1" dirty="0" smtClean="0">
                <a:solidFill>
                  <a:srgbClr val="99FFCC"/>
                </a:solidFill>
                <a:effectLst>
                  <a:glow rad="101600">
                    <a:srgbClr val="0066CC"/>
                  </a:glow>
                  <a:outerShdw blurRad="38100" dist="38100" dir="2700000" algn="tl">
                    <a:srgbClr val="000000">
                      <a:alpha val="43137"/>
                    </a:srgbClr>
                  </a:outerShdw>
                </a:effectLst>
                <a:latin typeface="Monotype Corsiva" pitchFamily="66" charset="0"/>
              </a:rPr>
              <a:t>Al oír tu voz en los potentes truenos</a:t>
            </a:r>
            <a:endParaRPr lang="en-US" sz="2400" b="1" dirty="0">
              <a:solidFill>
                <a:srgbClr val="99FFCC"/>
              </a:solidFill>
              <a:effectLst>
                <a:glow rad="101600">
                  <a:srgbClr val="0066CC"/>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2214546" y="714356"/>
            <a:ext cx="4786346" cy="461665"/>
          </a:xfrm>
          <a:prstGeom prst="rect">
            <a:avLst/>
          </a:prstGeom>
          <a:noFill/>
        </p:spPr>
        <p:txBody>
          <a:bodyPr wrap="square" rtlCol="0">
            <a:spAutoFit/>
          </a:bodyPr>
          <a:lstStyle/>
          <a:p>
            <a:pPr algn="ctr"/>
            <a:r>
              <a:rPr lang="es-ES" sz="2400" b="1" dirty="0" smtClean="0">
                <a:solidFill>
                  <a:schemeClr val="tx2">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Y ver brillar al sol en su cenit</a:t>
            </a:r>
            <a:endParaRPr lang="en-US" sz="2400" b="1" dirty="0">
              <a:solidFill>
                <a:schemeClr val="tx2">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8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643042" y="571480"/>
            <a:ext cx="4643470" cy="523220"/>
          </a:xfrm>
          <a:prstGeom prst="rect">
            <a:avLst/>
          </a:prstGeom>
        </p:spPr>
        <p:txBody>
          <a:bodyPr wrap="square">
            <a:spAutoFit/>
          </a:bodyPr>
          <a:lstStyle/>
          <a:p>
            <a:pPr algn="ctr"/>
            <a:r>
              <a:rPr lang="es-ES" sz="2800" b="1" dirty="0">
                <a:solidFill>
                  <a:schemeClr val="accent3">
                    <a:lumMod val="40000"/>
                    <a:lumOff val="60000"/>
                  </a:schemeClr>
                </a:solidFill>
                <a:effectLst>
                  <a:glow rad="101600">
                    <a:srgbClr val="669900"/>
                  </a:glow>
                  <a:outerShdw blurRad="38100" dist="38100" dir="2700000" algn="tl">
                    <a:srgbClr val="000000">
                      <a:alpha val="43137"/>
                    </a:srgbClr>
                  </a:outerShdw>
                </a:effectLst>
                <a:latin typeface="Monotype Corsiva" pitchFamily="66" charset="0"/>
              </a:rPr>
              <a:t>Mi </a:t>
            </a:r>
            <a:r>
              <a:rPr lang="es-ES" sz="2800" b="1" dirty="0" smtClean="0">
                <a:solidFill>
                  <a:schemeClr val="accent3">
                    <a:lumMod val="40000"/>
                    <a:lumOff val="60000"/>
                  </a:schemeClr>
                </a:solidFill>
                <a:effectLst>
                  <a:glow rad="101600">
                    <a:srgbClr val="669900"/>
                  </a:glow>
                  <a:outerShdw blurRad="38100" dist="38100" dir="2700000" algn="tl">
                    <a:srgbClr val="000000">
                      <a:alpha val="43137"/>
                    </a:srgbClr>
                  </a:outerShdw>
                </a:effectLst>
                <a:latin typeface="Monotype Corsiva" pitchFamily="66" charset="0"/>
              </a:rPr>
              <a:t> corazón</a:t>
            </a:r>
            <a:r>
              <a:rPr lang="es-ES" sz="2800" b="1" dirty="0">
                <a:solidFill>
                  <a:schemeClr val="accent3">
                    <a:lumMod val="40000"/>
                    <a:lumOff val="60000"/>
                  </a:schemeClr>
                </a:solidFill>
                <a:effectLst>
                  <a:glow rad="101600">
                    <a:srgbClr val="669900"/>
                  </a:glow>
                  <a:outerShdw blurRad="38100" dist="38100" dir="2700000" algn="tl">
                    <a:srgbClr val="000000">
                      <a:alpha val="43137"/>
                    </a:srgbClr>
                  </a:outerShdw>
                </a:effectLst>
                <a:latin typeface="Monotype Corsiva" pitchFamily="66" charset="0"/>
              </a:rPr>
              <a:t>, entona </a:t>
            </a:r>
            <a:r>
              <a:rPr lang="es-ES" sz="2800" b="1" dirty="0" smtClean="0">
                <a:solidFill>
                  <a:schemeClr val="accent3">
                    <a:lumMod val="40000"/>
                    <a:lumOff val="60000"/>
                  </a:schemeClr>
                </a:solidFill>
                <a:effectLst>
                  <a:glow rad="101600">
                    <a:srgbClr val="669900"/>
                  </a:glow>
                  <a:outerShdw blurRad="38100" dist="38100" dir="2700000" algn="tl">
                    <a:srgbClr val="000000">
                      <a:alpha val="43137"/>
                    </a:srgbClr>
                  </a:outerShdw>
                </a:effectLst>
                <a:latin typeface="Monotype Corsiva" pitchFamily="66" charset="0"/>
              </a:rPr>
              <a:t> esta  canción</a:t>
            </a:r>
            <a:endParaRPr lang="en-US" sz="2800" b="1" dirty="0">
              <a:solidFill>
                <a:schemeClr val="accent3">
                  <a:lumMod val="40000"/>
                  <a:lumOff val="60000"/>
                </a:schemeClr>
              </a:solidFill>
              <a:effectLst>
                <a:glow rad="101600">
                  <a:srgbClr val="669900"/>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428596" y="357166"/>
            <a:ext cx="2511947" cy="523220"/>
          </a:xfrm>
          <a:prstGeom prst="rect">
            <a:avLst/>
          </a:prstGeom>
        </p:spPr>
        <p:txBody>
          <a:bodyPr wrap="square">
            <a:spAutoFit/>
          </a:bodyPr>
          <a:lstStyle/>
          <a:p>
            <a:pPr algn="ctr"/>
            <a:r>
              <a:rPr lang="es-ES" sz="2800" b="1" dirty="0" smtClean="0">
                <a:solidFill>
                  <a:schemeClr val="tx2">
                    <a:lumMod val="20000"/>
                    <a:lumOff val="80000"/>
                  </a:schemeClr>
                </a:solidFill>
                <a:effectLst>
                  <a:glow rad="101600">
                    <a:srgbClr val="3366FF"/>
                  </a:glow>
                  <a:outerShdw blurRad="38100" dist="38100" dir="2700000" algn="tl">
                    <a:srgbClr val="000000">
                      <a:alpha val="43137"/>
                    </a:srgbClr>
                  </a:outerShdw>
                </a:effectLst>
                <a:latin typeface="Monotype Corsiva" pitchFamily="66" charset="0"/>
              </a:rPr>
              <a:t>Cuan grande es Él</a:t>
            </a:r>
            <a:endParaRPr lang="es-ES" sz="2800" b="1" dirty="0">
              <a:solidFill>
                <a:schemeClr val="tx2">
                  <a:lumMod val="20000"/>
                  <a:lumOff val="80000"/>
                </a:schemeClr>
              </a:solidFill>
              <a:effectLst>
                <a:glow rad="101600">
                  <a:srgbClr val="3366FF"/>
                </a:glow>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1214414" y="1214422"/>
            <a:ext cx="2483372" cy="523220"/>
          </a:xfrm>
          <a:prstGeom prst="rect">
            <a:avLst/>
          </a:prstGeom>
        </p:spPr>
        <p:txBody>
          <a:bodyPr wrap="none">
            <a:spAutoFit/>
          </a:bodyPr>
          <a:lstStyle/>
          <a:p>
            <a:r>
              <a:rPr lang="es-ES" sz="2800" b="1" dirty="0" smtClean="0">
                <a:solidFill>
                  <a:schemeClr val="tx2">
                    <a:lumMod val="20000"/>
                    <a:lumOff val="80000"/>
                  </a:schemeClr>
                </a:solidFill>
                <a:effectLst>
                  <a:glow rad="101600">
                    <a:srgbClr val="3366FF"/>
                  </a:glow>
                  <a:outerShdw blurRad="38100" dist="38100" dir="2700000" algn="tl">
                    <a:srgbClr val="000000">
                      <a:alpha val="43137"/>
                    </a:srgbClr>
                  </a:outerShdw>
                </a:effectLst>
                <a:latin typeface="Monotype Corsiva" pitchFamily="66" charset="0"/>
              </a:rPr>
              <a:t>Cuan grande es Él</a:t>
            </a:r>
            <a:endParaRPr lang="es-ES" sz="2800" b="1" dirty="0">
              <a:solidFill>
                <a:schemeClr val="tx2">
                  <a:lumMod val="20000"/>
                  <a:lumOff val="80000"/>
                </a:schemeClr>
              </a:solidFill>
              <a:effectLst>
                <a:glow rad="101600">
                  <a:srgbClr val="3366FF"/>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2500298" y="714356"/>
            <a:ext cx="4286280" cy="461665"/>
          </a:xfrm>
          <a:prstGeom prst="rect">
            <a:avLst/>
          </a:prstGeom>
        </p:spPr>
        <p:txBody>
          <a:bodyPr wrap="square">
            <a:spAutoFit/>
          </a:bodyPr>
          <a:lstStyle/>
          <a:p>
            <a:pPr algn="ctr"/>
            <a:r>
              <a:rPr lang="es-ES" sz="2400" b="1" dirty="0">
                <a:solidFill>
                  <a:schemeClr val="bg1"/>
                </a:solidFill>
                <a:effectLst>
                  <a:outerShdw blurRad="38100" dist="38100" dir="2700000" algn="tl">
                    <a:srgbClr val="000000">
                      <a:alpha val="43137"/>
                    </a:srgbClr>
                  </a:outerShdw>
                </a:effectLst>
                <a:latin typeface="Monotype Corsiva" pitchFamily="66" charset="0"/>
              </a:rPr>
              <a:t>Mi </a:t>
            </a:r>
            <a:r>
              <a:rPr lang="es-ES" sz="2400" b="1" dirty="0" smtClean="0">
                <a:solidFill>
                  <a:schemeClr val="bg1"/>
                </a:solidFill>
                <a:effectLst>
                  <a:outerShdw blurRad="38100" dist="38100" dir="2700000" algn="tl">
                    <a:srgbClr val="000000">
                      <a:alpha val="43137"/>
                    </a:srgbClr>
                  </a:outerShdw>
                </a:effectLst>
                <a:latin typeface="Monotype Corsiva" pitchFamily="66" charset="0"/>
              </a:rPr>
              <a:t>corazón</a:t>
            </a:r>
            <a:r>
              <a:rPr lang="es-ES" sz="2400" b="1" dirty="0">
                <a:solidFill>
                  <a:schemeClr val="bg1"/>
                </a:solidFill>
                <a:effectLst>
                  <a:outerShdw blurRad="38100" dist="38100" dir="2700000" algn="tl">
                    <a:srgbClr val="000000">
                      <a:alpha val="43137"/>
                    </a:srgbClr>
                  </a:outerShdw>
                </a:effectLst>
                <a:latin typeface="Monotype Corsiva" pitchFamily="66" charset="0"/>
              </a:rPr>
              <a:t>, entona esta </a:t>
            </a:r>
            <a:r>
              <a:rPr lang="es-ES" sz="2400" b="1" dirty="0" smtClean="0">
                <a:solidFill>
                  <a:schemeClr val="bg1"/>
                </a:solidFill>
                <a:effectLst>
                  <a:outerShdw blurRad="38100" dist="38100" dir="2700000" algn="tl">
                    <a:srgbClr val="000000">
                      <a:alpha val="43137"/>
                    </a:srgbClr>
                  </a:outerShdw>
                </a:effectLst>
                <a:latin typeface="Monotype Corsiva" pitchFamily="66" charset="0"/>
              </a:rPr>
              <a:t>canción</a:t>
            </a:r>
            <a:endParaRPr lang="en-US" sz="2400" b="1" dirty="0">
              <a:solidFill>
                <a:schemeClr val="bg1"/>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928794" y="1142984"/>
            <a:ext cx="2643206" cy="523220"/>
          </a:xfrm>
          <a:prstGeom prst="rect">
            <a:avLst/>
          </a:prstGeom>
        </p:spPr>
        <p:txBody>
          <a:bodyPr wrap="square">
            <a:spAutoFit/>
          </a:bodyPr>
          <a:lstStyle/>
          <a:p>
            <a:pPr algn="ctr"/>
            <a:r>
              <a:rPr lang="es-ES" sz="2800" b="1" dirty="0" smtClean="0">
                <a:solidFill>
                  <a:schemeClr val="tx2">
                    <a:lumMod val="20000"/>
                    <a:lumOff val="80000"/>
                  </a:schemeClr>
                </a:solidFill>
                <a:effectLst>
                  <a:glow rad="101600">
                    <a:srgbClr val="3366FF"/>
                  </a:glow>
                  <a:outerShdw blurRad="38100" dist="38100" dir="2700000" algn="tl">
                    <a:srgbClr val="000000">
                      <a:alpha val="43137"/>
                    </a:srgbClr>
                  </a:outerShdw>
                </a:effectLst>
                <a:latin typeface="Monotype Corsiva" pitchFamily="66" charset="0"/>
              </a:rPr>
              <a:t>Cuan grande es Él</a:t>
            </a:r>
            <a:endParaRPr lang="es-ES" sz="2800" b="1" dirty="0">
              <a:solidFill>
                <a:schemeClr val="tx2">
                  <a:lumMod val="20000"/>
                  <a:lumOff val="80000"/>
                </a:schemeClr>
              </a:solidFill>
              <a:effectLst>
                <a:glow rad="101600">
                  <a:srgbClr val="3366FF"/>
                </a:glow>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4500562" y="2071678"/>
            <a:ext cx="2643206" cy="523220"/>
          </a:xfrm>
          <a:prstGeom prst="rect">
            <a:avLst/>
          </a:prstGeom>
        </p:spPr>
        <p:txBody>
          <a:bodyPr wrap="square">
            <a:spAutoFit/>
          </a:bodyPr>
          <a:lstStyle/>
          <a:p>
            <a:pPr algn="ctr"/>
            <a:r>
              <a:rPr lang="es-ES" sz="2800" b="1" dirty="0" smtClean="0">
                <a:solidFill>
                  <a:schemeClr val="tx2">
                    <a:lumMod val="20000"/>
                    <a:lumOff val="80000"/>
                  </a:schemeClr>
                </a:solidFill>
                <a:effectLst>
                  <a:glow rad="101600">
                    <a:srgbClr val="3366FF"/>
                  </a:glow>
                  <a:outerShdw blurRad="38100" dist="38100" dir="2700000" algn="tl">
                    <a:srgbClr val="000000">
                      <a:alpha val="43137"/>
                    </a:srgbClr>
                  </a:outerShdw>
                </a:effectLst>
                <a:latin typeface="Monotype Corsiva" pitchFamily="66" charset="0"/>
              </a:rPr>
              <a:t>Cuan grande es Él</a:t>
            </a:r>
            <a:endParaRPr lang="es-ES" sz="2800" b="1" dirty="0">
              <a:solidFill>
                <a:schemeClr val="tx2">
                  <a:lumMod val="20000"/>
                  <a:lumOff val="80000"/>
                </a:schemeClr>
              </a:solidFill>
              <a:effectLst>
                <a:glow rad="101600">
                  <a:srgbClr val="3366FF"/>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2714612" y="857232"/>
            <a:ext cx="4013549" cy="461665"/>
          </a:xfrm>
          <a:prstGeom prst="rect">
            <a:avLst/>
          </a:prstGeom>
        </p:spPr>
        <p:txBody>
          <a:bodyPr wrap="square">
            <a:spAutoFit/>
          </a:bodyPr>
          <a:lstStyle/>
          <a:p>
            <a:pPr algn="ctr"/>
            <a:r>
              <a:rPr lang="es-ES" sz="2400" b="1" dirty="0">
                <a:solidFill>
                  <a:schemeClr val="tx2">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Al recorrer los montes y los valles</a:t>
            </a:r>
            <a:endParaRPr lang="en-US" sz="2400" b="1" dirty="0">
              <a:solidFill>
                <a:schemeClr val="tx2">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2643174" y="857232"/>
            <a:ext cx="3885157" cy="461665"/>
          </a:xfrm>
          <a:prstGeom prst="rect">
            <a:avLst/>
          </a:prstGeom>
        </p:spPr>
        <p:txBody>
          <a:bodyPr wrap="square">
            <a:spAutoFit/>
          </a:bodyPr>
          <a:lstStyle/>
          <a:p>
            <a:pPr algn="ctr"/>
            <a:r>
              <a:rPr lang="es-ES" sz="2400" b="1" dirty="0">
                <a:solidFill>
                  <a:schemeClr val="bg1"/>
                </a:solidFill>
                <a:effectLst>
                  <a:outerShdw blurRad="38100" dist="38100" dir="2700000" algn="tl">
                    <a:srgbClr val="000000">
                      <a:alpha val="43137"/>
                    </a:srgbClr>
                  </a:outerShdw>
                </a:effectLst>
                <a:latin typeface="Monotype Corsiva" pitchFamily="66" charset="0"/>
              </a:rPr>
              <a:t>Y ver las bellas flores al pasar</a:t>
            </a:r>
            <a:endParaRPr lang="en-US" sz="2400" b="1" dirty="0">
              <a:solidFill>
                <a:schemeClr val="bg1"/>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4214810" y="428604"/>
            <a:ext cx="3988197" cy="461665"/>
          </a:xfrm>
          <a:prstGeom prst="rect">
            <a:avLst/>
          </a:prstGeom>
        </p:spPr>
        <p:txBody>
          <a:bodyPr wrap="square">
            <a:spAutoFit/>
          </a:bodyPr>
          <a:lstStyle/>
          <a:p>
            <a:pPr algn="ctr"/>
            <a:r>
              <a:rPr lang="es-ES" sz="2400" b="1" dirty="0">
                <a:solidFill>
                  <a:srgbClr val="FFFFCC"/>
                </a:solidFill>
                <a:effectLst>
                  <a:glow rad="101600">
                    <a:srgbClr val="FF9933"/>
                  </a:glow>
                  <a:outerShdw blurRad="38100" dist="38100" dir="2700000" algn="tl">
                    <a:srgbClr val="000000">
                      <a:alpha val="43137"/>
                    </a:srgbClr>
                  </a:outerShdw>
                </a:effectLst>
                <a:latin typeface="Monotype Corsiva" pitchFamily="66" charset="0"/>
              </a:rPr>
              <a:t>Al escuchar el canto de las aves</a:t>
            </a:r>
            <a:endParaRPr lang="en-US" sz="2400" b="1" dirty="0">
              <a:solidFill>
                <a:srgbClr val="FFFFCC"/>
              </a:solidFill>
              <a:effectLst>
                <a:glow rad="101600">
                  <a:srgbClr val="FF9933"/>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2143108" y="785794"/>
            <a:ext cx="5046831" cy="461665"/>
          </a:xfrm>
          <a:prstGeom prst="rect">
            <a:avLst/>
          </a:prstGeom>
        </p:spPr>
        <p:txBody>
          <a:bodyPr wrap="square">
            <a:spAutoFit/>
          </a:bodyPr>
          <a:lstStyle/>
          <a:p>
            <a:pPr algn="ctr"/>
            <a:r>
              <a:rPr lang="es-ES" sz="2400" b="1" dirty="0">
                <a:solidFill>
                  <a:srgbClr val="FFFFCC"/>
                </a:solidFill>
                <a:effectLst>
                  <a:glow rad="101600">
                    <a:srgbClr val="FF9933"/>
                  </a:glow>
                  <a:outerShdw blurRad="38100" dist="38100" dir="2700000" algn="tl">
                    <a:srgbClr val="000000">
                      <a:alpha val="43137"/>
                    </a:srgbClr>
                  </a:outerShdw>
                </a:effectLst>
                <a:latin typeface="Monotype Corsiva" pitchFamily="66" charset="0"/>
              </a:rPr>
              <a:t>Y el murmurar del claro manantial</a:t>
            </a:r>
            <a:endParaRPr lang="en-US" sz="2400" b="1" dirty="0">
              <a:solidFill>
                <a:srgbClr val="FFFFCC"/>
              </a:solidFill>
              <a:effectLst>
                <a:glow rad="101600">
                  <a:srgbClr val="FF9933"/>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2857488" y="2357430"/>
            <a:ext cx="4143404" cy="461665"/>
          </a:xfrm>
          <a:prstGeom prst="rect">
            <a:avLst/>
          </a:prstGeom>
        </p:spPr>
        <p:txBody>
          <a:bodyPr wrap="square">
            <a:spAutoFit/>
          </a:bodyPr>
          <a:lstStyle/>
          <a:p>
            <a:pPr algn="ctr"/>
            <a:r>
              <a:rPr lang="es-ES" sz="2400" b="1" dirty="0">
                <a:solidFill>
                  <a:srgbClr val="FFCCFF"/>
                </a:solidFill>
                <a:effectLst>
                  <a:glow rad="101600">
                    <a:srgbClr val="FF0000"/>
                  </a:glow>
                  <a:outerShdw blurRad="38100" dist="38100" dir="2700000" algn="tl">
                    <a:srgbClr val="000000">
                      <a:alpha val="43137"/>
                    </a:srgbClr>
                  </a:outerShdw>
                </a:effectLst>
                <a:latin typeface="Monotype Corsiva" pitchFamily="66" charset="0"/>
              </a:rPr>
              <a:t>Mi </a:t>
            </a:r>
            <a:r>
              <a:rPr lang="es-ES" sz="2400" b="1" dirty="0" smtClean="0">
                <a:solidFill>
                  <a:srgbClr val="FFCCFF"/>
                </a:solidFill>
                <a:effectLst>
                  <a:glow rad="101600">
                    <a:srgbClr val="FF0000"/>
                  </a:glow>
                  <a:outerShdw blurRad="38100" dist="38100" dir="2700000" algn="tl">
                    <a:srgbClr val="000000">
                      <a:alpha val="43137"/>
                    </a:srgbClr>
                  </a:outerShdw>
                </a:effectLst>
                <a:latin typeface="Monotype Corsiva" pitchFamily="66" charset="0"/>
              </a:rPr>
              <a:t>corazón</a:t>
            </a:r>
            <a:r>
              <a:rPr lang="es-ES" sz="2400" b="1" dirty="0">
                <a:solidFill>
                  <a:srgbClr val="FFCCFF"/>
                </a:solidFill>
                <a:effectLst>
                  <a:glow rad="101600">
                    <a:srgbClr val="FF0000"/>
                  </a:glow>
                  <a:outerShdw blurRad="38100" dist="38100" dir="2700000" algn="tl">
                    <a:srgbClr val="000000">
                      <a:alpha val="43137"/>
                    </a:srgbClr>
                  </a:outerShdw>
                </a:effectLst>
                <a:latin typeface="Monotype Corsiva" pitchFamily="66" charset="0"/>
              </a:rPr>
              <a:t>, entona esta </a:t>
            </a:r>
            <a:r>
              <a:rPr lang="es-ES" sz="2400" b="1" dirty="0" smtClean="0">
                <a:solidFill>
                  <a:srgbClr val="FFCCFF"/>
                </a:solidFill>
                <a:effectLst>
                  <a:glow rad="101600">
                    <a:srgbClr val="FF0000"/>
                  </a:glow>
                  <a:outerShdw blurRad="38100" dist="38100" dir="2700000" algn="tl">
                    <a:srgbClr val="000000">
                      <a:alpha val="43137"/>
                    </a:srgbClr>
                  </a:outerShdw>
                </a:effectLst>
                <a:latin typeface="Monotype Corsiva" pitchFamily="66" charset="0"/>
              </a:rPr>
              <a:t>canción</a:t>
            </a:r>
            <a:endParaRPr lang="en-US" sz="2400" b="1" dirty="0">
              <a:solidFill>
                <a:srgbClr val="FFCCFF"/>
              </a:solidFill>
              <a:effectLst>
                <a:glow rad="101600">
                  <a:srgbClr val="FF0000"/>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8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785918" y="857232"/>
            <a:ext cx="2483372" cy="523220"/>
          </a:xfrm>
          <a:prstGeom prst="rect">
            <a:avLst/>
          </a:prstGeom>
        </p:spPr>
        <p:txBody>
          <a:bodyPr wrap="none">
            <a:spAutoFit/>
          </a:bodyPr>
          <a:lstStyle/>
          <a:p>
            <a:r>
              <a:rPr lang="es-ES" sz="2800" b="1" dirty="0" smtClean="0">
                <a:solidFill>
                  <a:srgbClr val="FFFF99"/>
                </a:solidFill>
                <a:effectLst>
                  <a:glow rad="101600">
                    <a:srgbClr val="CC6600"/>
                  </a:glow>
                  <a:outerShdw blurRad="38100" dist="38100" dir="2700000" algn="tl">
                    <a:srgbClr val="000000">
                      <a:alpha val="43137"/>
                    </a:srgbClr>
                  </a:outerShdw>
                </a:effectLst>
                <a:latin typeface="Monotype Corsiva" pitchFamily="66" charset="0"/>
              </a:rPr>
              <a:t>Cuan grande es Él</a:t>
            </a:r>
            <a:endParaRPr lang="es-ES" sz="2800" b="1" dirty="0">
              <a:solidFill>
                <a:srgbClr val="FFFF99"/>
              </a:solidFill>
              <a:effectLst>
                <a:glow rad="101600">
                  <a:srgbClr val="CC6600"/>
                </a:glow>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4643438" y="1571612"/>
            <a:ext cx="2483372" cy="523220"/>
          </a:xfrm>
          <a:prstGeom prst="rect">
            <a:avLst/>
          </a:prstGeom>
        </p:spPr>
        <p:txBody>
          <a:bodyPr wrap="none">
            <a:spAutoFit/>
          </a:bodyPr>
          <a:lstStyle/>
          <a:p>
            <a:r>
              <a:rPr lang="es-ES" sz="2800" b="1" dirty="0" smtClean="0">
                <a:solidFill>
                  <a:srgbClr val="FFFF99"/>
                </a:solidFill>
                <a:effectLst>
                  <a:glow rad="101600">
                    <a:srgbClr val="CC6600"/>
                  </a:glow>
                  <a:outerShdw blurRad="38100" dist="38100" dir="2700000" algn="tl">
                    <a:srgbClr val="000000">
                      <a:alpha val="43137"/>
                    </a:srgbClr>
                  </a:outerShdw>
                </a:effectLst>
                <a:latin typeface="Monotype Corsiva" pitchFamily="66" charset="0"/>
              </a:rPr>
              <a:t>Cuan grande es Él</a:t>
            </a:r>
            <a:endParaRPr lang="es-ES" sz="2800" b="1" dirty="0">
              <a:solidFill>
                <a:srgbClr val="FFFF99"/>
              </a:solidFill>
              <a:effectLst>
                <a:glow rad="101600">
                  <a:srgbClr val="CC6600"/>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2428860" y="3214686"/>
            <a:ext cx="4286280" cy="523220"/>
          </a:xfrm>
          <a:prstGeom prst="rect">
            <a:avLst/>
          </a:prstGeom>
        </p:spPr>
        <p:txBody>
          <a:bodyPr wrap="square">
            <a:spAutoFit/>
          </a:bodyPr>
          <a:lstStyle/>
          <a:p>
            <a:pPr algn="ctr"/>
            <a:r>
              <a:rPr lang="es-ES" sz="2800" b="1" dirty="0">
                <a:solidFill>
                  <a:schemeClr val="accent1">
                    <a:lumMod val="40000"/>
                    <a:lumOff val="60000"/>
                  </a:schemeClr>
                </a:solidFill>
                <a:effectLst>
                  <a:glow rad="101600">
                    <a:srgbClr val="0066FF"/>
                  </a:glow>
                  <a:outerShdw blurRad="38100" dist="38100" dir="2700000" algn="tl">
                    <a:srgbClr val="000000">
                      <a:alpha val="43137"/>
                    </a:srgbClr>
                  </a:outerShdw>
                </a:effectLst>
                <a:latin typeface="Monotype Corsiva" pitchFamily="66" charset="0"/>
              </a:rPr>
              <a:t>Mi </a:t>
            </a:r>
            <a:r>
              <a:rPr lang="es-ES" sz="2800" b="1" dirty="0" smtClean="0">
                <a:solidFill>
                  <a:schemeClr val="accent1">
                    <a:lumMod val="40000"/>
                    <a:lumOff val="60000"/>
                  </a:schemeClr>
                </a:solidFill>
                <a:effectLst>
                  <a:glow rad="101600">
                    <a:srgbClr val="0066FF"/>
                  </a:glow>
                  <a:outerShdw blurRad="38100" dist="38100" dir="2700000" algn="tl">
                    <a:srgbClr val="000000">
                      <a:alpha val="43137"/>
                    </a:srgbClr>
                  </a:outerShdw>
                </a:effectLst>
                <a:latin typeface="Monotype Corsiva" pitchFamily="66" charset="0"/>
              </a:rPr>
              <a:t>corazón</a:t>
            </a:r>
            <a:r>
              <a:rPr lang="es-ES" sz="2800" b="1" dirty="0">
                <a:solidFill>
                  <a:schemeClr val="accent1">
                    <a:lumMod val="40000"/>
                    <a:lumOff val="60000"/>
                  </a:schemeClr>
                </a:solidFill>
                <a:effectLst>
                  <a:glow rad="101600">
                    <a:srgbClr val="0066FF"/>
                  </a:glow>
                  <a:outerShdw blurRad="38100" dist="38100" dir="2700000" algn="tl">
                    <a:srgbClr val="000000">
                      <a:alpha val="43137"/>
                    </a:srgbClr>
                  </a:outerShdw>
                </a:effectLst>
                <a:latin typeface="Monotype Corsiva" pitchFamily="66" charset="0"/>
              </a:rPr>
              <a:t>, entona esta </a:t>
            </a:r>
            <a:r>
              <a:rPr lang="es-ES" sz="2800" b="1" dirty="0" smtClean="0">
                <a:solidFill>
                  <a:schemeClr val="accent1">
                    <a:lumMod val="40000"/>
                    <a:lumOff val="60000"/>
                  </a:schemeClr>
                </a:solidFill>
                <a:effectLst>
                  <a:glow rad="101600">
                    <a:srgbClr val="0066FF"/>
                  </a:glow>
                  <a:outerShdw blurRad="38100" dist="38100" dir="2700000" algn="tl">
                    <a:srgbClr val="000000">
                      <a:alpha val="43137"/>
                    </a:srgbClr>
                  </a:outerShdw>
                </a:effectLst>
                <a:latin typeface="Monotype Corsiva" pitchFamily="66" charset="0"/>
              </a:rPr>
              <a:t>canción</a:t>
            </a:r>
            <a:endParaRPr lang="en-US" sz="2800" b="1" dirty="0">
              <a:solidFill>
                <a:schemeClr val="accent1">
                  <a:lumMod val="40000"/>
                  <a:lumOff val="60000"/>
                </a:schemeClr>
              </a:solidFill>
              <a:effectLst>
                <a:glow rad="101600">
                  <a:srgbClr val="0066FF"/>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6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785918" y="1071546"/>
            <a:ext cx="2786082" cy="523220"/>
          </a:xfrm>
          <a:prstGeom prst="rect">
            <a:avLst/>
          </a:prstGeom>
        </p:spPr>
        <p:txBody>
          <a:bodyPr wrap="square">
            <a:spAutoFit/>
          </a:bodyPr>
          <a:lstStyle/>
          <a:p>
            <a:pPr algn="ctr"/>
            <a:r>
              <a:rPr lang="es-ES" sz="2800" b="1" dirty="0" smtClean="0">
                <a:solidFill>
                  <a:srgbClr val="FFFF99"/>
                </a:solidFill>
                <a:effectLst>
                  <a:outerShdw blurRad="38100" dist="38100" dir="2700000" algn="tl">
                    <a:srgbClr val="000000">
                      <a:alpha val="43137"/>
                    </a:srgbClr>
                  </a:outerShdw>
                </a:effectLst>
                <a:latin typeface="Monotype Corsiva" pitchFamily="66" charset="0"/>
              </a:rPr>
              <a:t>Cuan grande es Él</a:t>
            </a:r>
            <a:endParaRPr lang="es-ES" sz="2800" b="1" dirty="0">
              <a:solidFill>
                <a:srgbClr val="FFFF99"/>
              </a:solidFill>
              <a:effectLst>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4500562" y="1928802"/>
            <a:ext cx="2571768" cy="523220"/>
          </a:xfrm>
          <a:prstGeom prst="rect">
            <a:avLst/>
          </a:prstGeom>
        </p:spPr>
        <p:txBody>
          <a:bodyPr wrap="square">
            <a:spAutoFit/>
          </a:bodyPr>
          <a:lstStyle/>
          <a:p>
            <a:pPr algn="ctr"/>
            <a:r>
              <a:rPr lang="es-ES" sz="2800" b="1" dirty="0" smtClean="0">
                <a:solidFill>
                  <a:srgbClr val="FFFF99"/>
                </a:solidFill>
                <a:effectLst>
                  <a:outerShdw blurRad="38100" dist="38100" dir="2700000" algn="tl">
                    <a:srgbClr val="000000">
                      <a:alpha val="43137"/>
                    </a:srgbClr>
                  </a:outerShdw>
                </a:effectLst>
                <a:latin typeface="Monotype Corsiva" pitchFamily="66" charset="0"/>
              </a:rPr>
              <a:t>Cuan grande es Él</a:t>
            </a:r>
            <a:endParaRPr lang="es-ES" sz="2800" b="1" dirty="0">
              <a:solidFill>
                <a:srgbClr val="FFFF99"/>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10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4 Rectángulo"/>
          <p:cNvSpPr/>
          <p:nvPr/>
        </p:nvSpPr>
        <p:spPr>
          <a:xfrm>
            <a:off x="0" y="0"/>
            <a:ext cx="9144000" cy="6858000"/>
          </a:xfrm>
          <a:prstGeom prst="rect">
            <a:avLst/>
          </a:prstGeom>
          <a:blipFill dpi="0" rotWithShape="1">
            <a:blip r:embed="rId2">
              <a:alphaModFix amt="50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 Rectángulo"/>
          <p:cNvSpPr/>
          <p:nvPr/>
        </p:nvSpPr>
        <p:spPr>
          <a:xfrm>
            <a:off x="0" y="0"/>
            <a:ext cx="9144000" cy="6858000"/>
          </a:xfrm>
          <a:prstGeom prst="rect">
            <a:avLst/>
          </a:prstGeom>
          <a:blipFill dpi="0" rotWithShape="1">
            <a:blip r:embed="rId2">
              <a:alphaModFix amt="35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6 Rectángulo"/>
          <p:cNvSpPr/>
          <p:nvPr/>
        </p:nvSpPr>
        <p:spPr>
          <a:xfrm>
            <a:off x="0" y="0"/>
            <a:ext cx="9144000" cy="6858000"/>
          </a:xfrm>
          <a:prstGeom prst="rect">
            <a:avLst/>
          </a:prstGeom>
          <a:blipFill dpi="0" rotWithShape="1">
            <a:blip r:embed="rId2">
              <a:alphaModFix amt="50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7 Rectángulo"/>
          <p:cNvSpPr/>
          <p:nvPr/>
        </p:nvSpPr>
        <p:spPr>
          <a:xfrm>
            <a:off x="0" y="0"/>
            <a:ext cx="9144000" cy="6858000"/>
          </a:xfrm>
          <a:prstGeom prst="rect">
            <a:avLst/>
          </a:prstGeom>
          <a:blipFill dpi="0" rotWithShape="1">
            <a:blip r:embed="rId2">
              <a:alphaModFix amt="80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8 Imagen" descr="Diapositiva75.JPG"/>
          <p:cNvPicPr>
            <a:picLocks noGrp="1" noChangeAspect="1"/>
          </p:cNvPicPr>
          <p:nvPr isPhoto="1"/>
        </p:nvPicPr>
        <p:blipFill>
          <a:blip r:embed="rId3" cstate="print">
            <a:lum/>
          </a:blip>
          <a:stretch>
            <a:fillRect/>
          </a:stretch>
        </p:blipFill>
        <p:spPr>
          <a:xfrm>
            <a:off x="0" y="0"/>
            <a:ext cx="9144000" cy="6764286"/>
          </a:xfrm>
          <a:prstGeom prst="rect">
            <a:avLst/>
          </a:prstGeom>
          <a:noFill/>
          <a:ln>
            <a:noFill/>
          </a:ln>
        </p:spPr>
      </p:pic>
      <p:pic>
        <p:nvPicPr>
          <p:cNvPr id="10" name="9 Imagen" descr="Diapositiva75.JPG"/>
          <p:cNvPicPr>
            <a:picLocks noGrp="1" noChangeAspect="1"/>
          </p:cNvPicPr>
          <p:nvPr isPhoto="1"/>
        </p:nvPicPr>
        <p:blipFill>
          <a:blip r:embed="rId3" cstate="print">
            <a:lum/>
          </a:blip>
          <a:stretch>
            <a:fillRect/>
          </a:stretch>
        </p:blipFill>
        <p:spPr>
          <a:xfrm>
            <a:off x="-1" y="0"/>
            <a:ext cx="9144001" cy="6858000"/>
          </a:xfrm>
          <a:prstGeom prst="rect">
            <a:avLst/>
          </a:prstGeom>
          <a:noFill/>
          <a:ln>
            <a:noFill/>
          </a:ln>
        </p:spPr>
      </p:pic>
    </p:spTree>
  </p:cSld>
  <p:clrMapOvr>
    <a:masterClrMapping/>
  </p:clrMapOvr>
  <p:transition spd="slow" advClick="0" advTm="75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5" presetClass="exit" presetSubtype="10" fill="hold" grpId="0" nodeType="withEffect">
                                  <p:stCondLst>
                                    <p:cond delay="0"/>
                                  </p:stCondLst>
                                  <p:childTnLst>
                                    <p:animEffect transition="out" filter="checkerboard(across)">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1" presetClass="exit" presetSubtype="8" fill="hold" grpId="0" nodeType="withEffect">
                                  <p:stCondLst>
                                    <p:cond delay="0"/>
                                  </p:stCondLst>
                                  <p:childTnLst>
                                    <p:animEffect transition="out" filter="wheel(8)">
                                      <p:cBhvr>
                                        <p:cTn id="13" dur="5000"/>
                                        <p:tgtEl>
                                          <p:spTgt spid="7"/>
                                        </p:tgtEl>
                                      </p:cBhvr>
                                    </p:animEffect>
                                    <p:set>
                                      <p:cBhvr>
                                        <p:cTn id="14" dur="1" fill="hold">
                                          <p:stCondLst>
                                            <p:cond delay="4999"/>
                                          </p:stCondLst>
                                        </p:cTn>
                                        <p:tgtEl>
                                          <p:spTgt spid="7"/>
                                        </p:tgtEl>
                                        <p:attrNameLst>
                                          <p:attrName>style.visibility</p:attrName>
                                        </p:attrNameLst>
                                      </p:cBhvr>
                                      <p:to>
                                        <p:strVal val="hidden"/>
                                      </p:to>
                                    </p:set>
                                  </p:childTnLst>
                                </p:cTn>
                              </p:par>
                              <p:par>
                                <p:cTn id="15" presetID="8" presetClass="exit" presetSubtype="32" fill="hold" grpId="0" nodeType="withEffect">
                                  <p:stCondLst>
                                    <p:cond delay="0"/>
                                  </p:stCondLst>
                                  <p:childTnLst>
                                    <p:animEffect transition="out" filter="diamond(out)">
                                      <p:cBhvr>
                                        <p:cTn id="16" dur="5000"/>
                                        <p:tgtEl>
                                          <p:spTgt spid="8"/>
                                        </p:tgtEl>
                                      </p:cBhvr>
                                    </p:animEffect>
                                    <p:set>
                                      <p:cBhvr>
                                        <p:cTn id="17" dur="1" fill="hold">
                                          <p:stCondLst>
                                            <p:cond delay="4999"/>
                                          </p:stCondLst>
                                        </p:cTn>
                                        <p:tgtEl>
                                          <p:spTgt spid="8"/>
                                        </p:tgtEl>
                                        <p:attrNameLst>
                                          <p:attrName>style.visibility</p:attrName>
                                        </p:attrNameLst>
                                      </p:cBhvr>
                                      <p:to>
                                        <p:strVal val="hidden"/>
                                      </p:to>
                                    </p:set>
                                  </p:childTnLst>
                                </p:cTn>
                              </p:par>
                              <p:par>
                                <p:cTn id="18" presetID="13" presetClass="entr" presetSubtype="16"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plus(in)">
                                      <p:cBhvr>
                                        <p:cTn id="20" dur="5000"/>
                                        <p:tgtEl>
                                          <p:spTgt spid="9"/>
                                        </p:tgtEl>
                                      </p:cBhvr>
                                    </p:animEffect>
                                  </p:childTnLst>
                                </p:cTn>
                              </p:par>
                              <p:par>
                                <p:cTn id="21" presetID="6" presetClass="entr" presetSubtype="16"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circle(in)">
                                      <p:cBhvr>
                                        <p:cTn id="23"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rgbClr val="FF3399"/>
              </a:gs>
              <a:gs pos="25000">
                <a:srgbClr val="FF6633"/>
              </a:gs>
              <a:gs pos="50000">
                <a:srgbClr val="FFFF00"/>
              </a:gs>
              <a:gs pos="75000">
                <a:srgbClr val="01A78F"/>
              </a:gs>
              <a:gs pos="100000">
                <a:srgbClr val="3366FF"/>
              </a:gs>
            </a:gsLst>
            <a:lin ang="81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3 Rectángulo"/>
          <p:cNvSpPr/>
          <p:nvPr/>
        </p:nvSpPr>
        <p:spPr>
          <a:xfrm>
            <a:off x="0" y="0"/>
            <a:ext cx="9144000" cy="6858000"/>
          </a:xfrm>
          <a:prstGeom prst="rect">
            <a:avLst/>
          </a:prstGeom>
          <a:blipFill dpi="0" rotWithShape="1">
            <a:blip r:embed="rId2">
              <a:alphaModFix amt="20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4 Rectángulo"/>
          <p:cNvSpPr/>
          <p:nvPr/>
        </p:nvSpPr>
        <p:spPr>
          <a:xfrm>
            <a:off x="0" y="0"/>
            <a:ext cx="9144000" cy="6858000"/>
          </a:xfrm>
          <a:prstGeom prst="rect">
            <a:avLst/>
          </a:prstGeom>
          <a:blipFill dpi="0" rotWithShape="1">
            <a:blip r:embed="rId2">
              <a:alphaModFix amt="35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 Rectángulo"/>
          <p:cNvSpPr/>
          <p:nvPr/>
        </p:nvSpPr>
        <p:spPr>
          <a:xfrm>
            <a:off x="0" y="0"/>
            <a:ext cx="9144000" cy="6858000"/>
          </a:xfrm>
          <a:prstGeom prst="rect">
            <a:avLst/>
          </a:prstGeom>
          <a:blipFill dpi="0" rotWithShape="1">
            <a:blip r:embed="rId2">
              <a:alphaModFix amt="70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6 Rectángulo"/>
          <p:cNvSpPr/>
          <p:nvPr/>
        </p:nvSpPr>
        <p:spPr>
          <a:xfrm>
            <a:off x="0" y="0"/>
            <a:ext cx="9144000" cy="6858000"/>
          </a:xfrm>
          <a:prstGeom prst="rect">
            <a:avLst/>
          </a:prstGeom>
          <a:blipFill dpi="0" rotWithShape="1">
            <a:blip r:embed="rId2">
              <a:alphaModFix amt="45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299" name="Picture 3" descr="C:\Documents and Settings\Administrador\Escritorio\Imagen10.jpg"/>
          <p:cNvPicPr>
            <a:picLocks noChangeAspect="1" noChangeArrowheads="1"/>
          </p:cNvPicPr>
          <p:nvPr/>
        </p:nvPicPr>
        <p:blipFill>
          <a:blip r:embed="rId2"/>
          <a:srcRect/>
          <a:stretch>
            <a:fillRect/>
          </a:stretch>
        </p:blipFill>
        <p:spPr bwMode="auto">
          <a:xfrm>
            <a:off x="0" y="0"/>
            <a:ext cx="9137311" cy="6858000"/>
          </a:xfrm>
          <a:prstGeom prst="rect">
            <a:avLst/>
          </a:prstGeom>
          <a:noFill/>
        </p:spPr>
      </p:pic>
    </p:spTree>
  </p:cSld>
  <p:clrMapOvr>
    <a:masterClrMapping/>
  </p:clrMapOvr>
  <p:transition spd="slow" advClick="0"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grpId="0"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ppt_w"/>
                                          </p:val>
                                        </p:tav>
                                      </p:tavLst>
                                    </p:anim>
                                    <p:anim calcmode="lin" valueType="num">
                                      <p:cBhvr>
                                        <p:cTn id="7" dur="5000"/>
                                        <p:tgtEl>
                                          <p:spTgt spid="4"/>
                                        </p:tgtEl>
                                        <p:attrNameLst>
                                          <p:attrName>ppt_h</p:attrName>
                                        </p:attrNameLst>
                                      </p:cBhvr>
                                      <p:tavLst>
                                        <p:tav tm="0">
                                          <p:val>
                                            <p:strVal val="ppt_h"/>
                                          </p:val>
                                        </p:tav>
                                        <p:tav tm="100000">
                                          <p:val>
                                            <p:strVal val="4*ppt_h"/>
                                          </p:val>
                                        </p:tav>
                                      </p:tavLst>
                                    </p:anim>
                                    <p:set>
                                      <p:cBhvr>
                                        <p:cTn id="8" dur="1" fill="hold">
                                          <p:stCondLst>
                                            <p:cond delay="4999"/>
                                          </p:stCondLst>
                                        </p:cTn>
                                        <p:tgtEl>
                                          <p:spTgt spid="4"/>
                                        </p:tgtEl>
                                        <p:attrNameLst>
                                          <p:attrName>style.visibility</p:attrName>
                                        </p:attrNameLst>
                                      </p:cBhvr>
                                      <p:to>
                                        <p:strVal val="hidden"/>
                                      </p:to>
                                    </p:set>
                                  </p:childTnLst>
                                </p:cTn>
                              </p:par>
                              <p:par>
                                <p:cTn id="9" presetID="18" presetClass="exit" presetSubtype="6" fill="hold" grpId="0" nodeType="withEffect">
                                  <p:stCondLst>
                                    <p:cond delay="0"/>
                                  </p:stCondLst>
                                  <p:childTnLst>
                                    <p:animEffect transition="out" filter="strips(downRigh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0" presetClass="exit" presetSubtype="0" fill="hold" grpId="0" nodeType="withEffect">
                                  <p:stCondLst>
                                    <p:cond delay="0"/>
                                  </p:stCondLst>
                                  <p:childTnLst>
                                    <p:animEffect transition="out" filter="wedge">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23" presetClass="exit" presetSubtype="32" fill="hold" grpId="0" nodeType="withEffect">
                                  <p:stCondLst>
                                    <p:cond delay="0"/>
                                  </p:stCondLst>
                                  <p:childTnLst>
                                    <p:anim calcmode="lin" valueType="num">
                                      <p:cBhvr>
                                        <p:cTn id="16" dur="5000"/>
                                        <p:tgtEl>
                                          <p:spTgt spid="7"/>
                                        </p:tgtEl>
                                        <p:attrNameLst>
                                          <p:attrName>ppt_w</p:attrName>
                                        </p:attrNameLst>
                                      </p:cBhvr>
                                      <p:tavLst>
                                        <p:tav tm="0">
                                          <p:val>
                                            <p:strVal val="ppt_w"/>
                                          </p:val>
                                        </p:tav>
                                        <p:tav tm="100000">
                                          <p:val>
                                            <p:fltVal val="0"/>
                                          </p:val>
                                        </p:tav>
                                      </p:tavLst>
                                    </p:anim>
                                    <p:anim calcmode="lin" valueType="num">
                                      <p:cBhvr>
                                        <p:cTn id="17" dur="5000"/>
                                        <p:tgtEl>
                                          <p:spTgt spid="7"/>
                                        </p:tgtEl>
                                        <p:attrNameLst>
                                          <p:attrName>ppt_h</p:attrName>
                                        </p:attrNameLst>
                                      </p:cBhvr>
                                      <p:tavLst>
                                        <p:tav tm="0">
                                          <p:val>
                                            <p:strVal val="ppt_h"/>
                                          </p:val>
                                        </p:tav>
                                        <p:tav tm="100000">
                                          <p:val>
                                            <p:fltVal val="0"/>
                                          </p:val>
                                        </p:tav>
                                      </p:tavLst>
                                    </p:anim>
                                    <p:set>
                                      <p:cBhvr>
                                        <p:cTn id="18" dur="1" fill="hold">
                                          <p:stCondLst>
                                            <p:cond delay="4999"/>
                                          </p:stCondLst>
                                        </p:cTn>
                                        <p:tgtEl>
                                          <p:spTgt spid="7"/>
                                        </p:tgtEl>
                                        <p:attrNameLst>
                                          <p:attrName>style.visibility</p:attrName>
                                        </p:attrNameLst>
                                      </p:cBhvr>
                                      <p:to>
                                        <p:strVal val="hidden"/>
                                      </p:to>
                                    </p:set>
                                  </p:childTnLst>
                                </p:cTn>
                              </p:par>
                              <p:par>
                                <p:cTn id="19" presetID="16" presetClass="entr" presetSubtype="26" fill="hold" nodeType="withEffect">
                                  <p:stCondLst>
                                    <p:cond delay="0"/>
                                  </p:stCondLst>
                                  <p:childTnLst>
                                    <p:set>
                                      <p:cBhvr>
                                        <p:cTn id="20" dur="1" fill="hold">
                                          <p:stCondLst>
                                            <p:cond delay="0"/>
                                          </p:stCondLst>
                                        </p:cTn>
                                        <p:tgtEl>
                                          <p:spTgt spid="55299"/>
                                        </p:tgtEl>
                                        <p:attrNameLst>
                                          <p:attrName>style.visibility</p:attrName>
                                        </p:attrNameLst>
                                      </p:cBhvr>
                                      <p:to>
                                        <p:strVal val="visible"/>
                                      </p:to>
                                    </p:set>
                                    <p:animEffect transition="in" filter="barn(inHorizontal)">
                                      <p:cBhvr>
                                        <p:cTn id="21" dur="5000"/>
                                        <p:tgtEl>
                                          <p:spTgt spid="55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rgbClr val="FFF200"/>
              </a:gs>
              <a:gs pos="45000">
                <a:srgbClr val="FF7A00"/>
              </a:gs>
              <a:gs pos="70000">
                <a:srgbClr val="FF0300"/>
              </a:gs>
              <a:gs pos="100000">
                <a:srgbClr val="4D0808"/>
              </a:gs>
            </a:gsLst>
            <a:path path="shap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3 Rectángulo"/>
          <p:cNvSpPr/>
          <p:nvPr/>
        </p:nvSpPr>
        <p:spPr>
          <a:xfrm>
            <a:off x="0" y="0"/>
            <a:ext cx="9144000" cy="6858000"/>
          </a:xfrm>
          <a:prstGeom prst="rect">
            <a:avLst/>
          </a:prstGeom>
          <a:blipFill dpi="0" rotWithShape="1">
            <a:blip r:embed="rId2">
              <a:alphaModFix amt="25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4 Rectángulo"/>
          <p:cNvSpPr/>
          <p:nvPr/>
        </p:nvSpPr>
        <p:spPr>
          <a:xfrm>
            <a:off x="0" y="0"/>
            <a:ext cx="9144000" cy="6858000"/>
          </a:xfrm>
          <a:prstGeom prst="rect">
            <a:avLst/>
          </a:prstGeom>
          <a:blipFill dpi="0" rotWithShape="1">
            <a:blip r:embed="rId2">
              <a:alphaModFix amt="40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 Rectángulo"/>
          <p:cNvSpPr/>
          <p:nvPr/>
        </p:nvSpPr>
        <p:spPr>
          <a:xfrm>
            <a:off x="0" y="0"/>
            <a:ext cx="9144000" cy="6858000"/>
          </a:xfrm>
          <a:prstGeom prst="rect">
            <a:avLst/>
          </a:prstGeom>
          <a:blipFill dpi="0" rotWithShape="1">
            <a:blip r:embed="rId2">
              <a:alphaModFix amt="55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6 Rectángulo"/>
          <p:cNvSpPr/>
          <p:nvPr/>
        </p:nvSpPr>
        <p:spPr>
          <a:xfrm>
            <a:off x="0" y="0"/>
            <a:ext cx="9144000" cy="6858000"/>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advClick="0" advTm="8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5000"/>
                                        <p:tgtEl>
                                          <p:spTgt spid="4"/>
                                        </p:tgtEl>
                                        <p:attrNameLst>
                                          <p:attrName>ppt_w</p:attrName>
                                        </p:attrNameLst>
                                      </p:cBhvr>
                                      <p:tavLst>
                                        <p:tav tm="0">
                                          <p:val>
                                            <p:strVal val="ppt_w"/>
                                          </p:val>
                                        </p:tav>
                                        <p:tav tm="100000">
                                          <p:val>
                                            <p:fltVal val="0"/>
                                          </p:val>
                                        </p:tav>
                                      </p:tavLst>
                                    </p:anim>
                                    <p:anim calcmode="lin" valueType="num">
                                      <p:cBhvr>
                                        <p:cTn id="7" dur="5000"/>
                                        <p:tgtEl>
                                          <p:spTgt spid="4"/>
                                        </p:tgtEl>
                                        <p:attrNameLst>
                                          <p:attrName>ppt_h</p:attrName>
                                        </p:attrNameLst>
                                      </p:cBhvr>
                                      <p:tavLst>
                                        <p:tav tm="0">
                                          <p:val>
                                            <p:strVal val="ppt_h"/>
                                          </p:val>
                                        </p:tav>
                                        <p:tav tm="100000">
                                          <p:val>
                                            <p:fltVal val="0"/>
                                          </p:val>
                                        </p:tav>
                                      </p:tavLst>
                                    </p:anim>
                                    <p:anim calcmode="lin" valueType="num">
                                      <p:cBhvr>
                                        <p:cTn id="8" dur="5000"/>
                                        <p:tgtEl>
                                          <p:spTgt spid="4"/>
                                        </p:tgtEl>
                                        <p:attrNameLst>
                                          <p:attrName>ppt_x</p:attrName>
                                        </p:attrNameLst>
                                      </p:cBhvr>
                                      <p:tavLst>
                                        <p:tav tm="0">
                                          <p:val>
                                            <p:strVal val="ppt_x"/>
                                          </p:val>
                                        </p:tav>
                                        <p:tav tm="100000">
                                          <p:val>
                                            <p:fltVal val="0.5"/>
                                          </p:val>
                                        </p:tav>
                                      </p:tavLst>
                                    </p:anim>
                                    <p:anim calcmode="lin" valueType="num">
                                      <p:cBhvr>
                                        <p:cTn id="9" dur="5000"/>
                                        <p:tgtEl>
                                          <p:spTgt spid="4"/>
                                        </p:tgtEl>
                                        <p:attrNameLst>
                                          <p:attrName>ppt_y</p:attrName>
                                        </p:attrNameLst>
                                      </p:cBhvr>
                                      <p:tavLst>
                                        <p:tav tm="0">
                                          <p:val>
                                            <p:strVal val="ppt_y"/>
                                          </p:val>
                                        </p:tav>
                                        <p:tav tm="100000">
                                          <p:val>
                                            <p:fltVal val="0.5"/>
                                          </p:val>
                                        </p:tav>
                                      </p:tavLst>
                                    </p:anim>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3" presetClass="entr" presetSubtype="3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plus(out)">
                                      <p:cBhvr>
                                        <p:cTn id="1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857224" y="2071678"/>
            <a:ext cx="4857784" cy="461665"/>
          </a:xfrm>
          <a:prstGeom prst="rect">
            <a:avLst/>
          </a:prstGeom>
          <a:noFill/>
        </p:spPr>
        <p:txBody>
          <a:bodyPr wrap="square" rtlCol="0">
            <a:spAutoFit/>
          </a:bodyPr>
          <a:lstStyle/>
          <a:p>
            <a:pPr algn="ctr"/>
            <a:r>
              <a:rPr lang="es-ES" sz="2400" b="1" dirty="0" smtClean="0">
                <a:solidFill>
                  <a:srgbClr val="CCFF66"/>
                </a:solidFill>
                <a:effectLst>
                  <a:glow rad="101600">
                    <a:srgbClr val="669900"/>
                  </a:glow>
                  <a:outerShdw blurRad="38100" dist="38100" dir="2700000" algn="tl">
                    <a:srgbClr val="000000">
                      <a:alpha val="43137"/>
                    </a:srgbClr>
                  </a:outerShdw>
                </a:effectLst>
                <a:latin typeface="Monotype Corsiva" pitchFamily="66" charset="0"/>
              </a:rPr>
              <a:t>Cuando el Señor me llame a su presencia</a:t>
            </a:r>
            <a:endParaRPr lang="en-US" sz="2400" b="1" dirty="0">
              <a:solidFill>
                <a:srgbClr val="CCFF66"/>
              </a:solidFill>
              <a:effectLst>
                <a:glow rad="101600">
                  <a:srgbClr val="669900"/>
                </a:glow>
                <a:outerShdw blurRad="38100" dist="38100" dir="2700000" algn="tl">
                  <a:srgbClr val="000000">
                    <a:alpha val="43137"/>
                  </a:srgbClr>
                </a:outerShdw>
              </a:effectLst>
              <a:latin typeface="Monotype Corsiva" pitchFamily="66" charset="0"/>
            </a:endParaRPr>
          </a:p>
        </p:txBody>
      </p:sp>
      <p:sp>
        <p:nvSpPr>
          <p:cNvPr id="4" name="3 CuadroTexto"/>
          <p:cNvSpPr txBox="1"/>
          <p:nvPr/>
        </p:nvSpPr>
        <p:spPr>
          <a:xfrm>
            <a:off x="2786050" y="3000372"/>
            <a:ext cx="4786346" cy="461665"/>
          </a:xfrm>
          <a:prstGeom prst="rect">
            <a:avLst/>
          </a:prstGeom>
          <a:noFill/>
        </p:spPr>
        <p:txBody>
          <a:bodyPr wrap="square" rtlCol="0">
            <a:spAutoFit/>
          </a:bodyPr>
          <a:lstStyle/>
          <a:p>
            <a:pPr algn="ctr"/>
            <a:r>
              <a:rPr lang="es-ES" sz="2400" b="1" dirty="0" smtClean="0">
                <a:solidFill>
                  <a:srgbClr val="CCFF66"/>
                </a:solidFill>
                <a:effectLst>
                  <a:glow rad="101600">
                    <a:srgbClr val="669900"/>
                  </a:glow>
                  <a:outerShdw blurRad="38100" dist="38100" dir="2700000" algn="tl">
                    <a:srgbClr val="000000">
                      <a:alpha val="43137"/>
                    </a:srgbClr>
                  </a:outerShdw>
                </a:effectLst>
                <a:latin typeface="Monotype Corsiva" pitchFamily="66" charset="0"/>
              </a:rPr>
              <a:t>Al dulce hogar, al cielo de esplendor</a:t>
            </a:r>
            <a:endParaRPr lang="en-US" sz="2400" b="1" dirty="0">
              <a:solidFill>
                <a:srgbClr val="CCFF66"/>
              </a:solidFill>
              <a:effectLst>
                <a:glow rad="101600">
                  <a:srgbClr val="669900"/>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15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7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uadroTexto"/>
          <p:cNvSpPr txBox="1"/>
          <p:nvPr/>
        </p:nvSpPr>
        <p:spPr>
          <a:xfrm>
            <a:off x="2857488" y="857232"/>
            <a:ext cx="4786346" cy="461665"/>
          </a:xfrm>
          <a:prstGeom prst="rect">
            <a:avLst/>
          </a:prstGeom>
          <a:noFill/>
        </p:spPr>
        <p:txBody>
          <a:bodyPr wrap="square" rtlCol="0">
            <a:spAutoFit/>
          </a:bodyPr>
          <a:lstStyle/>
          <a:p>
            <a:pPr algn="ctr"/>
            <a:r>
              <a:rPr lang="es-ES" sz="2400" b="1" dirty="0" smtClean="0">
                <a:solidFill>
                  <a:srgbClr val="FFFF00"/>
                </a:solidFill>
                <a:effectLst>
                  <a:glow rad="139700">
                    <a:srgbClr val="996633"/>
                  </a:glow>
                  <a:outerShdw blurRad="38100" dist="38100" dir="2700000" algn="tl">
                    <a:srgbClr val="000000">
                      <a:alpha val="43137"/>
                    </a:srgbClr>
                  </a:outerShdw>
                </a:effectLst>
                <a:latin typeface="Monotype Corsiva" pitchFamily="66" charset="0"/>
              </a:rPr>
              <a:t>Le adoraré, cantando la grandeza</a:t>
            </a:r>
            <a:endParaRPr lang="es-ES" sz="2400" b="1" dirty="0">
              <a:solidFill>
                <a:srgbClr val="FFFF00"/>
              </a:solidFill>
              <a:effectLst>
                <a:glow rad="139700">
                  <a:srgbClr val="996633"/>
                </a:glow>
                <a:outerShdw blurRad="38100" dist="38100" dir="2700000" algn="tl">
                  <a:srgbClr val="000000">
                    <a:alpha val="43137"/>
                  </a:srgbClr>
                </a:outerShdw>
              </a:effectLst>
              <a:latin typeface="Monotype Corsiva" pitchFamily="66" charset="0"/>
            </a:endParaRPr>
          </a:p>
        </p:txBody>
      </p:sp>
      <p:sp>
        <p:nvSpPr>
          <p:cNvPr id="4" name="3 CuadroTexto"/>
          <p:cNvSpPr txBox="1"/>
          <p:nvPr/>
        </p:nvSpPr>
        <p:spPr>
          <a:xfrm>
            <a:off x="1000100" y="2000240"/>
            <a:ext cx="4786346" cy="461665"/>
          </a:xfrm>
          <a:prstGeom prst="rect">
            <a:avLst/>
          </a:prstGeom>
          <a:noFill/>
        </p:spPr>
        <p:txBody>
          <a:bodyPr wrap="square" rtlCol="0">
            <a:spAutoFit/>
          </a:bodyPr>
          <a:lstStyle/>
          <a:p>
            <a:pPr algn="ctr"/>
            <a:r>
              <a:rPr lang="es-ES" sz="2400" b="1" dirty="0" smtClean="0">
                <a:solidFill>
                  <a:srgbClr val="FFFF00"/>
                </a:solidFill>
                <a:effectLst>
                  <a:glow rad="139700">
                    <a:srgbClr val="996633"/>
                  </a:glow>
                  <a:outerShdw blurRad="38100" dist="38100" dir="2700000" algn="tl">
                    <a:srgbClr val="000000">
                      <a:alpha val="43137"/>
                    </a:srgbClr>
                  </a:outerShdw>
                </a:effectLst>
                <a:latin typeface="Monotype Corsiva" pitchFamily="66" charset="0"/>
              </a:rPr>
              <a:t>De su poder y su  infinito  amor</a:t>
            </a:r>
            <a:endParaRPr lang="en-US" sz="2400" b="1" dirty="0">
              <a:solidFill>
                <a:srgbClr val="FFFF00"/>
              </a:solidFill>
              <a:effectLst>
                <a:glow rad="139700">
                  <a:srgbClr val="996633"/>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15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7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4214810" y="2143116"/>
            <a:ext cx="4143404" cy="461665"/>
          </a:xfrm>
          <a:prstGeom prst="rect">
            <a:avLst/>
          </a:prstGeom>
        </p:spPr>
        <p:txBody>
          <a:bodyPr wrap="square">
            <a:spAutoFit/>
          </a:bodyPr>
          <a:lstStyle/>
          <a:p>
            <a:pPr algn="ctr"/>
            <a:r>
              <a:rPr lang="es-ES" sz="2400" b="1" dirty="0">
                <a:solidFill>
                  <a:schemeClr val="bg1"/>
                </a:solidFill>
                <a:effectLst>
                  <a:outerShdw blurRad="38100" dist="38100" dir="2700000" algn="tl">
                    <a:srgbClr val="000000">
                      <a:alpha val="43137"/>
                    </a:srgbClr>
                  </a:outerShdw>
                </a:effectLst>
                <a:latin typeface="Monotype Corsiva" pitchFamily="66" charset="0"/>
              </a:rPr>
              <a:t>Mi </a:t>
            </a:r>
            <a:r>
              <a:rPr lang="es-ES" sz="2400" b="1" dirty="0" smtClean="0">
                <a:solidFill>
                  <a:schemeClr val="bg1"/>
                </a:solidFill>
                <a:effectLst>
                  <a:outerShdw blurRad="38100" dist="38100" dir="2700000" algn="tl">
                    <a:srgbClr val="000000">
                      <a:alpha val="43137"/>
                    </a:srgbClr>
                  </a:outerShdw>
                </a:effectLst>
                <a:latin typeface="Monotype Corsiva" pitchFamily="66" charset="0"/>
              </a:rPr>
              <a:t>corazón</a:t>
            </a:r>
            <a:r>
              <a:rPr lang="es-ES" sz="2400" b="1" dirty="0">
                <a:solidFill>
                  <a:schemeClr val="bg1"/>
                </a:solidFill>
                <a:effectLst>
                  <a:outerShdw blurRad="38100" dist="38100" dir="2700000" algn="tl">
                    <a:srgbClr val="000000">
                      <a:alpha val="43137"/>
                    </a:srgbClr>
                  </a:outerShdw>
                </a:effectLst>
                <a:latin typeface="Monotype Corsiva" pitchFamily="66" charset="0"/>
              </a:rPr>
              <a:t>, entona esta </a:t>
            </a:r>
            <a:r>
              <a:rPr lang="es-ES" sz="2400" b="1" dirty="0" smtClean="0">
                <a:solidFill>
                  <a:schemeClr val="bg1"/>
                </a:solidFill>
                <a:effectLst>
                  <a:outerShdw blurRad="38100" dist="38100" dir="2700000" algn="tl">
                    <a:srgbClr val="000000">
                      <a:alpha val="43137"/>
                    </a:srgbClr>
                  </a:outerShdw>
                </a:effectLst>
                <a:latin typeface="Monotype Corsiva" pitchFamily="66" charset="0"/>
              </a:rPr>
              <a:t>canción</a:t>
            </a:r>
            <a:endParaRPr lang="en-US" sz="2400" b="1" dirty="0">
              <a:solidFill>
                <a:schemeClr val="bg1"/>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2071670" y="1285860"/>
            <a:ext cx="2483372" cy="523220"/>
          </a:xfrm>
          <a:prstGeom prst="rect">
            <a:avLst/>
          </a:prstGeom>
        </p:spPr>
        <p:txBody>
          <a:bodyPr wrap="none">
            <a:spAutoFit/>
          </a:bodyPr>
          <a:lstStyle/>
          <a:p>
            <a:r>
              <a:rPr lang="es-ES" sz="2800" b="1" dirty="0" smtClean="0">
                <a:solidFill>
                  <a:srgbClr val="FFFF99"/>
                </a:solidFill>
                <a:effectLst>
                  <a:glow rad="101600">
                    <a:srgbClr val="CC6600"/>
                  </a:glow>
                  <a:outerShdw blurRad="38100" dist="38100" dir="2700000" algn="tl">
                    <a:srgbClr val="000000">
                      <a:alpha val="43137"/>
                    </a:srgbClr>
                  </a:outerShdw>
                </a:effectLst>
                <a:latin typeface="Monotype Corsiva" pitchFamily="66" charset="0"/>
              </a:rPr>
              <a:t>Cuan grande es Él</a:t>
            </a:r>
            <a:endParaRPr lang="es-ES" sz="2800" b="1" dirty="0">
              <a:solidFill>
                <a:srgbClr val="FFFF99"/>
              </a:solidFill>
              <a:effectLst>
                <a:glow rad="101600">
                  <a:srgbClr val="CC6600"/>
                </a:glow>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4500562" y="2071678"/>
            <a:ext cx="2483372" cy="523220"/>
          </a:xfrm>
          <a:prstGeom prst="rect">
            <a:avLst/>
          </a:prstGeom>
        </p:spPr>
        <p:txBody>
          <a:bodyPr wrap="none">
            <a:spAutoFit/>
          </a:bodyPr>
          <a:lstStyle/>
          <a:p>
            <a:r>
              <a:rPr lang="es-ES" sz="2800" b="1" dirty="0" smtClean="0">
                <a:solidFill>
                  <a:srgbClr val="FFFF99"/>
                </a:solidFill>
                <a:effectLst>
                  <a:glow rad="101600">
                    <a:srgbClr val="CC6600"/>
                  </a:glow>
                  <a:outerShdw blurRad="38100" dist="38100" dir="2700000" algn="tl">
                    <a:srgbClr val="000000">
                      <a:alpha val="43137"/>
                    </a:srgbClr>
                  </a:outerShdw>
                </a:effectLst>
                <a:latin typeface="Monotype Corsiva" pitchFamily="66" charset="0"/>
              </a:rPr>
              <a:t>Cuan grande es Él</a:t>
            </a:r>
            <a:endParaRPr lang="es-ES" sz="2800" b="1" dirty="0">
              <a:solidFill>
                <a:srgbClr val="FFFF99"/>
              </a:solidFill>
              <a:effectLst>
                <a:glow rad="101600">
                  <a:srgbClr val="CC6600"/>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4857720" y="285728"/>
            <a:ext cx="4286280" cy="523220"/>
          </a:xfrm>
          <a:prstGeom prst="rect">
            <a:avLst/>
          </a:prstGeom>
        </p:spPr>
        <p:txBody>
          <a:bodyPr wrap="square">
            <a:spAutoFit/>
          </a:bodyPr>
          <a:lstStyle/>
          <a:p>
            <a:pPr algn="ctr"/>
            <a:r>
              <a:rPr lang="es-ES" sz="28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Mi </a:t>
            </a:r>
            <a:r>
              <a:rPr lang="es-ES" sz="2800" b="1" dirty="0" smtClean="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corazón</a:t>
            </a:r>
            <a:r>
              <a:rPr lang="es-ES" sz="28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 entona esta </a:t>
            </a:r>
            <a:r>
              <a:rPr lang="es-ES" sz="2800" b="1" dirty="0" smtClean="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canción</a:t>
            </a:r>
            <a:endParaRPr lang="en-US" sz="28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643042" y="571480"/>
            <a:ext cx="2786082" cy="523220"/>
          </a:xfrm>
          <a:prstGeom prst="rect">
            <a:avLst/>
          </a:prstGeom>
        </p:spPr>
        <p:txBody>
          <a:bodyPr wrap="square">
            <a:spAutoFit/>
          </a:bodyPr>
          <a:lstStyle/>
          <a:p>
            <a:pPr algn="ctr"/>
            <a:r>
              <a:rPr lang="es-ES" sz="2800" b="1" dirty="0" smtClean="0">
                <a:solidFill>
                  <a:srgbClr val="FFCCCC"/>
                </a:solidFill>
                <a:effectLst>
                  <a:glow rad="101600">
                    <a:srgbClr val="CC0000"/>
                  </a:glow>
                  <a:outerShdw blurRad="38100" dist="38100" dir="2700000" algn="tl">
                    <a:srgbClr val="000000">
                      <a:alpha val="43137"/>
                    </a:srgbClr>
                  </a:outerShdw>
                </a:effectLst>
                <a:latin typeface="Monotype Corsiva" pitchFamily="66" charset="0"/>
              </a:rPr>
              <a:t>Cuan grande es Él</a:t>
            </a:r>
            <a:endParaRPr lang="es-ES" sz="2800" b="1" dirty="0">
              <a:solidFill>
                <a:srgbClr val="FFCCCC"/>
              </a:solidFill>
              <a:effectLst>
                <a:glow rad="101600">
                  <a:srgbClr val="CC0000"/>
                </a:glow>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4429124" y="1357298"/>
            <a:ext cx="2571768" cy="523220"/>
          </a:xfrm>
          <a:prstGeom prst="rect">
            <a:avLst/>
          </a:prstGeom>
        </p:spPr>
        <p:txBody>
          <a:bodyPr wrap="square">
            <a:spAutoFit/>
          </a:bodyPr>
          <a:lstStyle/>
          <a:p>
            <a:pPr algn="ctr"/>
            <a:r>
              <a:rPr lang="es-ES" sz="2800" b="1" dirty="0" smtClean="0">
                <a:solidFill>
                  <a:srgbClr val="FFCCCC"/>
                </a:solidFill>
                <a:effectLst>
                  <a:glow rad="101600">
                    <a:srgbClr val="CC0000"/>
                  </a:glow>
                  <a:outerShdw blurRad="38100" dist="38100" dir="2700000" algn="tl">
                    <a:srgbClr val="000000">
                      <a:alpha val="43137"/>
                    </a:srgbClr>
                  </a:outerShdw>
                </a:effectLst>
                <a:latin typeface="Monotype Corsiva" pitchFamily="66" charset="0"/>
              </a:rPr>
              <a:t>Cuan grande es Él</a:t>
            </a:r>
            <a:endParaRPr lang="es-ES" sz="2800" b="1" dirty="0">
              <a:solidFill>
                <a:srgbClr val="FFCCCC"/>
              </a:solidFill>
              <a:effectLst>
                <a:glow rad="101600">
                  <a:srgbClr val="CC0000"/>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2143108" y="4214818"/>
            <a:ext cx="4429156" cy="523220"/>
          </a:xfrm>
          <a:prstGeom prst="rect">
            <a:avLst/>
          </a:prstGeom>
        </p:spPr>
        <p:txBody>
          <a:bodyPr wrap="square">
            <a:spAutoFit/>
          </a:bodyPr>
          <a:lstStyle/>
          <a:p>
            <a:pPr algn="ctr"/>
            <a:r>
              <a:rPr lang="es-ES" sz="28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Mi </a:t>
            </a:r>
            <a:r>
              <a:rPr lang="es-ES" sz="2800" b="1" dirty="0" smtClean="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corazón</a:t>
            </a:r>
            <a:r>
              <a:rPr lang="es-ES" sz="28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 entona esta </a:t>
            </a:r>
            <a:r>
              <a:rPr lang="es-ES" sz="2800" b="1" dirty="0" smtClean="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rPr>
              <a:t>canción</a:t>
            </a:r>
            <a:endParaRPr lang="en-US" sz="2800" b="1" dirty="0">
              <a:solidFill>
                <a:schemeClr val="accent1">
                  <a:lumMod val="20000"/>
                  <a:lumOff val="80000"/>
                </a:schemeClr>
              </a:solidFill>
              <a:effectLst>
                <a:glow rad="101600">
                  <a:srgbClr val="0066FF"/>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643042" y="571480"/>
            <a:ext cx="2483372" cy="523220"/>
          </a:xfrm>
          <a:prstGeom prst="rect">
            <a:avLst/>
          </a:prstGeom>
        </p:spPr>
        <p:txBody>
          <a:bodyPr wrap="none">
            <a:spAutoFit/>
          </a:bodyPr>
          <a:lstStyle/>
          <a:p>
            <a:r>
              <a:rPr lang="es-ES" sz="2800" b="1" dirty="0" smtClean="0">
                <a:solidFill>
                  <a:srgbClr val="FFCCCC"/>
                </a:solidFill>
                <a:effectLst>
                  <a:glow rad="101600">
                    <a:srgbClr val="CC0000"/>
                  </a:glow>
                  <a:outerShdw blurRad="38100" dist="38100" dir="2700000" algn="tl">
                    <a:srgbClr val="000000">
                      <a:alpha val="43137"/>
                    </a:srgbClr>
                  </a:outerShdw>
                </a:effectLst>
                <a:latin typeface="Monotype Corsiva" pitchFamily="66" charset="0"/>
              </a:rPr>
              <a:t>Cuan grande es Él</a:t>
            </a:r>
            <a:endParaRPr lang="es-ES" sz="2800" b="1" dirty="0">
              <a:solidFill>
                <a:srgbClr val="FFCCCC"/>
              </a:solidFill>
              <a:effectLst>
                <a:glow rad="101600">
                  <a:srgbClr val="CC0000"/>
                </a:glow>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4714876" y="1142984"/>
            <a:ext cx="2483372" cy="523220"/>
          </a:xfrm>
          <a:prstGeom prst="rect">
            <a:avLst/>
          </a:prstGeom>
        </p:spPr>
        <p:txBody>
          <a:bodyPr wrap="none">
            <a:spAutoFit/>
          </a:bodyPr>
          <a:lstStyle/>
          <a:p>
            <a:r>
              <a:rPr lang="es-ES" sz="2800" b="1" dirty="0" smtClean="0">
                <a:solidFill>
                  <a:srgbClr val="FFCCCC"/>
                </a:solidFill>
                <a:effectLst>
                  <a:glow rad="101600">
                    <a:srgbClr val="CC0000"/>
                  </a:glow>
                  <a:outerShdw blurRad="38100" dist="38100" dir="2700000" algn="tl">
                    <a:srgbClr val="000000">
                      <a:alpha val="43137"/>
                    </a:srgbClr>
                  </a:outerShdw>
                </a:effectLst>
                <a:latin typeface="Monotype Corsiva" pitchFamily="66" charset="0"/>
              </a:rPr>
              <a:t>Cuan grande es Él</a:t>
            </a:r>
            <a:endParaRPr lang="es-ES" sz="2800" b="1" dirty="0">
              <a:solidFill>
                <a:srgbClr val="FFCCCC"/>
              </a:solidFill>
              <a:effectLst>
                <a:glow rad="101600">
                  <a:srgbClr val="CC0000"/>
                </a:glow>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428596" y="2071678"/>
            <a:ext cx="4500594" cy="523220"/>
          </a:xfrm>
          <a:prstGeom prst="rect">
            <a:avLst/>
          </a:prstGeom>
        </p:spPr>
        <p:txBody>
          <a:bodyPr wrap="square">
            <a:spAutoFit/>
          </a:bodyPr>
          <a:lstStyle/>
          <a:p>
            <a:pPr algn="ctr"/>
            <a:r>
              <a:rPr lang="es-ES" sz="2800" b="1" dirty="0">
                <a:solidFill>
                  <a:srgbClr val="FFFF00"/>
                </a:solidFill>
                <a:effectLst>
                  <a:outerShdw blurRad="38100" dist="38100" dir="2700000" algn="tl">
                    <a:srgbClr val="000000">
                      <a:alpha val="43137"/>
                    </a:srgbClr>
                  </a:outerShdw>
                </a:effectLst>
                <a:latin typeface="Monotype Corsiva" pitchFamily="66" charset="0"/>
              </a:rPr>
              <a:t>Mi </a:t>
            </a:r>
            <a:r>
              <a:rPr lang="es-ES" sz="2800" b="1" dirty="0" smtClean="0">
                <a:solidFill>
                  <a:srgbClr val="FFFF00"/>
                </a:solidFill>
                <a:effectLst>
                  <a:outerShdw blurRad="38100" dist="38100" dir="2700000" algn="tl">
                    <a:srgbClr val="000000">
                      <a:alpha val="43137"/>
                    </a:srgbClr>
                  </a:outerShdw>
                </a:effectLst>
                <a:latin typeface="Monotype Corsiva" pitchFamily="66" charset="0"/>
              </a:rPr>
              <a:t>corazón</a:t>
            </a:r>
            <a:r>
              <a:rPr lang="es-ES" sz="2800" b="1" dirty="0">
                <a:solidFill>
                  <a:srgbClr val="FFFF00"/>
                </a:solidFill>
                <a:effectLst>
                  <a:outerShdw blurRad="38100" dist="38100" dir="2700000" algn="tl">
                    <a:srgbClr val="000000">
                      <a:alpha val="43137"/>
                    </a:srgbClr>
                  </a:outerShdw>
                </a:effectLst>
                <a:latin typeface="Monotype Corsiva" pitchFamily="66" charset="0"/>
              </a:rPr>
              <a:t>, entona </a:t>
            </a:r>
            <a:r>
              <a:rPr lang="es-ES" sz="2800" b="1" dirty="0" smtClean="0">
                <a:solidFill>
                  <a:srgbClr val="FFFF00"/>
                </a:solidFill>
                <a:effectLst>
                  <a:outerShdw blurRad="38100" dist="38100" dir="2700000" algn="tl">
                    <a:srgbClr val="000000">
                      <a:alpha val="43137"/>
                    </a:srgbClr>
                  </a:outerShdw>
                </a:effectLst>
                <a:latin typeface="Monotype Corsiva" pitchFamily="66" charset="0"/>
              </a:rPr>
              <a:t> esta canción</a:t>
            </a:r>
            <a:endParaRPr lang="en-US" sz="2800" b="1" dirty="0">
              <a:solidFill>
                <a:srgbClr val="FFFF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Click="0" advTm="77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1714480" y="500042"/>
            <a:ext cx="2643206" cy="523220"/>
          </a:xfrm>
          <a:prstGeom prst="rect">
            <a:avLst/>
          </a:prstGeom>
        </p:spPr>
        <p:txBody>
          <a:bodyPr wrap="square">
            <a:spAutoFit/>
          </a:bodyPr>
          <a:lstStyle/>
          <a:p>
            <a:pPr algn="ctr"/>
            <a:r>
              <a:rPr lang="es-ES" sz="2800" b="1" dirty="0" smtClean="0">
                <a:solidFill>
                  <a:srgbClr val="00FF00"/>
                </a:solidFill>
                <a:effectLst>
                  <a:outerShdw blurRad="38100" dist="38100" dir="2700000" algn="tl">
                    <a:srgbClr val="000000">
                      <a:alpha val="43137"/>
                    </a:srgbClr>
                  </a:outerShdw>
                </a:effectLst>
                <a:latin typeface="Monotype Corsiva" pitchFamily="66" charset="0"/>
              </a:rPr>
              <a:t>Cuan grande es Él</a:t>
            </a:r>
            <a:endParaRPr lang="es-ES" sz="2800" b="1" dirty="0">
              <a:solidFill>
                <a:srgbClr val="00FF00"/>
              </a:solidFill>
              <a:effectLst>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4572000" y="1000108"/>
            <a:ext cx="2643206" cy="523220"/>
          </a:xfrm>
          <a:prstGeom prst="rect">
            <a:avLst/>
          </a:prstGeom>
        </p:spPr>
        <p:txBody>
          <a:bodyPr wrap="square">
            <a:spAutoFit/>
          </a:bodyPr>
          <a:lstStyle/>
          <a:p>
            <a:pPr algn="ctr"/>
            <a:r>
              <a:rPr lang="es-ES" sz="2800" b="1" dirty="0" smtClean="0">
                <a:solidFill>
                  <a:srgbClr val="00FF00"/>
                </a:solidFill>
                <a:effectLst>
                  <a:outerShdw blurRad="38100" dist="38100" dir="2700000" algn="tl">
                    <a:srgbClr val="000000">
                      <a:alpha val="43137"/>
                    </a:srgbClr>
                  </a:outerShdw>
                </a:effectLst>
                <a:latin typeface="Monotype Corsiva" pitchFamily="66" charset="0"/>
              </a:rPr>
              <a:t>Cuan grande es Él</a:t>
            </a:r>
            <a:endParaRPr lang="es-ES" sz="2800" b="1" dirty="0">
              <a:solidFill>
                <a:srgbClr val="00FF00"/>
              </a:solidFill>
              <a:effectLst>
                <a:outerShdw blurRad="38100" dist="38100" dir="2700000" algn="tl">
                  <a:srgbClr val="000000">
                    <a:alpha val="43137"/>
                  </a:srgbClr>
                </a:outerShdw>
              </a:effectLst>
              <a:latin typeface="Monotype Corsiva" pitchFamily="66" charset="0"/>
            </a:endParaRPr>
          </a:p>
        </p:txBody>
      </p:sp>
      <p:sp>
        <p:nvSpPr>
          <p:cNvPr id="5" name="Text Box 11"/>
          <p:cNvSpPr txBox="1">
            <a:spLocks noChangeArrowheads="1"/>
          </p:cNvSpPr>
          <p:nvPr/>
        </p:nvSpPr>
        <p:spPr bwMode="auto">
          <a:xfrm>
            <a:off x="7072330" y="6286520"/>
            <a:ext cx="908043" cy="276999"/>
          </a:xfrm>
          <a:prstGeom prst="rect">
            <a:avLst/>
          </a:prstGeom>
          <a:noFill/>
          <a:ln w="9525">
            <a:noFill/>
            <a:miter lim="800000"/>
            <a:headEnd/>
            <a:tailEnd/>
          </a:ln>
          <a:effectLst/>
        </p:spPr>
        <p:txBody>
          <a:bodyPr wrap="square">
            <a:spAutoFit/>
          </a:bodyPr>
          <a:lstStyle/>
          <a:p>
            <a:pPr algn="r">
              <a:spcBef>
                <a:spcPct val="50000"/>
              </a:spcBef>
            </a:pPr>
            <a:r>
              <a:rPr lang="es-ES" sz="1200" b="1" dirty="0">
                <a:solidFill>
                  <a:srgbClr val="FFFF00"/>
                </a:solidFill>
                <a:effectLst>
                  <a:outerShdw blurRad="38100" dist="38100" dir="2700000" algn="tl">
                    <a:srgbClr val="C0C0C0"/>
                  </a:outerShdw>
                </a:effectLst>
                <a:latin typeface="Trebuchet MS" pitchFamily="34" charset="0"/>
              </a:rPr>
              <a:t>Roberto</a:t>
            </a:r>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6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2000"/>
                                  </p:stCondLst>
                                  <p:iterate type="lt">
                                    <p:tmPct val="10000"/>
                                  </p:iterate>
                                  <p:childTnLst>
                                    <p:set>
                                      <p:cBhvr>
                                        <p:cTn id="14" dur="1" fill="hold">
                                          <p:stCondLst>
                                            <p:cond delay="0"/>
                                          </p:stCondLst>
                                        </p:cTn>
                                        <p:tgtEl>
                                          <p:spTgt spid="5">
                                            <p:txEl>
                                              <p:pRg st="0" end="0"/>
                                            </p:txEl>
                                          </p:spTgt>
                                        </p:tgtEl>
                                        <p:attrNameLst>
                                          <p:attrName>style.visibility</p:attrName>
                                        </p:attrNameLst>
                                      </p:cBhvr>
                                      <p:to>
                                        <p:strVal val="visible"/>
                                      </p:to>
                                    </p:set>
                                    <p:anim by="(-#ppt_w*2)" calcmode="lin" valueType="num">
                                      <p:cBhvr rctx="PPT">
                                        <p:cTn id="15" dur="1500" autoRev="1" fill="hold">
                                          <p:stCondLst>
                                            <p:cond delay="0"/>
                                          </p:stCondLst>
                                        </p:cTn>
                                        <p:tgtEl>
                                          <p:spTgt spid="5">
                                            <p:txEl>
                                              <p:pRg st="0" end="0"/>
                                            </p:txEl>
                                          </p:spTgt>
                                        </p:tgtEl>
                                        <p:attrNameLst>
                                          <p:attrName>ppt_w</p:attrName>
                                        </p:attrNameLst>
                                      </p:cBhvr>
                                    </p:anim>
                                    <p:anim by="(#ppt_w*0.50)" calcmode="lin" valueType="num">
                                      <p:cBhvr>
                                        <p:cTn id="16" dur="1500" decel="50000" autoRev="1" fill="hold">
                                          <p:stCondLst>
                                            <p:cond delay="0"/>
                                          </p:stCondLst>
                                        </p:cTn>
                                        <p:tgtEl>
                                          <p:spTgt spid="5">
                                            <p:txEl>
                                              <p:pRg st="0" end="0"/>
                                            </p:txEl>
                                          </p:spTgt>
                                        </p:tgtEl>
                                        <p:attrNameLst>
                                          <p:attrName>ppt_x</p:attrName>
                                        </p:attrNameLst>
                                      </p:cBhvr>
                                    </p:anim>
                                    <p:anim from="(-#ppt_h/2)" to="(#ppt_y)" calcmode="lin" valueType="num">
                                      <p:cBhvr>
                                        <p:cTn id="17" dur="3000" fill="hold">
                                          <p:stCondLst>
                                            <p:cond delay="0"/>
                                          </p:stCondLst>
                                        </p:cTn>
                                        <p:tgtEl>
                                          <p:spTgt spid="5">
                                            <p:txEl>
                                              <p:pRg st="0" end="0"/>
                                            </p:txEl>
                                          </p:spTgt>
                                        </p:tgtEl>
                                        <p:attrNameLst>
                                          <p:attrName>ppt_y</p:attrName>
                                        </p:attrNameLst>
                                      </p:cBhvr>
                                    </p:anim>
                                    <p:animRot by="21600000">
                                      <p:cBhvr>
                                        <p:cTn id="18" dur="3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C:\Documents and Settings\Administrador\Escritorio\Imagen4.jpg"/>
          <p:cNvPicPr>
            <a:picLocks noChangeAspect="1" noChangeArrowheads="1"/>
          </p:cNvPicPr>
          <p:nvPr/>
        </p:nvPicPr>
        <p:blipFill>
          <a:blip r:embed="rId2"/>
          <a:srcRect/>
          <a:stretch>
            <a:fillRect/>
          </a:stretch>
        </p:blipFill>
        <p:spPr bwMode="auto">
          <a:xfrm>
            <a:off x="-9525" y="-9525"/>
            <a:ext cx="9163050" cy="6877050"/>
          </a:xfrm>
          <a:prstGeom prst="rect">
            <a:avLst/>
          </a:prstGeom>
          <a:noFill/>
        </p:spPr>
      </p:pic>
      <p:sp>
        <p:nvSpPr>
          <p:cNvPr id="3" name="2 CuadroTexto"/>
          <p:cNvSpPr txBox="1"/>
          <p:nvPr/>
        </p:nvSpPr>
        <p:spPr>
          <a:xfrm>
            <a:off x="500034" y="1000108"/>
            <a:ext cx="6143668" cy="1569660"/>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Calligraphy" pitchFamily="66" charset="0"/>
              </a:rPr>
              <a:t>      </a:t>
            </a:r>
            <a:r>
              <a:rPr lang="es-ES" sz="2400" b="1" dirty="0" smtClean="0">
                <a:solidFill>
                  <a:srgbClr val="CC99FF"/>
                </a:solidFill>
                <a:effectLst>
                  <a:glow rad="63500">
                    <a:srgbClr val="9900FF"/>
                  </a:glow>
                  <a:outerShdw blurRad="38100" dist="38100" dir="2700000" algn="tl">
                    <a:srgbClr val="000000">
                      <a:alpha val="43137"/>
                    </a:srgbClr>
                  </a:outerShdw>
                </a:effectLst>
                <a:latin typeface="Lucida Calligraphy" pitchFamily="66" charset="0"/>
              </a:rPr>
              <a:t>Deseo que esta Navidad y todos los días del año, el amor y la paz de Jesús reine  en tu corazón y la de tus seres queridos.</a:t>
            </a:r>
            <a:endParaRPr lang="en-US" sz="2400" b="1" dirty="0">
              <a:solidFill>
                <a:srgbClr val="CC99FF"/>
              </a:solidFill>
              <a:effectLst>
                <a:glow rad="63500">
                  <a:srgbClr val="9900FF"/>
                </a:glow>
                <a:outerShdw blurRad="38100" dist="38100" dir="2700000" algn="tl">
                  <a:srgbClr val="000000">
                    <a:alpha val="43137"/>
                  </a:srgbClr>
                </a:outerShdw>
              </a:effectLst>
              <a:latin typeface="Lucida Calligraphy" pitchFamily="66" charset="0"/>
            </a:endParaRPr>
          </a:p>
        </p:txBody>
      </p:sp>
      <p:sp>
        <p:nvSpPr>
          <p:cNvPr id="4" name="3 CuadroTexto"/>
          <p:cNvSpPr txBox="1"/>
          <p:nvPr/>
        </p:nvSpPr>
        <p:spPr>
          <a:xfrm>
            <a:off x="3571868" y="2714620"/>
            <a:ext cx="3000396" cy="461665"/>
          </a:xfrm>
          <a:prstGeom prst="rect">
            <a:avLst/>
          </a:prstGeom>
          <a:noFill/>
        </p:spPr>
        <p:txBody>
          <a:bodyPr wrap="square" rtlCol="0">
            <a:spAutoFit/>
          </a:bodyPr>
          <a:lstStyle/>
          <a:p>
            <a:pPr algn="r"/>
            <a:r>
              <a:rPr lang="es-ES" b="1" dirty="0" smtClean="0">
                <a:solidFill>
                  <a:schemeClr val="bg1"/>
                </a:solidFill>
                <a:effectLst>
                  <a:outerShdw blurRad="38100" dist="38100" dir="2700000" algn="tl">
                    <a:srgbClr val="000000">
                      <a:alpha val="43137"/>
                    </a:srgbClr>
                  </a:outerShdw>
                </a:effectLst>
                <a:latin typeface="Lucida Calligraphy" pitchFamily="66" charset="0"/>
              </a:rPr>
              <a:t>      </a:t>
            </a:r>
            <a:r>
              <a:rPr lang="es-ES" sz="2400" b="1" dirty="0" smtClean="0">
                <a:solidFill>
                  <a:srgbClr val="CC99FF"/>
                </a:solidFill>
                <a:effectLst>
                  <a:glow rad="101600">
                    <a:srgbClr val="9900FF"/>
                  </a:glow>
                  <a:outerShdw blurRad="38100" dist="38100" dir="2700000" algn="tl">
                    <a:srgbClr val="000000">
                      <a:alpha val="43137"/>
                    </a:srgbClr>
                  </a:outerShdw>
                </a:effectLst>
                <a:latin typeface="Lucida Calligraphy" pitchFamily="66" charset="0"/>
              </a:rPr>
              <a:t>Feliz Navidad</a:t>
            </a:r>
            <a:endParaRPr lang="en-US" sz="2400" b="1" dirty="0">
              <a:solidFill>
                <a:srgbClr val="CC99FF"/>
              </a:solidFill>
              <a:effectLst>
                <a:glow rad="101600">
                  <a:srgbClr val="9900FF"/>
                </a:glow>
                <a:outerShdw blurRad="38100" dist="38100" dir="2700000" algn="tl">
                  <a:srgbClr val="000000">
                    <a:alpha val="43137"/>
                  </a:srgbClr>
                </a:outerShdw>
              </a:effectLst>
              <a:latin typeface="Lucida Calligraphy" pitchFamily="66" charset="0"/>
            </a:endParaRPr>
          </a:p>
        </p:txBody>
      </p:sp>
      <p:sp>
        <p:nvSpPr>
          <p:cNvPr id="5" name="4 CuadroTexto"/>
          <p:cNvSpPr txBox="1"/>
          <p:nvPr/>
        </p:nvSpPr>
        <p:spPr>
          <a:xfrm>
            <a:off x="6429388" y="3357562"/>
            <a:ext cx="1285884" cy="400110"/>
          </a:xfrm>
          <a:prstGeom prst="rect">
            <a:avLst/>
          </a:prstGeom>
          <a:noFill/>
        </p:spPr>
        <p:txBody>
          <a:bodyPr wrap="square" rtlCol="0">
            <a:spAutoFit/>
          </a:bodyPr>
          <a:lstStyle/>
          <a:p>
            <a:pPr algn="r"/>
            <a:r>
              <a:rPr lang="es-ES" b="1" dirty="0" smtClean="0">
                <a:solidFill>
                  <a:schemeClr val="bg1"/>
                </a:solidFill>
                <a:effectLst>
                  <a:outerShdw blurRad="38100" dist="38100" dir="2700000" algn="tl">
                    <a:srgbClr val="000000">
                      <a:alpha val="43137"/>
                    </a:srgbClr>
                  </a:outerShdw>
                </a:effectLst>
                <a:latin typeface="Lucida Calligraphy" pitchFamily="66" charset="0"/>
              </a:rPr>
              <a:t>     </a:t>
            </a:r>
            <a:r>
              <a:rPr lang="es-ES" sz="2000" b="1" dirty="0" err="1" smtClean="0">
                <a:solidFill>
                  <a:srgbClr val="CC99FF"/>
                </a:solidFill>
                <a:effectLst>
                  <a:glow rad="101600">
                    <a:srgbClr val="9900FF"/>
                  </a:glow>
                  <a:outerShdw blurRad="38100" dist="38100" dir="2700000" algn="tl">
                    <a:srgbClr val="000000">
                      <a:alpha val="43137"/>
                    </a:srgbClr>
                  </a:outerShdw>
                </a:effectLst>
                <a:latin typeface="Lucida Calligraphy" pitchFamily="66" charset="0"/>
              </a:rPr>
              <a:t>Roby</a:t>
            </a:r>
            <a:endParaRPr lang="en-US" sz="2000" b="1" dirty="0">
              <a:solidFill>
                <a:srgbClr val="CC99FF"/>
              </a:solidFill>
              <a:effectLst>
                <a:glow rad="101600">
                  <a:srgbClr val="9900FF"/>
                </a:glow>
                <a:outerShdw blurRad="38100" dist="38100" dir="2700000" algn="tl">
                  <a:srgbClr val="000000">
                    <a:alpha val="43137"/>
                  </a:srgbClr>
                </a:outerShdw>
              </a:effectLst>
              <a:latin typeface="Lucida Calligraphy" pitchFamily="66" charset="0"/>
            </a:endParaRPr>
          </a:p>
        </p:txBody>
      </p:sp>
      <p:sp>
        <p:nvSpPr>
          <p:cNvPr id="6" name="5 CuadroTexto"/>
          <p:cNvSpPr txBox="1"/>
          <p:nvPr/>
        </p:nvSpPr>
        <p:spPr>
          <a:xfrm>
            <a:off x="6072198" y="6143644"/>
            <a:ext cx="2571736" cy="276999"/>
          </a:xfrm>
          <a:prstGeom prst="rect">
            <a:avLst/>
          </a:prstGeom>
          <a:solidFill>
            <a:srgbClr val="CC00FF">
              <a:alpha val="25000"/>
            </a:srgbClr>
          </a:solidFill>
        </p:spPr>
        <p:txBody>
          <a:bodyPr wrap="square" rtlCol="0">
            <a:spAutoFit/>
          </a:bodyPr>
          <a:lstStyle/>
          <a:p>
            <a:pPr algn="ctr"/>
            <a:r>
              <a:rPr lang="es-ES" sz="1200" b="1" i="1" dirty="0" smtClean="0">
                <a:solidFill>
                  <a:schemeClr val="bg1"/>
                </a:solidFill>
                <a:effectLst>
                  <a:outerShdw blurRad="38100" dist="38100" dir="2700000" algn="tl">
                    <a:srgbClr val="000000">
                      <a:alpha val="43137"/>
                    </a:srgbClr>
                  </a:outerShdw>
                </a:effectLst>
              </a:rPr>
              <a:t>Hacer clic para siguiente diapositiva</a:t>
            </a:r>
            <a:endParaRPr lang="en-US" sz="1200" b="1" i="1" dirty="0">
              <a:solidFill>
                <a:schemeClr val="bg1"/>
              </a:solidFill>
              <a:effectLst>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sndAc>
      <p:endSnd/>
    </p:sndAc>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835</TotalTime>
  <Words>1455</Words>
  <Application>Microsoft Office PowerPoint</Application>
  <PresentationFormat>Presentación en pantalla (4:3)</PresentationFormat>
  <Paragraphs>98</Paragraphs>
  <Slides>42</Slides>
  <Notes>0</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Roberto</cp:lastModifiedBy>
  <cp:revision>94</cp:revision>
  <dcterms:created xsi:type="dcterms:W3CDTF">2013-12-10T04:19:10Z</dcterms:created>
  <dcterms:modified xsi:type="dcterms:W3CDTF">2013-12-10T23:57:13Z</dcterms:modified>
</cp:coreProperties>
</file>