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9"/>
  </p:notesMasterIdLst>
  <p:sldIdLst>
    <p:sldId id="438" r:id="rId3"/>
    <p:sldId id="439" r:id="rId4"/>
    <p:sldId id="315" r:id="rId5"/>
    <p:sldId id="332" r:id="rId6"/>
    <p:sldId id="336" r:id="rId7"/>
    <p:sldId id="296" r:id="rId8"/>
    <p:sldId id="333" r:id="rId9"/>
    <p:sldId id="291" r:id="rId10"/>
    <p:sldId id="441" r:id="rId11"/>
    <p:sldId id="348" r:id="rId12"/>
    <p:sldId id="327" r:id="rId13"/>
    <p:sldId id="328" r:id="rId14"/>
    <p:sldId id="426" r:id="rId15"/>
    <p:sldId id="446" r:id="rId16"/>
    <p:sldId id="425" r:id="rId17"/>
    <p:sldId id="444" r:id="rId18"/>
    <p:sldId id="331" r:id="rId19"/>
    <p:sldId id="374" r:id="rId20"/>
    <p:sldId id="427" r:id="rId21"/>
    <p:sldId id="447" r:id="rId22"/>
    <p:sldId id="448" r:id="rId23"/>
    <p:sldId id="330" r:id="rId24"/>
    <p:sldId id="334" r:id="rId25"/>
    <p:sldId id="442" r:id="rId26"/>
    <p:sldId id="338" r:id="rId27"/>
    <p:sldId id="449" r:id="rId28"/>
    <p:sldId id="339" r:id="rId29"/>
    <p:sldId id="341" r:id="rId30"/>
    <p:sldId id="343" r:id="rId31"/>
    <p:sldId id="346" r:id="rId32"/>
    <p:sldId id="347" r:id="rId33"/>
    <p:sldId id="342" r:id="rId34"/>
    <p:sldId id="443" r:id="rId35"/>
    <p:sldId id="351" r:id="rId36"/>
    <p:sldId id="357" r:id="rId37"/>
    <p:sldId id="450" r:id="rId38"/>
    <p:sldId id="362" r:id="rId39"/>
    <p:sldId id="452" r:id="rId40"/>
    <p:sldId id="378" r:id="rId41"/>
    <p:sldId id="379" r:id="rId42"/>
    <p:sldId id="380" r:id="rId43"/>
    <p:sldId id="382" r:id="rId44"/>
    <p:sldId id="433" r:id="rId45"/>
    <p:sldId id="453" r:id="rId46"/>
    <p:sldId id="454" r:id="rId47"/>
    <p:sldId id="383" r:id="rId48"/>
    <p:sldId id="386" r:id="rId49"/>
    <p:sldId id="455" r:id="rId50"/>
    <p:sldId id="389" r:id="rId51"/>
    <p:sldId id="431" r:id="rId52"/>
    <p:sldId id="456" r:id="rId53"/>
    <p:sldId id="428" r:id="rId54"/>
    <p:sldId id="451" r:id="rId55"/>
    <p:sldId id="375" r:id="rId56"/>
    <p:sldId id="440" r:id="rId57"/>
    <p:sldId id="457" r:id="rId58"/>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6M7lj74EdAcmhroYguWKig==" hashData="1c8zVmUtOCndmfSj/DACobHJ99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27" autoAdjust="0"/>
    <p:restoredTop sz="94660"/>
  </p:normalViewPr>
  <p:slideViewPr>
    <p:cSldViewPr>
      <p:cViewPr>
        <p:scale>
          <a:sx n="60" d="100"/>
          <a:sy n="60" d="100"/>
        </p:scale>
        <p:origin x="576"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10/11/2024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15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a:lstStyle/>
          <a:p>
            <a:pPr>
              <a:spcBef>
                <a:spcPct val="0"/>
              </a:spcBef>
            </a:pPr>
            <a:endParaRPr lang="es-ES" smtClean="0"/>
          </a:p>
        </p:txBody>
      </p:sp>
      <p:sp>
        <p:nvSpPr>
          <p:cNvPr id="43012" name="3 Marcador de número de diapositiva"/>
          <p:cNvSpPr>
            <a:spLocks noGrp="1"/>
          </p:cNvSpPr>
          <p:nvPr>
            <p:ph type="sldNum" sz="quarter" idx="5"/>
          </p:nvPr>
        </p:nvSpPr>
        <p:spPr bwMode="auto">
          <a:noFill/>
          <a:ln>
            <a:miter lim="800000"/>
            <a:headEnd/>
            <a:tailEnd/>
          </a:ln>
        </p:spPr>
        <p:txBody>
          <a:bodyPr/>
          <a:lstStyle/>
          <a:p>
            <a:fld id="{E7A90AAB-B696-4279-85EC-9189FC70F7C1}" type="slidenum">
              <a:rPr lang="es-ES"/>
              <a:pPr/>
              <a:t>36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40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10/11/2024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10/11/2024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10/11/2024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10/11/2024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10/11/2024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10/11/2024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10/11/2024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10/11/2024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10/11/2024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10/11/2024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10/11/2024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980421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10/11/2024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54964621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CanUp">
              <a:avLst>
                <a:gd name="adj" fmla="val 69243"/>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Historia del Árbol de Navidad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5 bahia-halong.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71600" y="0"/>
            <a:ext cx="6984776" cy="913284"/>
          </a:xfrm>
          <a:prstGeom prst="rect">
            <a:avLst/>
          </a:prstGeom>
          <a:noFill/>
        </p:spPr>
        <p:txBody>
          <a:bodyPr wrap="square" lIns="91440" tIns="45720" rIns="91440" bIns="45720">
            <a:prstTxWarp prst="textCanUp">
              <a:avLst>
                <a:gd name="adj" fmla="val 66667"/>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28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Historia del Árbol de Navidad </a:t>
            </a:r>
            <a:endParaRPr lang="es-ES" sz="28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5" name="4 CuadroTexto"/>
          <p:cNvSpPr txBox="1"/>
          <p:nvPr/>
        </p:nvSpPr>
        <p:spPr>
          <a:xfrm>
            <a:off x="395536" y="769268"/>
            <a:ext cx="849694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Ya está aquí otra vez la Navidad. Uno de los primeros signos es que los árboles de Navidad comienzan a aparecer por todos lados: en las tiendas, en las calles, en la televisión y, por supuesto, en los hogares. El árbol de Navidad se ha convertido en uno de los principales símbolos de las fiestas navideñas en todo el mundo.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2713484"/>
            <a:ext cx="874846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Mucho antes de la llegada del cristianismo, las plantas y los árboles que permanecieron verdes durante todo el año tuvieron un significado especial para las personas en el invierno. Así como las personas hoy en día decoran sus casas durante la temporada festiva con pinos y abetos, las civilizaciones antiguas colgaron ramas de hoja perenne encima de sus puertas y ventanas. En muchos países se creía que los árboles de hoja perenne mantendrían alejados a las brujas, fantasmas, espíritus malignos y enfermedades.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76000">
        <p14:vortex dir="r"/>
      </p:transition>
    </mc:Choice>
    <mc:Fallback xmlns="">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29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hemisferio norte, el día más corto y la noche más larga del año cae el 21 de diciembre o el 22 de diciembre y se llama solsticio de invierno. En los tiempos antiguos, muchas personas creían que el sol era un dios y que el invierno llegaba cada año porque el Dios del Sol se había enfermado y debilitado.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sndAc>
          <p:stSnd loop="1">
            <p:snd r:embed="rId2" name="Variadas.wav"/>
          </p:stSnd>
        </p:sndAc>
      </p:transition>
    </mc:Choice>
    <mc:Fallback xmlns="">
      <p:transition spd="slow" advTm="3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609786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Celebraron el solsticio porque significaba que por fin el Dios del Sol comenzaría a ponerse bien. Las ramas de hoja perenne les recordaban a todas las plantas verdes que crecerían nuevamente cuando el Dios del Sol fuera fuerte y el verano volviera.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2267744" y="0"/>
            <a:ext cx="468051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2195736" cy="8382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2195736" cy="893763"/>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2195736"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020272" y="4953000"/>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020272" y="4405313"/>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020272" y="3810000"/>
            <a:ext cx="2123728" cy="847725"/>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020272" y="3333750"/>
            <a:ext cx="2123728" cy="84455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020272" y="2738438"/>
            <a:ext cx="2123728" cy="900112"/>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020272" y="2143125"/>
            <a:ext cx="2123728" cy="893763"/>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020272" y="1727200"/>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020272" y="1190625"/>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020272" y="595313"/>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020272" y="0"/>
            <a:ext cx="2123728" cy="762000"/>
          </a:xfrm>
          <a:prstGeom prst="triangle">
            <a:avLst/>
          </a:prstGeom>
          <a:noFill/>
          <a:ln w="57150">
            <a:solidFill>
              <a:schemeClr val="tx1">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179512"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antiguos egipcios adoraban a un dios llamado Ra, que tenía la cabeza de un halcón y llevaba el sol como un disco ardiente en su corona. En el solsticio, cuando Ra comenzó a recuperarse de la enfermedad, los egipcios llenaron sus hogares con juncos de palma verde que simbolizaban para ellos el triunfo de la vida sobre la muerte.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ppt_x"/>
                                          </p:val>
                                        </p:tav>
                                        <p:tav tm="100000">
                                          <p:val>
                                            <p:strVal val="#ppt_x"/>
                                          </p:val>
                                        </p:tav>
                                      </p:tavLst>
                                    </p:anim>
                                    <p:anim calcmode="lin" valueType="num">
                                      <p:cBhvr additive="base">
                                        <p:cTn id="20" dur="4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4000" fill="hold"/>
                                        <p:tgtEl>
                                          <p:spTgt spid="10"/>
                                        </p:tgtEl>
                                        <p:attrNameLst>
                                          <p:attrName>ppt_x</p:attrName>
                                        </p:attrNameLst>
                                      </p:cBhvr>
                                      <p:tavLst>
                                        <p:tav tm="0">
                                          <p:val>
                                            <p:strVal val="#ppt_x"/>
                                          </p:val>
                                        </p:tav>
                                        <p:tav tm="100000">
                                          <p:val>
                                            <p:strVal val="#ppt_x"/>
                                          </p:val>
                                        </p:tav>
                                      </p:tavLst>
                                    </p:anim>
                                    <p:anim calcmode="lin" valueType="num">
                                      <p:cBhvr additive="base">
                                        <p:cTn id="24" dur="4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ppt_x"/>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ppt_x"/>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ppt_x"/>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4000" fill="hold"/>
                                        <p:tgtEl>
                                          <p:spTgt spid="14"/>
                                        </p:tgtEl>
                                        <p:attrNameLst>
                                          <p:attrName>ppt_x</p:attrName>
                                        </p:attrNameLst>
                                      </p:cBhvr>
                                      <p:tavLst>
                                        <p:tav tm="0">
                                          <p:val>
                                            <p:strVal val="#ppt_x"/>
                                          </p:val>
                                        </p:tav>
                                        <p:tav tm="100000">
                                          <p:val>
                                            <p:strVal val="#ppt_x"/>
                                          </p:val>
                                        </p:tav>
                                      </p:tavLst>
                                    </p:anim>
                                    <p:anim calcmode="lin" valueType="num">
                                      <p:cBhvr additive="base">
                                        <p:cTn id="40" dur="4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4000" fill="hold"/>
                                        <p:tgtEl>
                                          <p:spTgt spid="15"/>
                                        </p:tgtEl>
                                        <p:attrNameLst>
                                          <p:attrName>ppt_x</p:attrName>
                                        </p:attrNameLst>
                                      </p:cBhvr>
                                      <p:tavLst>
                                        <p:tav tm="0">
                                          <p:val>
                                            <p:strVal val="#ppt_x"/>
                                          </p:val>
                                        </p:tav>
                                        <p:tav tm="100000">
                                          <p:val>
                                            <p:strVal val="#ppt_x"/>
                                          </p:val>
                                        </p:tav>
                                      </p:tavLst>
                                    </p:anim>
                                    <p:anim calcmode="lin" valueType="num">
                                      <p:cBhvr additive="base">
                                        <p:cTn id="44" dur="4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4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4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4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4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4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4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4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4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4000" fill="hold"/>
                                        <p:tgtEl>
                                          <p:spTgt spid="16"/>
                                        </p:tgtEl>
                                        <p:attrNameLst>
                                          <p:attrName>ppt_x</p:attrName>
                                        </p:attrNameLst>
                                      </p:cBhvr>
                                      <p:tavLst>
                                        <p:tav tm="0">
                                          <p:val>
                                            <p:strVal val="#ppt_x"/>
                                          </p:val>
                                        </p:tav>
                                        <p:tav tm="100000">
                                          <p:val>
                                            <p:strVal val="#ppt_x"/>
                                          </p:val>
                                        </p:tav>
                                      </p:tavLst>
                                    </p:anim>
                                    <p:anim calcmode="lin" valueType="num">
                                      <p:cBhvr additive="base">
                                        <p:cTn id="78" dur="4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4000" fill="hold"/>
                                        <p:tgtEl>
                                          <p:spTgt spid="17"/>
                                        </p:tgtEl>
                                        <p:attrNameLst>
                                          <p:attrName>ppt_x</p:attrName>
                                        </p:attrNameLst>
                                      </p:cBhvr>
                                      <p:tavLst>
                                        <p:tav tm="0">
                                          <p:val>
                                            <p:strVal val="#ppt_x"/>
                                          </p:val>
                                        </p:tav>
                                        <p:tav tm="100000">
                                          <p:val>
                                            <p:strVal val="#ppt_x"/>
                                          </p:val>
                                        </p:tav>
                                      </p:tavLst>
                                    </p:anim>
                                    <p:anim calcmode="lin" valueType="num">
                                      <p:cBhvr additive="base">
                                        <p:cTn id="82" dur="4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4000" fill="hold"/>
                                        <p:tgtEl>
                                          <p:spTgt spid="18"/>
                                        </p:tgtEl>
                                        <p:attrNameLst>
                                          <p:attrName>ppt_x</p:attrName>
                                        </p:attrNameLst>
                                      </p:cBhvr>
                                      <p:tavLst>
                                        <p:tav tm="0">
                                          <p:val>
                                            <p:strVal val="#ppt_x"/>
                                          </p:val>
                                        </p:tav>
                                        <p:tav tm="100000">
                                          <p:val>
                                            <p:strVal val="#ppt_x"/>
                                          </p:val>
                                        </p:tav>
                                      </p:tavLst>
                                    </p:anim>
                                    <p:anim calcmode="lin" valueType="num">
                                      <p:cBhvr additive="base">
                                        <p:cTn id="86" dur="4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4000" fill="hold"/>
                                        <p:tgtEl>
                                          <p:spTgt spid="19"/>
                                        </p:tgtEl>
                                        <p:attrNameLst>
                                          <p:attrName>ppt_x</p:attrName>
                                        </p:attrNameLst>
                                      </p:cBhvr>
                                      <p:tavLst>
                                        <p:tav tm="0">
                                          <p:val>
                                            <p:strVal val="#ppt_x"/>
                                          </p:val>
                                        </p:tav>
                                        <p:tav tm="100000">
                                          <p:val>
                                            <p:strVal val="#ppt_x"/>
                                          </p:val>
                                        </p:tav>
                                      </p:tavLst>
                                    </p:anim>
                                    <p:anim calcmode="lin" valueType="num">
                                      <p:cBhvr additive="base">
                                        <p:cTn id="90" dur="4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4000" fill="hold"/>
                                        <p:tgtEl>
                                          <p:spTgt spid="20"/>
                                        </p:tgtEl>
                                        <p:attrNameLst>
                                          <p:attrName>ppt_x</p:attrName>
                                        </p:attrNameLst>
                                      </p:cBhvr>
                                      <p:tavLst>
                                        <p:tav tm="0">
                                          <p:val>
                                            <p:strVal val="#ppt_x"/>
                                          </p:val>
                                        </p:tav>
                                        <p:tav tm="100000">
                                          <p:val>
                                            <p:strVal val="#ppt_x"/>
                                          </p:val>
                                        </p:tav>
                                      </p:tavLst>
                                    </p:anim>
                                    <p:anim calcmode="lin" valueType="num">
                                      <p:cBhvr additive="base">
                                        <p:cTn id="94" dur="4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4000" fill="hold"/>
                                        <p:tgtEl>
                                          <p:spTgt spid="22"/>
                                        </p:tgtEl>
                                        <p:attrNameLst>
                                          <p:attrName>ppt_x</p:attrName>
                                        </p:attrNameLst>
                                      </p:cBhvr>
                                      <p:tavLst>
                                        <p:tav tm="0">
                                          <p:val>
                                            <p:strVal val="#ppt_x"/>
                                          </p:val>
                                        </p:tav>
                                        <p:tav tm="100000">
                                          <p:val>
                                            <p:strVal val="#ppt_x"/>
                                          </p:val>
                                        </p:tav>
                                      </p:tavLst>
                                    </p:anim>
                                    <p:anim calcmode="lin" valueType="num">
                                      <p:cBhvr additive="base">
                                        <p:cTn id="102" dur="4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4000" fill="hold"/>
                                        <p:tgtEl>
                                          <p:spTgt spid="23"/>
                                        </p:tgtEl>
                                        <p:attrNameLst>
                                          <p:attrName>ppt_x</p:attrName>
                                        </p:attrNameLst>
                                      </p:cBhvr>
                                      <p:tavLst>
                                        <p:tav tm="0">
                                          <p:val>
                                            <p:strVal val="#ppt_x"/>
                                          </p:val>
                                        </p:tav>
                                        <p:tav tm="100000">
                                          <p:val>
                                            <p:strVal val="#ppt_x"/>
                                          </p:val>
                                        </p:tav>
                                      </p:tavLst>
                                    </p:anim>
                                    <p:anim calcmode="lin" valueType="num">
                                      <p:cBhvr additive="base">
                                        <p:cTn id="106" dur="4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4000" fill="hold"/>
                                        <p:tgtEl>
                                          <p:spTgt spid="24"/>
                                        </p:tgtEl>
                                        <p:attrNameLst>
                                          <p:attrName>ppt_x</p:attrName>
                                        </p:attrNameLst>
                                      </p:cBhvr>
                                      <p:tavLst>
                                        <p:tav tm="0">
                                          <p:val>
                                            <p:strVal val="#ppt_x"/>
                                          </p:val>
                                        </p:tav>
                                        <p:tav tm="100000">
                                          <p:val>
                                            <p:strVal val="#ppt_x"/>
                                          </p:val>
                                        </p:tav>
                                      </p:tavLst>
                                    </p:anim>
                                    <p:anim calcmode="lin" valueType="num">
                                      <p:cBhvr additive="base">
                                        <p:cTn id="110" dur="4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4000" fill="hold"/>
                                        <p:tgtEl>
                                          <p:spTgt spid="25"/>
                                        </p:tgtEl>
                                        <p:attrNameLst>
                                          <p:attrName>ppt_x</p:attrName>
                                        </p:attrNameLst>
                                      </p:cBhvr>
                                      <p:tavLst>
                                        <p:tav tm="0">
                                          <p:val>
                                            <p:strVal val="#ppt_x"/>
                                          </p:val>
                                        </p:tav>
                                        <p:tav tm="100000">
                                          <p:val>
                                            <p:strVal val="#ppt_x"/>
                                          </p:val>
                                        </p:tav>
                                      </p:tavLst>
                                    </p:anim>
                                    <p:anim calcmode="lin" valueType="num">
                                      <p:cBhvr additive="base">
                                        <p:cTn id="114" dur="4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4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4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4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4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4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4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4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4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4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4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4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4000" fill="hold"/>
                                        <p:tgtEl>
                                          <p:spTgt spid="4"/>
                                        </p:tgtEl>
                                        <p:attrNameLst>
                                          <p:attrName>ppt_x</p:attrName>
                                        </p:attrNameLst>
                                      </p:cBhvr>
                                      <p:tavLst>
                                        <p:tav tm="0">
                                          <p:val>
                                            <p:strVal val="#ppt_x"/>
                                          </p:val>
                                        </p:tav>
                                        <p:tav tm="100000">
                                          <p:val>
                                            <p:strVal val="#ppt_x"/>
                                          </p:val>
                                        </p:tav>
                                      </p:tavLst>
                                    </p:anim>
                                    <p:anim calcmode="lin" valueType="num">
                                      <p:cBhvr>
                                        <p:cTn id="151" dur="4000" fill="hold"/>
                                        <p:tgtEl>
                                          <p:spTgt spid="4"/>
                                        </p:tgtEl>
                                        <p:attrNameLst>
                                          <p:attrName>ppt_y</p:attrName>
                                        </p:attrNameLst>
                                      </p:cBhvr>
                                      <p:tavLst>
                                        <p:tav tm="0">
                                          <p:val>
                                            <p:strVal val="#ppt_y-#ppt_h/2"/>
                                          </p:val>
                                        </p:tav>
                                        <p:tav tm="100000">
                                          <p:val>
                                            <p:strVal val="#ppt_y"/>
                                          </p:val>
                                        </p:tav>
                                      </p:tavLst>
                                    </p:anim>
                                    <p:anim calcmode="lin" valueType="num">
                                      <p:cBhvr>
                                        <p:cTn id="152" dur="4000" fill="hold"/>
                                        <p:tgtEl>
                                          <p:spTgt spid="4"/>
                                        </p:tgtEl>
                                        <p:attrNameLst>
                                          <p:attrName>ppt_w</p:attrName>
                                        </p:attrNameLst>
                                      </p:cBhvr>
                                      <p:tavLst>
                                        <p:tav tm="0">
                                          <p:val>
                                            <p:strVal val="#ppt_w"/>
                                          </p:val>
                                        </p:tav>
                                        <p:tav tm="100000">
                                          <p:val>
                                            <p:strVal val="#ppt_w"/>
                                          </p:val>
                                        </p:tav>
                                      </p:tavLst>
                                    </p:anim>
                                    <p:anim calcmode="lin" valueType="num">
                                      <p:cBhvr>
                                        <p:cTn id="153" dur="4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cstate="print"/>
          <a:stretch>
            <a:fillRect/>
          </a:stretch>
        </p:blipFill>
        <p:spPr bwMode="auto">
          <a:xfrm>
            <a:off x="0" y="11113"/>
            <a:ext cx="4644008" cy="5692775"/>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337022" y="949399"/>
            <a:ext cx="3946945" cy="3929063"/>
          </a:xfrm>
          <a:prstGeom prst="frame">
            <a:avLst>
              <a:gd name="adj1" fmla="val 5643"/>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971600" y="1561356"/>
            <a:ext cx="2662716" cy="2781300"/>
          </a:xfrm>
          <a:prstGeom prst="frame">
            <a:avLst>
              <a:gd name="adj1" fmla="val 8545"/>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403648" y="2065412"/>
            <a:ext cx="1666488" cy="1727200"/>
          </a:xfrm>
          <a:prstGeom prst="frame">
            <a:avLst>
              <a:gd name="adj1" fmla="val 13969"/>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4860032" y="1345332"/>
            <a:ext cx="410445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primeros romanos marcaron el solsticio con una fiesta llamada </a:t>
            </a:r>
            <a:r>
              <a:rPr lang="es-ES" sz="2000" i="1" dirty="0" err="1" smtClean="0">
                <a:effectLst>
                  <a:glow rad="101600">
                    <a:srgbClr val="C00000">
                      <a:alpha val="60000"/>
                    </a:srgbClr>
                  </a:glow>
                  <a:outerShdw blurRad="38100" dist="38100" dir="2700000" algn="tl">
                    <a:srgbClr val="000000">
                      <a:alpha val="43137"/>
                    </a:srgbClr>
                  </a:outerShdw>
                </a:effectLst>
              </a:rPr>
              <a:t>Saturnalia</a:t>
            </a:r>
            <a:r>
              <a:rPr lang="es-ES" sz="2000" i="1" dirty="0" smtClean="0">
                <a:effectLst>
                  <a:glow rad="101600">
                    <a:srgbClr val="C00000">
                      <a:alpha val="60000"/>
                    </a:srgbClr>
                  </a:glow>
                  <a:outerShdw blurRad="38100" dist="38100" dir="2700000" algn="tl">
                    <a:srgbClr val="000000">
                      <a:alpha val="43137"/>
                    </a:srgbClr>
                  </a:outerShdw>
                </a:effectLst>
              </a:rPr>
              <a:t> en honor a Saturno, el Dios de la Agricultura. Los romanos sabían que el solsticio significaba que pronto las granjas y los huertos serían verdes y fructíferos. Para marcar la ocasión, decoraron sus casas y templos con ramas de hoja perenne.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0" y="833438"/>
            <a:ext cx="1476375"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norte de Europa, los misteriosos druidas, sacerdotes de los antiguos celtas, también decoraron sus templos con ramas de hoja perenne como símbolo de la vida eterna.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11113"/>
            <a:ext cx="9144000" cy="61587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rot="1273130">
            <a:off x="1799413" y="2924"/>
            <a:ext cx="5521756" cy="5656009"/>
          </a:xfrm>
          <a:prstGeom prst="sun">
            <a:avLst/>
          </a:prstGeom>
          <a:noFill/>
          <a:ln w="57150">
            <a:solidFill>
              <a:schemeClr val="tx1">
                <a:lumMod val="85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feroces Vikingos de Escandinavia pensaban que los árboles de hoja perenne eran la planta especial del Dios del Sol, </a:t>
            </a:r>
            <a:r>
              <a:rPr lang="es-ES" i="1" dirty="0" err="1" smtClean="0">
                <a:effectLst>
                  <a:glow rad="101600">
                    <a:srgbClr val="C00000">
                      <a:alpha val="60000"/>
                    </a:srgbClr>
                  </a:glow>
                  <a:outerShdw blurRad="38100" dist="38100" dir="2700000" algn="tl">
                    <a:srgbClr val="000000">
                      <a:alpha val="43137"/>
                    </a:srgbClr>
                  </a:outerShdw>
                </a:effectLst>
              </a:rPr>
              <a:t>Balder</a:t>
            </a:r>
            <a:r>
              <a:rPr lang="es-ES" i="1" dirty="0" smtClean="0">
                <a:effectLst>
                  <a:glow rad="101600">
                    <a:srgbClr val="C00000">
                      <a:alpha val="60000"/>
                    </a:srgbClr>
                  </a:glow>
                  <a:outerShdw blurRad="38100" dist="38100" dir="2700000" algn="tl">
                    <a:srgbClr val="000000">
                      <a:alpha val="43137"/>
                    </a:srgbClr>
                  </a:outerShdw>
                </a:effectLst>
              </a:rPr>
              <a:t>. Entonces, tal vez sea justo decir que los orígenes del árbol de Navidad comenzaron desde muchos lugares diferentes en todo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3000">
        <p15:prstTrans prst="peelOff"/>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par>
                                <p:cTn id="29" presetID="55"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ppt_w*0.70"/>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animEffect transition="in" filter="fade">
                                      <p:cBhvr>
                                        <p:cTn id="33" dur="3000"/>
                                        <p:tgtEl>
                                          <p:spTgt spid="4"/>
                                        </p:tgtEl>
                                      </p:cBhvr>
                                    </p:animEffect>
                                  </p:childTnLst>
                                </p:cTn>
                              </p:par>
                            </p:childTnLst>
                          </p:cTn>
                        </p:par>
                        <p:par>
                          <p:cTn id="34" fill="hold">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1"/>
                                          </p:val>
                                        </p:tav>
                                        <p:tav tm="100000">
                                          <p:val>
                                            <p:strVal val="#ppt_x"/>
                                          </p:val>
                                        </p:tav>
                                      </p:tavLst>
                                    </p:anim>
                                    <p:anim calcmode="lin" valueType="num">
                                      <p:cBhvr>
                                        <p:cTn id="3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0" y="2093913"/>
            <a:ext cx="3998913" cy="1157287"/>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4" name="13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aparición del árbol de Navidad. </a:t>
            </a:r>
            <a:r>
              <a:rPr lang="es-ES" i="1" dirty="0" smtClean="0">
                <a:effectLst>
                  <a:glow rad="101600">
                    <a:srgbClr val="C00000">
                      <a:alpha val="60000"/>
                    </a:srgbClr>
                  </a:glow>
                  <a:outerShdw blurRad="38100" dist="38100" dir="2700000" algn="tl">
                    <a:srgbClr val="000000">
                      <a:alpha val="43137"/>
                    </a:srgbClr>
                  </a:outerShdw>
                </a:effectLst>
              </a:rPr>
              <a:t>Se le atribuye a Alemania el inicio de la tradición de árboles de Navidad como lo conocemos ahora en el siglo XVI cuando los cristianos trajeron árboles decorados a sus hogares.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4898884"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1" name="20 Imagen" descr="Imagen27.jpg"/>
          <p:cNvPicPr>
            <a:picLocks noChangeAspect="1"/>
          </p:cNvPicPr>
          <p:nvPr/>
        </p:nvPicPr>
        <p:blipFill>
          <a:blip r:embed="rId2" cstate="print"/>
          <a:stretch>
            <a:fillRect/>
          </a:stretch>
        </p:blipFill>
        <p:spPr bwMode="auto">
          <a:xfrm>
            <a:off x="0" y="0"/>
            <a:ext cx="4898884"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76056" y="1489348"/>
            <a:ext cx="406794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Algunos construyeron pirámides navideñas de madera y las decoraron con árboles de hoja perenne y velas si la madera escaseaba. Es una creencia generalizada de que Martín Lutero, el reformador protestante del siglo XVI, primero añadió velas encendidas a un árbol.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dir="l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4000" fill="hold"/>
                                        <p:tgtEl>
                                          <p:spTgt spid="21"/>
                                        </p:tgtEl>
                                        <p:attrNameLst>
                                          <p:attrName>ppt_w</p:attrName>
                                        </p:attrNameLst>
                                      </p:cBhvr>
                                      <p:tavLst>
                                        <p:tav tm="0">
                                          <p:val>
                                            <p:strVal val="2/3*#ppt_w"/>
                                          </p:val>
                                        </p:tav>
                                        <p:tav tm="100000">
                                          <p:val>
                                            <p:strVal val="#ppt_w"/>
                                          </p:val>
                                        </p:tav>
                                      </p:tavLst>
                                    </p:anim>
                                    <p:anim calcmode="lin" valueType="num">
                                      <p:cBhvr>
                                        <p:cTn id="15" dur="4000" fill="hold"/>
                                        <p:tgtEl>
                                          <p:spTgt spid="21"/>
                                        </p:tgtEl>
                                        <p:attrNameLst>
                                          <p:attrName>ppt_h</p:attrName>
                                        </p:attrNameLst>
                                      </p:cBhvr>
                                      <p:tavLst>
                                        <p:tav tm="0">
                                          <p:val>
                                            <p:strVal val="2/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4000"/>
                                        <p:tgtEl>
                                          <p:spTgt spid="2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539552"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Caminando hacia su casa una noche de invierno, componiendo un sermón, se sintió impresionado por el brillo de las estrellas que parpadeaban entre los árboles de hoja perenne. Para recapturar la escena para su familia, erigió un árbol en la sala principal y conectó sus ramas con velas encendidas.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ripple dir="lu"/>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396552" y="0"/>
            <a:ext cx="9937104"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8" y="4703763"/>
            <a:ext cx="3286125" cy="2024062"/>
          </a:xfrm>
          <a:prstGeom prst="blockArc">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8" y="3929063"/>
            <a:ext cx="3286125" cy="2024062"/>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rco de bloque"/>
          <p:cNvSpPr/>
          <p:nvPr/>
        </p:nvSpPr>
        <p:spPr>
          <a:xfrm>
            <a:off x="2928938" y="3155950"/>
            <a:ext cx="3286125" cy="2024063"/>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rco de bloque"/>
          <p:cNvSpPr/>
          <p:nvPr/>
        </p:nvSpPr>
        <p:spPr>
          <a:xfrm rot="10800000">
            <a:off x="3000375" y="-952500"/>
            <a:ext cx="3286125" cy="2024063"/>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2" name="21 Arco de bloque"/>
          <p:cNvSpPr/>
          <p:nvPr/>
        </p:nvSpPr>
        <p:spPr>
          <a:xfrm rot="10800000">
            <a:off x="2928938" y="-238125"/>
            <a:ext cx="3286125" cy="2024063"/>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rco de bloque"/>
          <p:cNvSpPr/>
          <p:nvPr/>
        </p:nvSpPr>
        <p:spPr>
          <a:xfrm rot="10800000">
            <a:off x="3000375" y="536575"/>
            <a:ext cx="3286125" cy="2024063"/>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rco de bloque"/>
          <p:cNvSpPr/>
          <p:nvPr/>
        </p:nvSpPr>
        <p:spPr>
          <a:xfrm rot="5400000">
            <a:off x="-1369219" y="1762919"/>
            <a:ext cx="2738437" cy="2428876"/>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342106" y="1881981"/>
            <a:ext cx="2738438" cy="2428875"/>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586582" y="1881981"/>
            <a:ext cx="2738438" cy="2428875"/>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774782" y="1762919"/>
            <a:ext cx="2738437" cy="2428875"/>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846094" y="1821656"/>
            <a:ext cx="2738438" cy="2428875"/>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703094" y="1881981"/>
            <a:ext cx="2738438" cy="2428875"/>
          </a:xfrm>
          <a:prstGeom prst="blockArc">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árbol de Navidad se convirtió en un símbolo mundial. La mayoría de los estadounidenses del siglo XIX consideraban extraños los árboles de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childTnLst>
                          </p:cTn>
                        </p:par>
                        <p:par>
                          <p:cTn id="134" fill="hold">
                            <p:stCondLst>
                              <p:cond delay="6000"/>
                            </p:stCondLst>
                            <p:childTnLst>
                              <p:par>
                                <p:cTn id="135" presetID="40" presetClass="entr" presetSubtype="0" fill="hold" grpId="0" nodeType="afterEffect">
                                  <p:stCondLst>
                                    <p:cond delay="0"/>
                                  </p:stCondLst>
                                  <p:iterate type="lt">
                                    <p:tmPct val="10000"/>
                                  </p:iterate>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1"/>
                                          </p:val>
                                        </p:tav>
                                        <p:tav tm="100000">
                                          <p:val>
                                            <p:strVal val="#ppt_x"/>
                                          </p:val>
                                        </p:tav>
                                      </p:tavLst>
                                    </p:anim>
                                    <p:anim calcmode="lin" valueType="num">
                                      <p:cBhvr>
                                        <p:cTn id="13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clrChange>
              <a:clrFrom>
                <a:srgbClr val="FFFFFF"/>
              </a:clrFrom>
              <a:clrTo>
                <a:srgbClr val="FFFFFF">
                  <a:alpha val="0"/>
                </a:srgbClr>
              </a:clrTo>
            </a:clrChange>
          </a:blip>
          <a:stretch>
            <a:fillRect/>
          </a:stretch>
        </p:blipFill>
        <p:spPr bwMode="auto">
          <a:xfrm>
            <a:off x="0" y="0"/>
            <a:ext cx="4672725" cy="5715000"/>
          </a:xfrm>
          <a:prstGeom prst="rect">
            <a:avLst/>
          </a:prstGeom>
          <a:noFill/>
          <a:ln w="9525">
            <a:noFill/>
            <a:miter lim="800000"/>
            <a:headEnd/>
            <a:tailEnd/>
          </a:ln>
          <a:effectLst>
            <a:outerShdw blurRad="44450" dist="27940" dir="5400000" algn="ctr">
              <a:srgbClr val="000000">
                <a:alpha val="32000"/>
              </a:srgbClr>
            </a:outerShdw>
            <a:softEdge rad="127000"/>
          </a:effectLst>
          <a:scene3d>
            <a:camera prst="orthographicFront">
              <a:rot lat="0" lon="0" rev="0"/>
            </a:camera>
            <a:lightRig rig="balanced" dir="t">
              <a:rot lat="0" lon="0" rev="8700000"/>
            </a:lightRig>
          </a:scene3d>
          <a:sp3d>
            <a:bevelT w="190500" h="38100" prst="coolSlant"/>
          </a:sp3d>
        </p:spPr>
      </p:pic>
      <p:sp>
        <p:nvSpPr>
          <p:cNvPr id="5" name="4 Onda"/>
          <p:cNvSpPr/>
          <p:nvPr/>
        </p:nvSpPr>
        <p:spPr>
          <a:xfrm rot="4883957">
            <a:off x="167213" y="2198933"/>
            <a:ext cx="3695700" cy="1251385"/>
          </a:xfrm>
          <a:prstGeom prst="wave">
            <a:avLst>
              <a:gd name="adj1" fmla="val 20000"/>
              <a:gd name="adj2" fmla="val -10000"/>
            </a:avLst>
          </a:prstGeom>
          <a:noFill/>
          <a:ln w="57150">
            <a:solidFill>
              <a:schemeClr val="tx1">
                <a:lumMod val="95000"/>
              </a:schemeClr>
            </a:solidFill>
          </a:ln>
          <a:effectLst>
            <a:reflection blurRad="6350" stA="52000" endA="300" endPos="35000" dir="5400000" sy="-100000" algn="bl" rotWithShape="0"/>
            <a:softEdge rad="12700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98990" y="2172208"/>
            <a:ext cx="3756025" cy="1251385"/>
          </a:xfrm>
          <a:prstGeom prst="wave">
            <a:avLst>
              <a:gd name="adj1" fmla="val 20000"/>
              <a:gd name="adj2" fmla="val -10000"/>
            </a:avLst>
          </a:prstGeom>
          <a:noFill/>
          <a:ln w="57150">
            <a:solidFill>
              <a:schemeClr val="tx1">
                <a:lumMod val="95000"/>
              </a:schemeClr>
            </a:solidFill>
          </a:ln>
          <a:effectLst>
            <a:reflection blurRad="6350" stA="52000" endA="300" endPos="35000" dir="5400000" sy="-100000" algn="bl" rotWithShape="0"/>
            <a:softEdge rad="12700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4008" y="0"/>
            <a:ext cx="449999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5076056" y="1849388"/>
            <a:ext cx="381642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primer registro de uno en exhibición fue en la década de 1830 por los colonos alemanes de Pensilvania, aunque los árboles habían sido una tradición en muchas casas alemanas mucho antes.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10" presetClass="exit" presetSubtype="0" fill="hold" grpId="0" nodeType="withEffect">
                                  <p:stCondLst>
                                    <p:cond delay="0"/>
                                  </p:stCondLst>
                                  <p:childTnLst>
                                    <p:animEffect transition="out" filter="fade">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2000" fill="hold"/>
                                        <p:tgtEl>
                                          <p:spTgt spid="4"/>
                                        </p:tgtEl>
                                        <p:attrNameLst>
                                          <p:attrName>ppt_w</p:attrName>
                                        </p:attrNameLst>
                                      </p:cBhvr>
                                      <p:tavLst>
                                        <p:tav tm="0">
                                          <p:val>
                                            <p:strVal val="4/3*#ppt_w"/>
                                          </p:val>
                                        </p:tav>
                                        <p:tav tm="100000">
                                          <p:val>
                                            <p:strVal val="#ppt_w"/>
                                          </p:val>
                                        </p:tav>
                                      </p:tavLst>
                                    </p:anim>
                                    <p:anim calcmode="lin" valueType="num">
                                      <p:cBhvr>
                                        <p:cTn id="53" dur="2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2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1"/>
                                          </p:val>
                                        </p:tav>
                                        <p:tav tm="100000">
                                          <p:val>
                                            <p:strVal val="#ppt_x"/>
                                          </p:val>
                                        </p:tav>
                                      </p:tavLst>
                                    </p:anim>
                                    <p:anim calcmode="lin" valueType="num">
                                      <p:cBhvr>
                                        <p:cTn id="6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0"/>
            <a:ext cx="567711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rot="5400000">
            <a:off x="2315171" y="-1847622"/>
            <a:ext cx="1057275" cy="4752530"/>
          </a:xfrm>
          <a:prstGeom prst="chevron">
            <a:avLst>
              <a:gd name="adj" fmla="val 0"/>
            </a:avLst>
          </a:prstGeom>
          <a:noFill/>
          <a:ln w="57150">
            <a:solidFill>
              <a:schemeClr val="tx1">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2315170" y="2810099"/>
            <a:ext cx="1057275" cy="4752528"/>
          </a:xfrm>
          <a:prstGeom prst="chevron">
            <a:avLst>
              <a:gd name="adj" fmla="val 0"/>
            </a:avLst>
          </a:prstGeom>
          <a:noFill/>
          <a:ln w="57150">
            <a:solidFill>
              <a:schemeClr val="tx1">
                <a:lumMod val="75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uadroTexto"/>
          <p:cNvSpPr txBox="1"/>
          <p:nvPr/>
        </p:nvSpPr>
        <p:spPr>
          <a:xfrm>
            <a:off x="5868144" y="1201316"/>
            <a:ext cx="309634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asentamientos alemanes de Pensilvania tenían árboles comunitarios desde 1747. Pero, hasta los años 1840, los árboles de Navidad se consideraban símbolos paganos y no eran aceptados por la mayoría de los estadounidenses.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crus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down)">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5" presetClass="entr" presetSubtype="5"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down)">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99792" y="5089748"/>
            <a:ext cx="1785937" cy="1751013"/>
          </a:xfrm>
          <a:prstGeom prst="donut">
            <a:avLst>
              <a:gd name="adj" fmla="val 34373"/>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2" y="5089748"/>
            <a:ext cx="1785937" cy="1751013"/>
          </a:xfrm>
          <a:prstGeom prst="donut">
            <a:avLst>
              <a:gd name="adj" fmla="val 34373"/>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251520" y="4945732"/>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1846, la reina Victoria y su príncipe alemán, Albert, fueron dibujados en el </a:t>
            </a:r>
            <a:r>
              <a:rPr lang="es-ES" i="1" dirty="0" err="1" smtClean="0">
                <a:effectLst>
                  <a:glow rad="101600">
                    <a:srgbClr val="C00000">
                      <a:alpha val="60000"/>
                    </a:srgbClr>
                  </a:glow>
                  <a:outerShdw blurRad="38100" dist="38100" dir="2700000" algn="tl">
                    <a:srgbClr val="000000">
                      <a:alpha val="43137"/>
                    </a:srgbClr>
                  </a:outerShdw>
                </a:effectLst>
              </a:rPr>
              <a:t>Illustrated</a:t>
            </a:r>
            <a:r>
              <a:rPr lang="es-ES" i="1" dirty="0" smtClean="0">
                <a:effectLst>
                  <a:glow rad="101600">
                    <a:srgbClr val="C00000">
                      <a:alpha val="60000"/>
                    </a:srgbClr>
                  </a:glow>
                  <a:outerShdw blurRad="38100" dist="38100" dir="2700000" algn="tl">
                    <a:srgbClr val="000000">
                      <a:alpha val="43137"/>
                    </a:srgbClr>
                  </a:outerShdw>
                </a:effectLst>
              </a:rPr>
              <a:t> London News de pie junto a sus hijos alrededor de un árbol de Navidad.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2500" fill="hold"/>
                                        <p:tgtEl>
                                          <p:spTgt spid="4"/>
                                        </p:tgtEl>
                                        <p:attrNameLst>
                                          <p:attrName>ppt_x</p:attrName>
                                        </p:attrNameLst>
                                      </p:cBhvr>
                                      <p:tavLst>
                                        <p:tav tm="0">
                                          <p:val>
                                            <p:strVal val="#ppt_x"/>
                                          </p:val>
                                        </p:tav>
                                        <p:tav tm="100000">
                                          <p:val>
                                            <p:strVal val="#ppt_x"/>
                                          </p:val>
                                        </p:tav>
                                      </p:tavLst>
                                    </p:anim>
                                    <p:anim calcmode="lin" valueType="num">
                                      <p:cBhvr additive="base">
                                        <p:cTn id="41" dur="25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25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0" y="0"/>
            <a:ext cx="4860032"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1325625" y="-1325623"/>
            <a:ext cx="2136775" cy="4788023"/>
          </a:xfrm>
          <a:prstGeom prst="chevron">
            <a:avLst>
              <a:gd name="adj" fmla="val 58212"/>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1325116" y="2180084"/>
            <a:ext cx="2209800" cy="4860032"/>
          </a:xfrm>
          <a:prstGeom prst="chevron">
            <a:avLst>
              <a:gd name="adj" fmla="val 62413"/>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5004048" y="1417340"/>
            <a:ext cx="3960440"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 diferencia de la familia real anterior, Victoria era muy popular entre sus súbditos, y lo que se hizo en la corte se puso de moda de inmediato, no solo en Gran Bretaña, sino también en la Sociedad Americana de la Costa Este, consciente de la moda. El árbol de navidad había llegado.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heelReverse spokes="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251520" y="4297660"/>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década de 1890, los adornos navideños llegaban de Alemania y la popularidad de los árboles de Navidad estaba aumentando. Los europeos utilizaban pequeños árboles de unos cuatro pies de altura, mientras que a los estadounidenses les gustaba que sus árboles de Navidad alcanzaran desde el piso hasta el techo.</a:t>
            </a:r>
          </a:p>
        </p:txBody>
      </p:sp>
    </p:spTree>
  </p:cSld>
  <p:clrMapOvr>
    <a:masterClrMapping/>
  </p:clrMapOvr>
  <mc:AlternateContent xmlns:mc="http://schemas.openxmlformats.org/markup-compatibility/2006" xmlns:p14="http://schemas.microsoft.com/office/powerpoint/2010/main">
    <mc:Choice Requires="p14">
      <p:transition spd="slow" p14:dur="2250" advTm="38000">
        <p:wedge/>
      </p:transition>
    </mc:Choice>
    <mc:Fallback xmlns="">
      <p:transition spd="slow" advTm="3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del siglo XX, los estadounidenses decoraban sus árboles principalmente con adornos caseros, mientras que la parte germano-estadounidense seguía usando manzanas, nueces y galletas de mazapán.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blinds dir="vert"/>
      </p:transition>
    </mc:Choice>
    <mc:Fallback xmlns="">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16531"/>
            <a:ext cx="5148064" cy="56819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4" name="33 Imagen" descr="Breslavia.jpg"/>
          <p:cNvPicPr>
            <a:picLocks noGrp="1" noChangeAspect="1"/>
          </p:cNvPicPr>
          <p:nvPr isPhoto="1"/>
        </p:nvPicPr>
        <p:blipFill>
          <a:blip r:embed="rId2" cstate="print"/>
          <a:stretch>
            <a:fillRect/>
          </a:stretch>
        </p:blipFill>
        <p:spPr bwMode="auto">
          <a:xfrm>
            <a:off x="0" y="16531"/>
            <a:ext cx="5148064" cy="56819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436096" y="1417340"/>
            <a:ext cx="352839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electricidad produjo luces de Navidad, lo que hizo posible que los árboles de Navidad brillaran durante días y días.</a:t>
            </a:r>
          </a:p>
          <a:p>
            <a:r>
              <a:rPr lang="es-ES" sz="2000" i="1" dirty="0" smtClean="0">
                <a:effectLst>
                  <a:glow rad="101600">
                    <a:srgbClr val="C00000">
                      <a:alpha val="60000"/>
                    </a:srgbClr>
                  </a:glow>
                  <a:outerShdw blurRad="38100" dist="38100" dir="2700000" algn="tl">
                    <a:srgbClr val="000000">
                      <a:alpha val="43137"/>
                    </a:srgbClr>
                  </a:outerShdw>
                </a:effectLst>
              </a:rPr>
              <a:t>Con esto, los árboles de Navidad comenzaron a aparecer en las plazas de las ciudades de todo el país y tener un árbol de Navidad en el hogar se convirtió en una tradición mundial.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blinds/>
      </p:transition>
    </mc:Choice>
    <mc:Fallback xmlns="">
      <p:transition spd="slow" advTm="3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2/3*#ppt_w"/>
                                          </p:val>
                                        </p:tav>
                                        <p:tav tm="100000">
                                          <p:val>
                                            <p:strVal val="#ppt_w"/>
                                          </p:val>
                                        </p:tav>
                                      </p:tavLst>
                                    </p:anim>
                                    <p:anim calcmode="lin" valueType="num">
                                      <p:cBhvr>
                                        <p:cTn id="8" dur="4000" fill="hold"/>
                                        <p:tgtEl>
                                          <p:spTgt spid="2"/>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4000"/>
                                        <p:tgtEl>
                                          <p:spTgt spid="2"/>
                                        </p:tgtEl>
                                      </p:cBhvr>
                                    </p:animEffect>
                                  </p:childTnLst>
                                </p:cTn>
                              </p:par>
                              <p:par>
                                <p:cTn id="12" presetID="23" presetClass="entr" presetSubtype="272"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4000" fill="hold"/>
                                        <p:tgtEl>
                                          <p:spTgt spid="34"/>
                                        </p:tgtEl>
                                        <p:attrNameLst>
                                          <p:attrName>ppt_w</p:attrName>
                                        </p:attrNameLst>
                                      </p:cBhvr>
                                      <p:tavLst>
                                        <p:tav tm="0">
                                          <p:val>
                                            <p:strVal val="2/3*#ppt_w"/>
                                          </p:val>
                                        </p:tav>
                                        <p:tav tm="100000">
                                          <p:val>
                                            <p:strVal val="#ppt_w"/>
                                          </p:val>
                                        </p:tav>
                                      </p:tavLst>
                                    </p:anim>
                                    <p:anim calcmode="lin" valueType="num">
                                      <p:cBhvr>
                                        <p:cTn id="15" dur="4000" fill="hold"/>
                                        <p:tgtEl>
                                          <p:spTgt spid="3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diamond(out)">
                                      <p:cBhvr>
                                        <p:cTn id="18" dur="4000"/>
                                        <p:tgtEl>
                                          <p:spTgt spid="3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1907704" y="0"/>
            <a:ext cx="525658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377502" y="-377502"/>
            <a:ext cx="1071563" cy="1826570"/>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a:off x="377503" y="751805"/>
            <a:ext cx="1071562" cy="1826568"/>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376709" y="1832719"/>
            <a:ext cx="1073150" cy="1826568"/>
          </a:xfrm>
          <a:prstGeom prst="triangle">
            <a:avLst>
              <a:gd name="adj" fmla="val 46450"/>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a:off x="340705" y="3092859"/>
            <a:ext cx="1145158" cy="1826568"/>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312626" y="4201058"/>
            <a:ext cx="1201316" cy="1826568"/>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7654366" y="-418070"/>
            <a:ext cx="1071563" cy="1907704"/>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flipV="1">
            <a:off x="7654369" y="639229"/>
            <a:ext cx="1071562" cy="1907705"/>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7618363" y="1755356"/>
            <a:ext cx="1143570" cy="1907704"/>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flipV="1">
            <a:off x="7618363" y="2907484"/>
            <a:ext cx="1143570" cy="1907704"/>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V="1">
            <a:off x="7589494" y="4160490"/>
            <a:ext cx="1201314" cy="1907705"/>
          </a:xfrm>
          <a:prstGeom prst="triangle">
            <a:avLst/>
          </a:prstGeom>
          <a:noFill/>
          <a:ln w="381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posible precedente se encuentra en el drama litúrgico. En algunos reinos del Occidente cristiano se representaba la obra de Adán y Eva el día 24 de diciembre. En estas obras teatrales, solía decorarse un árbol con frutas para simbolizar el árbol de la Sabiduría.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9"/>
                                        </p:tgtEl>
                                        <p:attrNameLst>
                                          <p:attrName>r</p:attrName>
                                        </p:attrNameLst>
                                      </p:cBhvr>
                                    </p:animRot>
                                  </p:childTnLst>
                                </p:cTn>
                              </p:par>
                              <p:par>
                                <p:cTn id="45" presetID="15"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3000" fill="hold"/>
                                        <p:tgtEl>
                                          <p:spTgt spid="11"/>
                                        </p:tgtEl>
                                        <p:attrNameLst>
                                          <p:attrName>ppt_w</p:attrName>
                                        </p:attrNameLst>
                                      </p:cBhvr>
                                      <p:tavLst>
                                        <p:tav tm="0">
                                          <p:val>
                                            <p:fltVal val="0"/>
                                          </p:val>
                                        </p:tav>
                                        <p:tav tm="100000">
                                          <p:val>
                                            <p:strVal val="#ppt_w"/>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1"/>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3000" fill="hold"/>
                                        <p:tgtEl>
                                          <p:spTgt spid="12"/>
                                        </p:tgtEl>
                                        <p:attrNameLst>
                                          <p:attrName>ppt_w</p:attrName>
                                        </p:attrNameLst>
                                      </p:cBhvr>
                                      <p:tavLst>
                                        <p:tav tm="0">
                                          <p:val>
                                            <p:fltVal val="0"/>
                                          </p:val>
                                        </p:tav>
                                        <p:tav tm="100000">
                                          <p:val>
                                            <p:strVal val="#ppt_w"/>
                                          </p:val>
                                        </p:tav>
                                      </p:tavLst>
                                    </p:anim>
                                    <p:anim calcmode="lin" valueType="num">
                                      <p:cBhvr>
                                        <p:cTn id="54" dur="3000" fill="hold"/>
                                        <p:tgtEl>
                                          <p:spTgt spid="12"/>
                                        </p:tgtEl>
                                        <p:attrNameLst>
                                          <p:attrName>ppt_h</p:attrName>
                                        </p:attrNameLst>
                                      </p:cBhvr>
                                      <p:tavLst>
                                        <p:tav tm="0">
                                          <p:val>
                                            <p:fltVal val="0"/>
                                          </p:val>
                                        </p:tav>
                                        <p:tav tm="100000">
                                          <p:val>
                                            <p:strVal val="#ppt_h"/>
                                          </p:val>
                                        </p:tav>
                                      </p:tavLst>
                                    </p:anim>
                                    <p:anim calcmode="lin" valueType="num">
                                      <p:cBhvr>
                                        <p:cTn id="5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6" dur="3000" fill="hold"/>
                                        <p:tgtEl>
                                          <p:spTgt spid="12"/>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3000" fill="hold"/>
                                        <p:tgtEl>
                                          <p:spTgt spid="13"/>
                                        </p:tgtEl>
                                        <p:attrNameLst>
                                          <p:attrName>ppt_w</p:attrName>
                                        </p:attrNameLst>
                                      </p:cBhvr>
                                      <p:tavLst>
                                        <p:tav tm="0">
                                          <p:val>
                                            <p:fltVal val="0"/>
                                          </p:val>
                                        </p:tav>
                                        <p:tav tm="100000">
                                          <p:val>
                                            <p:strVal val="#ppt_w"/>
                                          </p:val>
                                        </p:tav>
                                      </p:tavLst>
                                    </p:anim>
                                    <p:anim calcmode="lin" valueType="num">
                                      <p:cBhvr>
                                        <p:cTn id="60" dur="3000" fill="hold"/>
                                        <p:tgtEl>
                                          <p:spTgt spid="13"/>
                                        </p:tgtEl>
                                        <p:attrNameLst>
                                          <p:attrName>ppt_h</p:attrName>
                                        </p:attrNameLst>
                                      </p:cBhvr>
                                      <p:tavLst>
                                        <p:tav tm="0">
                                          <p:val>
                                            <p:fltVal val="0"/>
                                          </p:val>
                                        </p:tav>
                                        <p:tav tm="100000">
                                          <p:val>
                                            <p:strVal val="#ppt_h"/>
                                          </p:val>
                                        </p:tav>
                                      </p:tavLst>
                                    </p:anim>
                                    <p:anim calcmode="lin" valueType="num">
                                      <p:cBhvr>
                                        <p:cTn id="6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2" dur="3000" fill="hold"/>
                                        <p:tgtEl>
                                          <p:spTgt spid="13"/>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3000" fill="hold"/>
                                        <p:tgtEl>
                                          <p:spTgt spid="14"/>
                                        </p:tgtEl>
                                        <p:attrNameLst>
                                          <p:attrName>ppt_w</p:attrName>
                                        </p:attrNameLst>
                                      </p:cBhvr>
                                      <p:tavLst>
                                        <p:tav tm="0">
                                          <p:val>
                                            <p:fltVal val="0"/>
                                          </p:val>
                                        </p:tav>
                                        <p:tav tm="100000">
                                          <p:val>
                                            <p:strVal val="#ppt_w"/>
                                          </p:val>
                                        </p:tav>
                                      </p:tavLst>
                                    </p:anim>
                                    <p:anim calcmode="lin" valueType="num">
                                      <p:cBhvr>
                                        <p:cTn id="66" dur="3000" fill="hold"/>
                                        <p:tgtEl>
                                          <p:spTgt spid="14"/>
                                        </p:tgtEl>
                                        <p:attrNameLst>
                                          <p:attrName>ppt_h</p:attrName>
                                        </p:attrNameLst>
                                      </p:cBhvr>
                                      <p:tavLst>
                                        <p:tav tm="0">
                                          <p:val>
                                            <p:fltVal val="0"/>
                                          </p:val>
                                        </p:tav>
                                        <p:tav tm="100000">
                                          <p:val>
                                            <p:strVal val="#ppt_h"/>
                                          </p:val>
                                        </p:tav>
                                      </p:tavLst>
                                    </p:anim>
                                    <p:anim calcmode="lin" valueType="num">
                                      <p:cBhvr>
                                        <p:cTn id="6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8" dur="3000" fill="hold"/>
                                        <p:tgtEl>
                                          <p:spTgt spid="14"/>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3000" fill="hold"/>
                                        <p:tgtEl>
                                          <p:spTgt spid="15"/>
                                        </p:tgtEl>
                                        <p:attrNameLst>
                                          <p:attrName>ppt_w</p:attrName>
                                        </p:attrNameLst>
                                      </p:cBhvr>
                                      <p:tavLst>
                                        <p:tav tm="0">
                                          <p:val>
                                            <p:fltVal val="0"/>
                                          </p:val>
                                        </p:tav>
                                        <p:tav tm="100000">
                                          <p:val>
                                            <p:strVal val="#ppt_w"/>
                                          </p:val>
                                        </p:tav>
                                      </p:tavLst>
                                    </p:anim>
                                    <p:anim calcmode="lin" valueType="num">
                                      <p:cBhvr>
                                        <p:cTn id="72" dur="3000" fill="hold"/>
                                        <p:tgtEl>
                                          <p:spTgt spid="15"/>
                                        </p:tgtEl>
                                        <p:attrNameLst>
                                          <p:attrName>ppt_h</p:attrName>
                                        </p:attrNameLst>
                                      </p:cBhvr>
                                      <p:tavLst>
                                        <p:tav tm="0">
                                          <p:val>
                                            <p:fltVal val="0"/>
                                          </p:val>
                                        </p:tav>
                                        <p:tav tm="100000">
                                          <p:val>
                                            <p:strVal val="#ppt_h"/>
                                          </p:val>
                                        </p:tav>
                                      </p:tavLst>
                                    </p:anim>
                                    <p:anim calcmode="lin" valueType="num">
                                      <p:cBhvr>
                                        <p:cTn id="7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15"/>
                                        </p:tgtEl>
                                        <p:attrNameLst>
                                          <p:attrName>ppt_y</p:attrName>
                                        </p:attrNameLst>
                                      </p:cBhvr>
                                      <p:tavLst>
                                        <p:tav tm="0" fmla="#ppt_y+(sin(-2*pi*(1-$))*-#ppt_x+cos(-2*pi*(1-$))*(1-#ppt_y))*(1-$)">
                                          <p:val>
                                            <p:fltVal val="0"/>
                                          </p:val>
                                        </p:tav>
                                        <p:tav tm="100000">
                                          <p:val>
                                            <p:fltVal val="1"/>
                                          </p:val>
                                        </p:tav>
                                      </p:tavLst>
                                    </p:anim>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2"/>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2" presetClass="entr" presetSubtype="4"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3000" fill="hold"/>
                                        <p:tgtEl>
                                          <p:spTgt spid="5"/>
                                        </p:tgtEl>
                                        <p:attrNameLst>
                                          <p:attrName>ppt_x</p:attrName>
                                        </p:attrNameLst>
                                      </p:cBhvr>
                                      <p:tavLst>
                                        <p:tav tm="0">
                                          <p:val>
                                            <p:strVal val="#ppt_x"/>
                                          </p:val>
                                        </p:tav>
                                        <p:tav tm="100000">
                                          <p:val>
                                            <p:strVal val="#ppt_x"/>
                                          </p:val>
                                        </p:tav>
                                      </p:tavLst>
                                    </p:anim>
                                    <p:anim calcmode="lin" valueType="num">
                                      <p:cBhvr additive="base">
                                        <p:cTn id="88" dur="3000" fill="hold"/>
                                        <p:tgtEl>
                                          <p:spTgt spid="5"/>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3000" fill="hold"/>
                                        <p:tgtEl>
                                          <p:spTgt spid="6"/>
                                        </p:tgtEl>
                                        <p:attrNameLst>
                                          <p:attrName>ppt_x</p:attrName>
                                        </p:attrNameLst>
                                      </p:cBhvr>
                                      <p:tavLst>
                                        <p:tav tm="0">
                                          <p:val>
                                            <p:strVal val="#ppt_x"/>
                                          </p:val>
                                        </p:tav>
                                        <p:tav tm="100000">
                                          <p:val>
                                            <p:strVal val="#ppt_x"/>
                                          </p:val>
                                        </p:tav>
                                      </p:tavLst>
                                    </p:anim>
                                    <p:anim calcmode="lin" valueType="num">
                                      <p:cBhvr additive="base">
                                        <p:cTn id="92" dur="3000" fill="hold"/>
                                        <p:tgtEl>
                                          <p:spTgt spid="6"/>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additive="base">
                                        <p:cTn id="95" dur="3000" fill="hold"/>
                                        <p:tgtEl>
                                          <p:spTgt spid="7"/>
                                        </p:tgtEl>
                                        <p:attrNameLst>
                                          <p:attrName>ppt_x</p:attrName>
                                        </p:attrNameLst>
                                      </p:cBhvr>
                                      <p:tavLst>
                                        <p:tav tm="0">
                                          <p:val>
                                            <p:strVal val="#ppt_x"/>
                                          </p:val>
                                        </p:tav>
                                        <p:tav tm="100000">
                                          <p:val>
                                            <p:strVal val="#ppt_x"/>
                                          </p:val>
                                        </p:tav>
                                      </p:tavLst>
                                    </p:anim>
                                    <p:anim calcmode="lin" valueType="num">
                                      <p:cBhvr additive="base">
                                        <p:cTn id="96" dur="3000" fill="hold"/>
                                        <p:tgtEl>
                                          <p:spTgt spid="7"/>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ppt_x"/>
                                          </p:val>
                                        </p:tav>
                                        <p:tav tm="100000">
                                          <p:val>
                                            <p:strVal val="#ppt_x"/>
                                          </p:val>
                                        </p:tav>
                                      </p:tavLst>
                                    </p:anim>
                                    <p:anim calcmode="lin" valueType="num">
                                      <p:cBhvr additive="base">
                                        <p:cTn id="100" dur="3000" fill="hold"/>
                                        <p:tgtEl>
                                          <p:spTgt spid="8"/>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3000" fill="hold"/>
                                        <p:tgtEl>
                                          <p:spTgt spid="9"/>
                                        </p:tgtEl>
                                        <p:attrNameLst>
                                          <p:attrName>ppt_x</p:attrName>
                                        </p:attrNameLst>
                                      </p:cBhvr>
                                      <p:tavLst>
                                        <p:tav tm="0">
                                          <p:val>
                                            <p:strVal val="#ppt_x"/>
                                          </p:val>
                                        </p:tav>
                                        <p:tav tm="100000">
                                          <p:val>
                                            <p:strVal val="#ppt_x"/>
                                          </p:val>
                                        </p:tav>
                                      </p:tavLst>
                                    </p:anim>
                                    <p:anim calcmode="lin" valueType="num">
                                      <p:cBhvr additive="base">
                                        <p:cTn id="104" dur="3000" fill="hold"/>
                                        <p:tgtEl>
                                          <p:spTgt spid="9"/>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3000" fill="hold"/>
                                        <p:tgtEl>
                                          <p:spTgt spid="11"/>
                                        </p:tgtEl>
                                        <p:attrNameLst>
                                          <p:attrName>ppt_x</p:attrName>
                                        </p:attrNameLst>
                                      </p:cBhvr>
                                      <p:tavLst>
                                        <p:tav tm="0">
                                          <p:val>
                                            <p:strVal val="#ppt_x"/>
                                          </p:val>
                                        </p:tav>
                                        <p:tav tm="100000">
                                          <p:val>
                                            <p:strVal val="#ppt_x"/>
                                          </p:val>
                                        </p:tav>
                                      </p:tavLst>
                                    </p:anim>
                                    <p:anim calcmode="lin" valueType="num">
                                      <p:cBhvr additive="base">
                                        <p:cTn id="108" dur="3000" fill="hold"/>
                                        <p:tgtEl>
                                          <p:spTgt spid="11"/>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3000" fill="hold"/>
                                        <p:tgtEl>
                                          <p:spTgt spid="12"/>
                                        </p:tgtEl>
                                        <p:attrNameLst>
                                          <p:attrName>ppt_x</p:attrName>
                                        </p:attrNameLst>
                                      </p:cBhvr>
                                      <p:tavLst>
                                        <p:tav tm="0">
                                          <p:val>
                                            <p:strVal val="#ppt_x"/>
                                          </p:val>
                                        </p:tav>
                                        <p:tav tm="100000">
                                          <p:val>
                                            <p:strVal val="#ppt_x"/>
                                          </p:val>
                                        </p:tav>
                                      </p:tavLst>
                                    </p:anim>
                                    <p:anim calcmode="lin" valueType="num">
                                      <p:cBhvr additive="base">
                                        <p:cTn id="112" dur="3000" fill="hold"/>
                                        <p:tgtEl>
                                          <p:spTgt spid="12"/>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3000" fill="hold"/>
                                        <p:tgtEl>
                                          <p:spTgt spid="13"/>
                                        </p:tgtEl>
                                        <p:attrNameLst>
                                          <p:attrName>ppt_x</p:attrName>
                                        </p:attrNameLst>
                                      </p:cBhvr>
                                      <p:tavLst>
                                        <p:tav tm="0">
                                          <p:val>
                                            <p:strVal val="#ppt_x"/>
                                          </p:val>
                                        </p:tav>
                                        <p:tav tm="100000">
                                          <p:val>
                                            <p:strVal val="#ppt_x"/>
                                          </p:val>
                                        </p:tav>
                                      </p:tavLst>
                                    </p:anim>
                                    <p:anim calcmode="lin" valueType="num">
                                      <p:cBhvr additive="base">
                                        <p:cTn id="116" dur="3000" fill="hold"/>
                                        <p:tgtEl>
                                          <p:spTgt spid="13"/>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3000" fill="hold"/>
                                        <p:tgtEl>
                                          <p:spTgt spid="14"/>
                                        </p:tgtEl>
                                        <p:attrNameLst>
                                          <p:attrName>ppt_x</p:attrName>
                                        </p:attrNameLst>
                                      </p:cBhvr>
                                      <p:tavLst>
                                        <p:tav tm="0">
                                          <p:val>
                                            <p:strVal val="#ppt_x"/>
                                          </p:val>
                                        </p:tav>
                                        <p:tav tm="100000">
                                          <p:val>
                                            <p:strVal val="#ppt_x"/>
                                          </p:val>
                                        </p:tav>
                                      </p:tavLst>
                                    </p:anim>
                                    <p:anim calcmode="lin" valueType="num">
                                      <p:cBhvr additive="base">
                                        <p:cTn id="120" dur="3000" fill="hold"/>
                                        <p:tgtEl>
                                          <p:spTgt spid="14"/>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3000" fill="hold"/>
                                        <p:tgtEl>
                                          <p:spTgt spid="15"/>
                                        </p:tgtEl>
                                        <p:attrNameLst>
                                          <p:attrName>ppt_x</p:attrName>
                                        </p:attrNameLst>
                                      </p:cBhvr>
                                      <p:tavLst>
                                        <p:tav tm="0">
                                          <p:val>
                                            <p:strVal val="#ppt_x"/>
                                          </p:val>
                                        </p:tav>
                                        <p:tav tm="100000">
                                          <p:val>
                                            <p:strVal val="#ppt_x"/>
                                          </p:val>
                                        </p:tav>
                                      </p:tavLst>
                                    </p:anim>
                                    <p:anim calcmode="lin" valueType="num">
                                      <p:cBhvr additive="base">
                                        <p:cTn id="124" dur="3000" fill="hold"/>
                                        <p:tgtEl>
                                          <p:spTgt spid="15"/>
                                        </p:tgtEl>
                                        <p:attrNameLst>
                                          <p:attrName>ppt_y</p:attrName>
                                        </p:attrNameLst>
                                      </p:cBhvr>
                                      <p:tavLst>
                                        <p:tav tm="0">
                                          <p:val>
                                            <p:strVal val="1+#ppt_h/2"/>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fade">
                                      <p:cBhvr>
                                        <p:cTn id="127" dur="3000"/>
                                        <p:tgtEl>
                                          <p:spTgt spid="4"/>
                                        </p:tgtEl>
                                      </p:cBhvr>
                                    </p:animEffect>
                                    <p:anim calcmode="lin" valueType="num">
                                      <p:cBhvr>
                                        <p:cTn id="128" dur="3000" fill="hold"/>
                                        <p:tgtEl>
                                          <p:spTgt spid="4"/>
                                        </p:tgtEl>
                                        <p:attrNameLst>
                                          <p:attrName>ppt_x</p:attrName>
                                        </p:attrNameLst>
                                      </p:cBhvr>
                                      <p:tavLst>
                                        <p:tav tm="0">
                                          <p:val>
                                            <p:strVal val="#ppt_x"/>
                                          </p:val>
                                        </p:tav>
                                        <p:tav tm="100000">
                                          <p:val>
                                            <p:strVal val="#ppt_x"/>
                                          </p:val>
                                        </p:tav>
                                      </p:tavLst>
                                    </p:anim>
                                    <p:anim calcmode="lin" valueType="num">
                                      <p:cBhvr>
                                        <p:cTn id="129" dur="3000" fill="hold"/>
                                        <p:tgtEl>
                                          <p:spTgt spid="4"/>
                                        </p:tgtEl>
                                        <p:attrNameLst>
                                          <p:attrName>ppt_y</p:attrName>
                                        </p:attrNameLst>
                                      </p:cBhvr>
                                      <p:tavLst>
                                        <p:tav tm="0">
                                          <p:val>
                                            <p:strVal val="#ppt_y+.1"/>
                                          </p:val>
                                        </p:tav>
                                        <p:tav tm="100000">
                                          <p:val>
                                            <p:strVal val="#ppt_y"/>
                                          </p:val>
                                        </p:tav>
                                      </p:tavLst>
                                    </p:anim>
                                  </p:childTnLst>
                                </p:cTn>
                              </p:par>
                            </p:childTnLst>
                          </p:cTn>
                        </p:par>
                        <p:par>
                          <p:cTn id="130" fill="hold">
                            <p:stCondLst>
                              <p:cond delay="3000"/>
                            </p:stCondLst>
                            <p:childTnLst>
                              <p:par>
                                <p:cTn id="131" presetID="40" presetClass="entr" presetSubtype="0" fill="hold" grpId="0" nodeType="afterEffect">
                                  <p:stCondLst>
                                    <p:cond delay="0"/>
                                  </p:stCondLst>
                                  <p:iterate type="lt">
                                    <p:tmPct val="10000"/>
                                  </p:iterate>
                                  <p:childTnLst>
                                    <p:set>
                                      <p:cBhvr>
                                        <p:cTn id="132" dur="1" fill="hold">
                                          <p:stCondLst>
                                            <p:cond delay="0"/>
                                          </p:stCondLst>
                                        </p:cTn>
                                        <p:tgtEl>
                                          <p:spTgt spid="16"/>
                                        </p:tgtEl>
                                        <p:attrNameLst>
                                          <p:attrName>style.visibility</p:attrName>
                                        </p:attrNameLst>
                                      </p:cBhvr>
                                      <p:to>
                                        <p:strVal val="visible"/>
                                      </p:to>
                                    </p:set>
                                    <p:animEffect transition="in" filter="fade">
                                      <p:cBhvr>
                                        <p:cTn id="133" dur="1000"/>
                                        <p:tgtEl>
                                          <p:spTgt spid="16"/>
                                        </p:tgtEl>
                                      </p:cBhvr>
                                    </p:animEffect>
                                    <p:anim calcmode="lin" valueType="num">
                                      <p:cBhvr>
                                        <p:cTn id="134" dur="1000" fill="hold"/>
                                        <p:tgtEl>
                                          <p:spTgt spid="16"/>
                                        </p:tgtEl>
                                        <p:attrNameLst>
                                          <p:attrName>ppt_x</p:attrName>
                                        </p:attrNameLst>
                                      </p:cBhvr>
                                      <p:tavLst>
                                        <p:tav tm="0">
                                          <p:val>
                                            <p:strVal val="#ppt_x-.1"/>
                                          </p:val>
                                        </p:tav>
                                        <p:tav tm="100000">
                                          <p:val>
                                            <p:strVal val="#ppt_x"/>
                                          </p:val>
                                        </p:tav>
                                      </p:tavLst>
                                    </p:anim>
                                    <p:anim calcmode="lin" valueType="num">
                                      <p:cBhvr>
                                        <p:cTn id="13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cstate="print"/>
          <a:stretch>
            <a:fillRect/>
          </a:stretch>
        </p:blipFill>
        <p:spPr bwMode="auto">
          <a:xfrm>
            <a:off x="1475656" y="0"/>
            <a:ext cx="61206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Rectángulo"/>
          <p:cNvSpPr/>
          <p:nvPr/>
        </p:nvSpPr>
        <p:spPr>
          <a:xfrm>
            <a:off x="1258888" y="0"/>
            <a:ext cx="214312" cy="5715000"/>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7596188" y="0"/>
            <a:ext cx="214312" cy="5715000"/>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0" y="0"/>
            <a:ext cx="214313" cy="5715000"/>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8929688" y="0"/>
            <a:ext cx="214312" cy="5715000"/>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7667625" y="5257800"/>
            <a:ext cx="1476375" cy="179388"/>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3" name="22 Rectángulo"/>
          <p:cNvSpPr/>
          <p:nvPr/>
        </p:nvSpPr>
        <p:spPr>
          <a:xfrm>
            <a:off x="7667625" y="4597400"/>
            <a:ext cx="1476375" cy="179388"/>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4" name="23 Rectángulo"/>
          <p:cNvSpPr/>
          <p:nvPr/>
        </p:nvSpPr>
        <p:spPr>
          <a:xfrm>
            <a:off x="7667625" y="3878263"/>
            <a:ext cx="1476375" cy="179387"/>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5" name="24 Rectángulo"/>
          <p:cNvSpPr/>
          <p:nvPr/>
        </p:nvSpPr>
        <p:spPr>
          <a:xfrm>
            <a:off x="7667625" y="3157538"/>
            <a:ext cx="1476375" cy="180975"/>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6" name="25 Rectángulo"/>
          <p:cNvSpPr/>
          <p:nvPr/>
        </p:nvSpPr>
        <p:spPr>
          <a:xfrm>
            <a:off x="7667625" y="2436813"/>
            <a:ext cx="1476375" cy="180975"/>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7" name="26 Rectángulo"/>
          <p:cNvSpPr/>
          <p:nvPr/>
        </p:nvSpPr>
        <p:spPr>
          <a:xfrm>
            <a:off x="7667625" y="1717675"/>
            <a:ext cx="1476375" cy="179388"/>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8" name="27 Rectángulo"/>
          <p:cNvSpPr/>
          <p:nvPr/>
        </p:nvSpPr>
        <p:spPr>
          <a:xfrm>
            <a:off x="7667625" y="996950"/>
            <a:ext cx="1476375" cy="180975"/>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29" name="28 Rectángulo"/>
          <p:cNvSpPr/>
          <p:nvPr/>
        </p:nvSpPr>
        <p:spPr>
          <a:xfrm>
            <a:off x="7667625" y="277813"/>
            <a:ext cx="1476375" cy="179387"/>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0" name="29 Rectángulo"/>
          <p:cNvSpPr/>
          <p:nvPr/>
        </p:nvSpPr>
        <p:spPr>
          <a:xfrm>
            <a:off x="0" y="5138738"/>
            <a:ext cx="1403350" cy="238100"/>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1" name="30 Rectángulo"/>
          <p:cNvSpPr/>
          <p:nvPr/>
        </p:nvSpPr>
        <p:spPr>
          <a:xfrm>
            <a:off x="1" y="4357688"/>
            <a:ext cx="1403350" cy="239686"/>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2" name="31 Rectángulo"/>
          <p:cNvSpPr/>
          <p:nvPr/>
        </p:nvSpPr>
        <p:spPr>
          <a:xfrm>
            <a:off x="1" y="3638550"/>
            <a:ext cx="1403350" cy="239686"/>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3" name="32 Rectángulo"/>
          <p:cNvSpPr/>
          <p:nvPr/>
        </p:nvSpPr>
        <p:spPr>
          <a:xfrm>
            <a:off x="1" y="2978149"/>
            <a:ext cx="1403350" cy="239687"/>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4" name="33 Rectángulo"/>
          <p:cNvSpPr/>
          <p:nvPr/>
        </p:nvSpPr>
        <p:spPr>
          <a:xfrm>
            <a:off x="1" y="2317750"/>
            <a:ext cx="1403350" cy="179362"/>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5" name="34 Rectángulo"/>
          <p:cNvSpPr/>
          <p:nvPr/>
        </p:nvSpPr>
        <p:spPr>
          <a:xfrm>
            <a:off x="1" y="1657350"/>
            <a:ext cx="1403350" cy="180976"/>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6" name="35 Rectángulo"/>
          <p:cNvSpPr/>
          <p:nvPr/>
        </p:nvSpPr>
        <p:spPr>
          <a:xfrm>
            <a:off x="1" y="938212"/>
            <a:ext cx="1403350" cy="179387"/>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7" name="36 Rectángulo"/>
          <p:cNvSpPr/>
          <p:nvPr/>
        </p:nvSpPr>
        <p:spPr>
          <a:xfrm>
            <a:off x="0" y="277813"/>
            <a:ext cx="1403350" cy="179387"/>
          </a:xfrm>
          <a:prstGeom prst="rect">
            <a:avLst/>
          </a:prstGeom>
          <a:noFill/>
          <a:ln w="3810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0000"/>
              </a:solidFill>
              <a:cs typeface="Arial" charset="0"/>
            </a:endParaRPr>
          </a:p>
        </p:txBody>
      </p:sp>
      <p:sp>
        <p:nvSpPr>
          <p:cNvPr id="38" name="37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decoración se extrapolaría a los hogares. La noticia más antigua de decoración navideña de ese tipo procede del monasterio circense de </a:t>
            </a:r>
            <a:r>
              <a:rPr lang="es-ES" i="1" dirty="0" err="1" smtClean="0">
                <a:effectLst>
                  <a:glow rad="101600">
                    <a:srgbClr val="C00000">
                      <a:alpha val="60000"/>
                    </a:srgbClr>
                  </a:glow>
                  <a:outerShdw blurRad="38100" dist="38100" dir="2700000" algn="tl">
                    <a:srgbClr val="000000">
                      <a:alpha val="43137"/>
                    </a:srgbClr>
                  </a:outerShdw>
                </a:effectLst>
              </a:rPr>
              <a:t>Alcobaca</a:t>
            </a:r>
            <a:r>
              <a:rPr lang="es-ES" i="1" dirty="0" smtClean="0">
                <a:effectLst>
                  <a:glow rad="101600">
                    <a:srgbClr val="C00000">
                      <a:alpha val="60000"/>
                    </a:srgbClr>
                  </a:glow>
                  <a:outerShdw blurRad="38100" dist="38100" dir="2700000" algn="tl">
                    <a:srgbClr val="000000">
                      <a:alpha val="43137"/>
                    </a:srgbClr>
                  </a:outerShdw>
                </a:effectLst>
              </a:rPr>
              <a:t> en Portugal y data de 1400.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4000" fill="hold"/>
                                        <p:tgtEl>
                                          <p:spTgt spid="22"/>
                                        </p:tgtEl>
                                        <p:attrNameLst>
                                          <p:attrName>ppt_x</p:attrName>
                                        </p:attrNameLst>
                                      </p:cBhvr>
                                      <p:tavLst>
                                        <p:tav tm="0">
                                          <p:val>
                                            <p:strVal val="1+#ppt_w/2"/>
                                          </p:val>
                                        </p:tav>
                                        <p:tav tm="100000">
                                          <p:val>
                                            <p:strVal val="#ppt_x"/>
                                          </p:val>
                                        </p:tav>
                                      </p:tavLst>
                                    </p:anim>
                                    <p:anim calcmode="lin" valueType="num">
                                      <p:cBhvr additive="base">
                                        <p:cTn id="8" dur="40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4000" fill="hold"/>
                                        <p:tgtEl>
                                          <p:spTgt spid="23"/>
                                        </p:tgtEl>
                                        <p:attrNameLst>
                                          <p:attrName>ppt_x</p:attrName>
                                        </p:attrNameLst>
                                      </p:cBhvr>
                                      <p:tavLst>
                                        <p:tav tm="0">
                                          <p:val>
                                            <p:strVal val="1+#ppt_w/2"/>
                                          </p:val>
                                        </p:tav>
                                        <p:tav tm="100000">
                                          <p:val>
                                            <p:strVal val="#ppt_x"/>
                                          </p:val>
                                        </p:tav>
                                      </p:tavLst>
                                    </p:anim>
                                    <p:anim calcmode="lin" valueType="num">
                                      <p:cBhvr additive="base">
                                        <p:cTn id="12" dur="40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4000" fill="hold"/>
                                        <p:tgtEl>
                                          <p:spTgt spid="24"/>
                                        </p:tgtEl>
                                        <p:attrNameLst>
                                          <p:attrName>ppt_x</p:attrName>
                                        </p:attrNameLst>
                                      </p:cBhvr>
                                      <p:tavLst>
                                        <p:tav tm="0">
                                          <p:val>
                                            <p:strVal val="1+#ppt_w/2"/>
                                          </p:val>
                                        </p:tav>
                                        <p:tav tm="100000">
                                          <p:val>
                                            <p:strVal val="#ppt_x"/>
                                          </p:val>
                                        </p:tav>
                                      </p:tavLst>
                                    </p:anim>
                                    <p:anim calcmode="lin" valueType="num">
                                      <p:cBhvr additive="base">
                                        <p:cTn id="16" dur="4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0" fill="hold"/>
                                        <p:tgtEl>
                                          <p:spTgt spid="25"/>
                                        </p:tgtEl>
                                        <p:attrNameLst>
                                          <p:attrName>ppt_x</p:attrName>
                                        </p:attrNameLst>
                                      </p:cBhvr>
                                      <p:tavLst>
                                        <p:tav tm="0">
                                          <p:val>
                                            <p:strVal val="1+#ppt_w/2"/>
                                          </p:val>
                                        </p:tav>
                                        <p:tav tm="100000">
                                          <p:val>
                                            <p:strVal val="#ppt_x"/>
                                          </p:val>
                                        </p:tav>
                                      </p:tavLst>
                                    </p:anim>
                                    <p:anim calcmode="lin" valueType="num">
                                      <p:cBhvr additive="base">
                                        <p:cTn id="20" dur="40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4000" fill="hold"/>
                                        <p:tgtEl>
                                          <p:spTgt spid="26"/>
                                        </p:tgtEl>
                                        <p:attrNameLst>
                                          <p:attrName>ppt_x</p:attrName>
                                        </p:attrNameLst>
                                      </p:cBhvr>
                                      <p:tavLst>
                                        <p:tav tm="0">
                                          <p:val>
                                            <p:strVal val="1+#ppt_w/2"/>
                                          </p:val>
                                        </p:tav>
                                        <p:tav tm="100000">
                                          <p:val>
                                            <p:strVal val="#ppt_x"/>
                                          </p:val>
                                        </p:tav>
                                      </p:tavLst>
                                    </p:anim>
                                    <p:anim calcmode="lin" valueType="num">
                                      <p:cBhvr additive="base">
                                        <p:cTn id="24" dur="40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4000" fill="hold"/>
                                        <p:tgtEl>
                                          <p:spTgt spid="27"/>
                                        </p:tgtEl>
                                        <p:attrNameLst>
                                          <p:attrName>ppt_x</p:attrName>
                                        </p:attrNameLst>
                                      </p:cBhvr>
                                      <p:tavLst>
                                        <p:tav tm="0">
                                          <p:val>
                                            <p:strVal val="1+#ppt_w/2"/>
                                          </p:val>
                                        </p:tav>
                                        <p:tav tm="100000">
                                          <p:val>
                                            <p:strVal val="#ppt_x"/>
                                          </p:val>
                                        </p:tav>
                                      </p:tavLst>
                                    </p:anim>
                                    <p:anim calcmode="lin" valueType="num">
                                      <p:cBhvr additive="base">
                                        <p:cTn id="28" dur="40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4000" fill="hold"/>
                                        <p:tgtEl>
                                          <p:spTgt spid="28"/>
                                        </p:tgtEl>
                                        <p:attrNameLst>
                                          <p:attrName>ppt_x</p:attrName>
                                        </p:attrNameLst>
                                      </p:cBhvr>
                                      <p:tavLst>
                                        <p:tav tm="0">
                                          <p:val>
                                            <p:strVal val="1+#ppt_w/2"/>
                                          </p:val>
                                        </p:tav>
                                        <p:tav tm="100000">
                                          <p:val>
                                            <p:strVal val="#ppt_x"/>
                                          </p:val>
                                        </p:tav>
                                      </p:tavLst>
                                    </p:anim>
                                    <p:anim calcmode="lin" valueType="num">
                                      <p:cBhvr additive="base">
                                        <p:cTn id="32" dur="4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4000" fill="hold"/>
                                        <p:tgtEl>
                                          <p:spTgt spid="29"/>
                                        </p:tgtEl>
                                        <p:attrNameLst>
                                          <p:attrName>ppt_x</p:attrName>
                                        </p:attrNameLst>
                                      </p:cBhvr>
                                      <p:tavLst>
                                        <p:tav tm="0">
                                          <p:val>
                                            <p:strVal val="1+#ppt_w/2"/>
                                          </p:val>
                                        </p:tav>
                                        <p:tav tm="100000">
                                          <p:val>
                                            <p:strVal val="#ppt_x"/>
                                          </p:val>
                                        </p:tav>
                                      </p:tavLst>
                                    </p:anim>
                                    <p:anim calcmode="lin" valueType="num">
                                      <p:cBhvr additive="base">
                                        <p:cTn id="36" dur="4000" fill="hold"/>
                                        <p:tgtEl>
                                          <p:spTgt spid="2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4000" fill="hold"/>
                                        <p:tgtEl>
                                          <p:spTgt spid="30"/>
                                        </p:tgtEl>
                                        <p:attrNameLst>
                                          <p:attrName>ppt_x</p:attrName>
                                        </p:attrNameLst>
                                      </p:cBhvr>
                                      <p:tavLst>
                                        <p:tav tm="0">
                                          <p:val>
                                            <p:strVal val="0-#ppt_w/2"/>
                                          </p:val>
                                        </p:tav>
                                        <p:tav tm="100000">
                                          <p:val>
                                            <p:strVal val="#ppt_x"/>
                                          </p:val>
                                        </p:tav>
                                      </p:tavLst>
                                    </p:anim>
                                    <p:anim calcmode="lin" valueType="num">
                                      <p:cBhvr additive="base">
                                        <p:cTn id="40" dur="40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4000" fill="hold"/>
                                        <p:tgtEl>
                                          <p:spTgt spid="31"/>
                                        </p:tgtEl>
                                        <p:attrNameLst>
                                          <p:attrName>ppt_x</p:attrName>
                                        </p:attrNameLst>
                                      </p:cBhvr>
                                      <p:tavLst>
                                        <p:tav tm="0">
                                          <p:val>
                                            <p:strVal val="0-#ppt_w/2"/>
                                          </p:val>
                                        </p:tav>
                                        <p:tav tm="100000">
                                          <p:val>
                                            <p:strVal val="#ppt_x"/>
                                          </p:val>
                                        </p:tav>
                                      </p:tavLst>
                                    </p:anim>
                                    <p:anim calcmode="lin" valueType="num">
                                      <p:cBhvr additive="base">
                                        <p:cTn id="44" dur="4000" fill="hold"/>
                                        <p:tgtEl>
                                          <p:spTgt spid="31"/>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4000" fill="hold"/>
                                        <p:tgtEl>
                                          <p:spTgt spid="32"/>
                                        </p:tgtEl>
                                        <p:attrNameLst>
                                          <p:attrName>ppt_x</p:attrName>
                                        </p:attrNameLst>
                                      </p:cBhvr>
                                      <p:tavLst>
                                        <p:tav tm="0">
                                          <p:val>
                                            <p:strVal val="0-#ppt_w/2"/>
                                          </p:val>
                                        </p:tav>
                                        <p:tav tm="100000">
                                          <p:val>
                                            <p:strVal val="#ppt_x"/>
                                          </p:val>
                                        </p:tav>
                                      </p:tavLst>
                                    </p:anim>
                                    <p:anim calcmode="lin" valueType="num">
                                      <p:cBhvr additive="base">
                                        <p:cTn id="48" dur="4000" fill="hold"/>
                                        <p:tgtEl>
                                          <p:spTgt spid="3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4000" fill="hold"/>
                                        <p:tgtEl>
                                          <p:spTgt spid="33"/>
                                        </p:tgtEl>
                                        <p:attrNameLst>
                                          <p:attrName>ppt_x</p:attrName>
                                        </p:attrNameLst>
                                      </p:cBhvr>
                                      <p:tavLst>
                                        <p:tav tm="0">
                                          <p:val>
                                            <p:strVal val="0-#ppt_w/2"/>
                                          </p:val>
                                        </p:tav>
                                        <p:tav tm="100000">
                                          <p:val>
                                            <p:strVal val="#ppt_x"/>
                                          </p:val>
                                        </p:tav>
                                      </p:tavLst>
                                    </p:anim>
                                    <p:anim calcmode="lin" valueType="num">
                                      <p:cBhvr additive="base">
                                        <p:cTn id="52" dur="4000" fill="hold"/>
                                        <p:tgtEl>
                                          <p:spTgt spid="33"/>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4000" fill="hold"/>
                                        <p:tgtEl>
                                          <p:spTgt spid="34"/>
                                        </p:tgtEl>
                                        <p:attrNameLst>
                                          <p:attrName>ppt_x</p:attrName>
                                        </p:attrNameLst>
                                      </p:cBhvr>
                                      <p:tavLst>
                                        <p:tav tm="0">
                                          <p:val>
                                            <p:strVal val="0-#ppt_w/2"/>
                                          </p:val>
                                        </p:tav>
                                        <p:tav tm="100000">
                                          <p:val>
                                            <p:strVal val="#ppt_x"/>
                                          </p:val>
                                        </p:tav>
                                      </p:tavLst>
                                    </p:anim>
                                    <p:anim calcmode="lin" valueType="num">
                                      <p:cBhvr additive="base">
                                        <p:cTn id="56" dur="4000" fill="hold"/>
                                        <p:tgtEl>
                                          <p:spTgt spid="3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4000" fill="hold"/>
                                        <p:tgtEl>
                                          <p:spTgt spid="35"/>
                                        </p:tgtEl>
                                        <p:attrNameLst>
                                          <p:attrName>ppt_x</p:attrName>
                                        </p:attrNameLst>
                                      </p:cBhvr>
                                      <p:tavLst>
                                        <p:tav tm="0">
                                          <p:val>
                                            <p:strVal val="0-#ppt_w/2"/>
                                          </p:val>
                                        </p:tav>
                                        <p:tav tm="100000">
                                          <p:val>
                                            <p:strVal val="#ppt_x"/>
                                          </p:val>
                                        </p:tav>
                                      </p:tavLst>
                                    </p:anim>
                                    <p:anim calcmode="lin" valueType="num">
                                      <p:cBhvr additive="base">
                                        <p:cTn id="60" dur="40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4000" fill="hold"/>
                                        <p:tgtEl>
                                          <p:spTgt spid="36"/>
                                        </p:tgtEl>
                                        <p:attrNameLst>
                                          <p:attrName>ppt_x</p:attrName>
                                        </p:attrNameLst>
                                      </p:cBhvr>
                                      <p:tavLst>
                                        <p:tav tm="0">
                                          <p:val>
                                            <p:strVal val="0-#ppt_w/2"/>
                                          </p:val>
                                        </p:tav>
                                        <p:tav tm="100000">
                                          <p:val>
                                            <p:strVal val="#ppt_x"/>
                                          </p:val>
                                        </p:tav>
                                      </p:tavLst>
                                    </p:anim>
                                    <p:anim calcmode="lin" valueType="num">
                                      <p:cBhvr additive="base">
                                        <p:cTn id="64" dur="4000" fill="hold"/>
                                        <p:tgtEl>
                                          <p:spTgt spid="3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4000" fill="hold"/>
                                        <p:tgtEl>
                                          <p:spTgt spid="37"/>
                                        </p:tgtEl>
                                        <p:attrNameLst>
                                          <p:attrName>ppt_x</p:attrName>
                                        </p:attrNameLst>
                                      </p:cBhvr>
                                      <p:tavLst>
                                        <p:tav tm="0">
                                          <p:val>
                                            <p:strVal val="0-#ppt_w/2"/>
                                          </p:val>
                                        </p:tav>
                                        <p:tav tm="100000">
                                          <p:val>
                                            <p:strVal val="#ppt_x"/>
                                          </p:val>
                                        </p:tav>
                                      </p:tavLst>
                                    </p:anim>
                                    <p:anim calcmode="lin" valueType="num">
                                      <p:cBhvr additive="base">
                                        <p:cTn id="68" dur="4000" fill="hold"/>
                                        <p:tgtEl>
                                          <p:spTgt spid="37"/>
                                        </p:tgtEl>
                                        <p:attrNameLst>
                                          <p:attrName>ppt_y</p:attrName>
                                        </p:attrNameLst>
                                      </p:cBhvr>
                                      <p:tavLst>
                                        <p:tav tm="0">
                                          <p:val>
                                            <p:strVal val="#ppt_y"/>
                                          </p:val>
                                        </p:tav>
                                        <p:tav tm="100000">
                                          <p:val>
                                            <p:strVal val="#ppt_y"/>
                                          </p:val>
                                        </p:tav>
                                      </p:tavLst>
                                    </p:anim>
                                  </p:childTnLst>
                                </p:cTn>
                              </p:par>
                              <p:par>
                                <p:cTn id="69" presetID="16" presetClass="entr" presetSubtype="21"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arn(inVertical)">
                                      <p:cBhvr>
                                        <p:cTn id="71" dur="4000"/>
                                        <p:tgtEl>
                                          <p:spTgt spid="4"/>
                                        </p:tgtEl>
                                      </p:cBhvr>
                                    </p:animEffect>
                                  </p:childTnLst>
                                </p:cTn>
                              </p:par>
                              <p:par>
                                <p:cTn id="72" presetID="2" presetClass="entr" presetSubtype="4"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4000" fill="hold"/>
                                        <p:tgtEl>
                                          <p:spTgt spid="4"/>
                                        </p:tgtEl>
                                        <p:attrNameLst>
                                          <p:attrName>ppt_x</p:attrName>
                                        </p:attrNameLst>
                                      </p:cBhvr>
                                      <p:tavLst>
                                        <p:tav tm="0">
                                          <p:val>
                                            <p:strVal val="#ppt_x"/>
                                          </p:val>
                                        </p:tav>
                                        <p:tav tm="100000">
                                          <p:val>
                                            <p:strVal val="#ppt_x"/>
                                          </p:val>
                                        </p:tav>
                                      </p:tavLst>
                                    </p:anim>
                                    <p:anim calcmode="lin" valueType="num">
                                      <p:cBhvr additive="base">
                                        <p:cTn id="75" dur="4000" fill="hold"/>
                                        <p:tgtEl>
                                          <p:spTgt spid="4"/>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4000" fill="hold"/>
                                        <p:tgtEl>
                                          <p:spTgt spid="17"/>
                                        </p:tgtEl>
                                        <p:attrNameLst>
                                          <p:attrName>ppt_x</p:attrName>
                                        </p:attrNameLst>
                                      </p:cBhvr>
                                      <p:tavLst>
                                        <p:tav tm="0">
                                          <p:val>
                                            <p:strVal val="#ppt_x"/>
                                          </p:val>
                                        </p:tav>
                                        <p:tav tm="100000">
                                          <p:val>
                                            <p:strVal val="#ppt_x"/>
                                          </p:val>
                                        </p:tav>
                                      </p:tavLst>
                                    </p:anim>
                                    <p:anim calcmode="lin" valueType="num">
                                      <p:cBhvr additive="base">
                                        <p:cTn id="79" dur="4000" fill="hold"/>
                                        <p:tgtEl>
                                          <p:spTgt spid="17"/>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4000" fill="hold"/>
                                        <p:tgtEl>
                                          <p:spTgt spid="18"/>
                                        </p:tgtEl>
                                        <p:attrNameLst>
                                          <p:attrName>ppt_x</p:attrName>
                                        </p:attrNameLst>
                                      </p:cBhvr>
                                      <p:tavLst>
                                        <p:tav tm="0">
                                          <p:val>
                                            <p:strVal val="#ppt_x"/>
                                          </p:val>
                                        </p:tav>
                                        <p:tav tm="100000">
                                          <p:val>
                                            <p:strVal val="#ppt_x"/>
                                          </p:val>
                                        </p:tav>
                                      </p:tavLst>
                                    </p:anim>
                                    <p:anim calcmode="lin" valueType="num">
                                      <p:cBhvr additive="base">
                                        <p:cTn id="83" dur="4000" fill="hold"/>
                                        <p:tgtEl>
                                          <p:spTgt spid="18"/>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4000" fill="hold"/>
                                        <p:tgtEl>
                                          <p:spTgt spid="20"/>
                                        </p:tgtEl>
                                        <p:attrNameLst>
                                          <p:attrName>ppt_x</p:attrName>
                                        </p:attrNameLst>
                                      </p:cBhvr>
                                      <p:tavLst>
                                        <p:tav tm="0">
                                          <p:val>
                                            <p:strVal val="#ppt_x"/>
                                          </p:val>
                                        </p:tav>
                                        <p:tav tm="100000">
                                          <p:val>
                                            <p:strVal val="#ppt_x"/>
                                          </p:val>
                                        </p:tav>
                                      </p:tavLst>
                                    </p:anim>
                                    <p:anim calcmode="lin" valueType="num">
                                      <p:cBhvr additive="base">
                                        <p:cTn id="87" dur="4000" fill="hold"/>
                                        <p:tgtEl>
                                          <p:spTgt spid="20"/>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4000" fill="hold"/>
                                        <p:tgtEl>
                                          <p:spTgt spid="19"/>
                                        </p:tgtEl>
                                        <p:attrNameLst>
                                          <p:attrName>ppt_x</p:attrName>
                                        </p:attrNameLst>
                                      </p:cBhvr>
                                      <p:tavLst>
                                        <p:tav tm="0">
                                          <p:val>
                                            <p:strVal val="#ppt_x"/>
                                          </p:val>
                                        </p:tav>
                                        <p:tav tm="100000">
                                          <p:val>
                                            <p:strVal val="#ppt_x"/>
                                          </p:val>
                                        </p:tav>
                                      </p:tavLst>
                                    </p:anim>
                                    <p:anim calcmode="lin" valueType="num">
                                      <p:cBhvr additive="base">
                                        <p:cTn id="91" dur="4000" fill="hold"/>
                                        <p:tgtEl>
                                          <p:spTgt spid="19"/>
                                        </p:tgtEl>
                                        <p:attrNameLst>
                                          <p:attrName>ppt_y</p:attrName>
                                        </p:attrNameLst>
                                      </p:cBhvr>
                                      <p:tavLst>
                                        <p:tav tm="0">
                                          <p:val>
                                            <p:strVal val="1+#ppt_h/2"/>
                                          </p:val>
                                        </p:tav>
                                        <p:tav tm="100000">
                                          <p:val>
                                            <p:strVal val="#ppt_y"/>
                                          </p:val>
                                        </p:tav>
                                      </p:tavLst>
                                    </p:anim>
                                  </p:childTnLst>
                                </p:cTn>
                              </p:par>
                            </p:childTnLst>
                          </p:cTn>
                        </p:par>
                        <p:par>
                          <p:cTn id="92" fill="hold">
                            <p:stCondLst>
                              <p:cond delay="4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38"/>
                                        </p:tgtEl>
                                        <p:attrNameLst>
                                          <p:attrName>style.visibility</p:attrName>
                                        </p:attrNameLst>
                                      </p:cBhvr>
                                      <p:to>
                                        <p:strVal val="visible"/>
                                      </p:to>
                                    </p:set>
                                    <p:animEffect transition="in" filter="fade">
                                      <p:cBhvr>
                                        <p:cTn id="95" dur="1000"/>
                                        <p:tgtEl>
                                          <p:spTgt spid="38"/>
                                        </p:tgtEl>
                                      </p:cBhvr>
                                    </p:animEffect>
                                    <p:anim calcmode="lin" valueType="num">
                                      <p:cBhvr>
                                        <p:cTn id="96" dur="1000" fill="hold"/>
                                        <p:tgtEl>
                                          <p:spTgt spid="38"/>
                                        </p:tgtEl>
                                        <p:attrNameLst>
                                          <p:attrName>ppt_x</p:attrName>
                                        </p:attrNameLst>
                                      </p:cBhvr>
                                      <p:tavLst>
                                        <p:tav tm="0">
                                          <p:val>
                                            <p:strVal val="#ppt_x-.1"/>
                                          </p:val>
                                        </p:tav>
                                        <p:tav tm="100000">
                                          <p:val>
                                            <p:strVal val="#ppt_x"/>
                                          </p:val>
                                        </p:tav>
                                      </p:tavLst>
                                    </p:anim>
                                    <p:anim calcmode="lin" valueType="num">
                                      <p:cBhvr>
                                        <p:cTn id="97"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accent6">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683568"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otra parte, en los reinos protestantes se considera que Martín Lutero fue el primero en iluminar un árbol con velas para celebrar la Navidad.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checker/>
      </p:transition>
    </mc:Choice>
    <mc:Fallback xmlns="">
      <p:transition spd="slow" advTm="2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700212" y="-1700212"/>
            <a:ext cx="5743575"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noFill/>
          <a:ln w="5715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827584"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esto, fue en la ciudad de ex-protestantes en las que se popularizó esta decoración festiva y se instaló también en los reinos cristianos.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checker dir="vert"/>
      </p:transition>
    </mc:Choice>
    <mc:Fallback xmlns="">
      <p:transition spd="slow" advTm="23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noFill/>
          <a:ln w="57150">
            <a:solidFill>
              <a:schemeClr val="accent2"/>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755576"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costumbre tuvo mucha aceptación en los países nórdicos, pero tardó más en penetrar en el resto del continente. El árbol de navidad fue introducido en Francia por la princesa </a:t>
            </a:r>
            <a:r>
              <a:rPr lang="es-ES" i="1" dirty="0" err="1" smtClean="0">
                <a:effectLst>
                  <a:glow rad="101600">
                    <a:srgbClr val="C00000">
                      <a:alpha val="60000"/>
                    </a:srgbClr>
                  </a:glow>
                  <a:outerShdw blurRad="38100" dist="38100" dir="2700000" algn="tl">
                    <a:srgbClr val="000000">
                      <a:alpha val="43137"/>
                    </a:srgbClr>
                  </a:outerShdw>
                </a:effectLst>
              </a:rPr>
              <a:t>Hélène</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Macklenburg</a:t>
            </a:r>
            <a:r>
              <a:rPr lang="es-ES" i="1" dirty="0" smtClean="0">
                <a:effectLst>
                  <a:glow rad="101600">
                    <a:srgbClr val="C00000">
                      <a:alpha val="60000"/>
                    </a:srgbClr>
                  </a:glow>
                  <a:outerShdw blurRad="38100" dist="38100" dir="2700000" algn="tl">
                    <a:srgbClr val="000000">
                      <a:alpha val="43137"/>
                    </a:srgbClr>
                  </a:outerShdw>
                </a:effectLst>
              </a:rPr>
              <a:t> en 1840 y gozó de un éxito temprano en París.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glitter pattern="hexagon"/>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684584" y="0"/>
            <a:ext cx="101531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638175"/>
            <a:ext cx="2160240" cy="2100263"/>
          </a:xfrm>
          <a:prstGeom prst="donut">
            <a:avLst>
              <a:gd name="adj" fmla="val 733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929508"/>
            <a:ext cx="2159794" cy="2159000"/>
          </a:xfrm>
          <a:prstGeom prst="donut">
            <a:avLst>
              <a:gd name="adj" fmla="val 749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638175"/>
            <a:ext cx="2160364" cy="2089150"/>
          </a:xfrm>
          <a:prstGeom prst="donut">
            <a:avLst>
              <a:gd name="adj" fmla="val 728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917825"/>
            <a:ext cx="2088232" cy="2159000"/>
          </a:xfrm>
          <a:prstGeom prst="donut">
            <a:avLst>
              <a:gd name="adj" fmla="val 752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539552"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Parece que penetró en Inglaterra a través del marido de la reina Victoria, de ascendencia alemana. La costumbre paso de los palacios a la vida popular en cuestión de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4000" fill="hold"/>
                                        <p:tgtEl>
                                          <p:spTgt spid="4"/>
                                        </p:tgtEl>
                                        <p:attrNameLst>
                                          <p:attrName>ppt_w</p:attrName>
                                        </p:attrNameLst>
                                      </p:cBhvr>
                                      <p:tavLst>
                                        <p:tav tm="0">
                                          <p:val>
                                            <p:strVal val="4/3*#ppt_w"/>
                                          </p:val>
                                        </p:tav>
                                        <p:tav tm="100000">
                                          <p:val>
                                            <p:strVal val="#ppt_w"/>
                                          </p:val>
                                        </p:tav>
                                      </p:tavLst>
                                    </p:anim>
                                    <p:anim calcmode="lin" valueType="num">
                                      <p:cBhvr>
                                        <p:cTn id="60" dur="4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4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8 Rectángulo"/>
          <p:cNvSpPr/>
          <p:nvPr/>
        </p:nvSpPr>
        <p:spPr>
          <a:xfrm>
            <a:off x="0" y="-11410"/>
            <a:ext cx="9144000" cy="5760640"/>
          </a:xfrm>
          <a:prstGeom prst="rect">
            <a:avLst/>
          </a:prstGeom>
          <a:solidFill>
            <a:srgbClr val="7030A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accent2">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22820"/>
            <a:ext cx="9144000" cy="576064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37820"/>
          </a:xfrm>
          <a:prstGeom prst="rect">
            <a:avLst/>
          </a:prstGeom>
          <a:solidFill>
            <a:schemeClr val="accent6">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3782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2820"/>
            <a:ext cx="9144000" cy="5760640"/>
          </a:xfrm>
          <a:prstGeom prst="rect">
            <a:avLst/>
          </a:prstGeom>
          <a:solidFill>
            <a:srgbClr val="7030A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692275" y="0"/>
            <a:ext cx="5976069" cy="573782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259632" y="4657700"/>
            <a:ext cx="66247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principio, la decoración del árbol de navidad era sencilla, consistiendo sobre todo en decoración comestible como frutas, frutos secos y pasteles.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repeatCount="indefinite"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21" presetClass="entr" presetSubtype="1" repeatCount="indefinite" fill="hold" grpId="0" nodeType="withEffect">
                                  <p:stCondLst>
                                    <p:cond delay="10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3000"/>
                                        <p:tgtEl>
                                          <p:spTgt spid="6"/>
                                        </p:tgtEl>
                                      </p:cBhvr>
                                    </p:animEffect>
                                  </p:childTnLst>
                                </p:cTn>
                              </p:par>
                              <p:par>
                                <p:cTn id="11" presetID="21" presetClass="entr" presetSubtype="1" repeatCount="indefinite"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3000"/>
                                        <p:tgtEl>
                                          <p:spTgt spid="7"/>
                                        </p:tgtEl>
                                      </p:cBhvr>
                                    </p:animEffect>
                                  </p:childTnLst>
                                </p:cTn>
                              </p:par>
                              <p:par>
                                <p:cTn id="14" presetID="21" presetClass="entr" presetSubtype="1" repeatCount="indefinite" fill="hold" grpId="0" nodeType="withEffect">
                                  <p:stCondLst>
                                    <p:cond delay="30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3000"/>
                                        <p:tgtEl>
                                          <p:spTgt spid="8"/>
                                        </p:tgtEl>
                                      </p:cBhvr>
                                    </p:animEffect>
                                  </p:childTnLst>
                                </p:cTn>
                              </p:par>
                              <p:par>
                                <p:cTn id="17" presetID="21" presetClass="entr" presetSubtype="1" repeatCount="indefinite" fill="hold" grpId="0" nodeType="withEffect">
                                  <p:stCondLst>
                                    <p:cond delay="40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3000"/>
                                        <p:tgtEl>
                                          <p:spTgt spid="9"/>
                                        </p:tgtEl>
                                      </p:cBhvr>
                                    </p:animEffect>
                                  </p:childTnLst>
                                </p:cTn>
                              </p:par>
                              <p:par>
                                <p:cTn id="20" presetID="35" presetClass="entr" presetSubtype="0" fill="hold" grpId="1"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3000"/>
                                        <p:tgtEl>
                                          <p:spTgt spid="11"/>
                                        </p:tgtEl>
                                      </p:cBhvr>
                                    </p:animEffect>
                                    <p:anim calcmode="lin" valueType="num">
                                      <p:cBhvr>
                                        <p:cTn id="23" dur="3000" fill="hold"/>
                                        <p:tgtEl>
                                          <p:spTgt spid="11"/>
                                        </p:tgtEl>
                                        <p:attrNameLst>
                                          <p:attrName>style.rotation</p:attrName>
                                        </p:attrNameLst>
                                      </p:cBhvr>
                                      <p:tavLst>
                                        <p:tav tm="0">
                                          <p:val>
                                            <p:fltVal val="720"/>
                                          </p:val>
                                        </p:tav>
                                        <p:tav tm="100000">
                                          <p:val>
                                            <p:fltVal val="0"/>
                                          </p:val>
                                        </p:tav>
                                      </p:tavLst>
                                    </p:anim>
                                    <p:anim calcmode="lin" valueType="num">
                                      <p:cBhvr>
                                        <p:cTn id="24" dur="3000" fill="hold"/>
                                        <p:tgtEl>
                                          <p:spTgt spid="11"/>
                                        </p:tgtEl>
                                        <p:attrNameLst>
                                          <p:attrName>ppt_h</p:attrName>
                                        </p:attrNameLst>
                                      </p:cBhvr>
                                      <p:tavLst>
                                        <p:tav tm="0">
                                          <p:val>
                                            <p:fltVal val="0"/>
                                          </p:val>
                                        </p:tav>
                                        <p:tav tm="100000">
                                          <p:val>
                                            <p:strVal val="#ppt_h"/>
                                          </p:val>
                                        </p:tav>
                                      </p:tavLst>
                                    </p:anim>
                                    <p:anim calcmode="lin" valueType="num">
                                      <p:cBhvr>
                                        <p:cTn id="25" dur="3000" fill="hold"/>
                                        <p:tgtEl>
                                          <p:spTgt spid="11"/>
                                        </p:tgtEl>
                                        <p:attrNameLst>
                                          <p:attrName>ppt_w</p:attrName>
                                        </p:attrNameLst>
                                      </p:cBhvr>
                                      <p:tavLst>
                                        <p:tav tm="0">
                                          <p:val>
                                            <p:fltVal val="0"/>
                                          </p:val>
                                        </p:tav>
                                        <p:tav tm="100000">
                                          <p:val>
                                            <p:strVal val="#ppt_w"/>
                                          </p:val>
                                        </p:tav>
                                      </p:tavLst>
                                    </p:anim>
                                  </p:childTnLst>
                                </p:cTn>
                              </p:par>
                              <p:par>
                                <p:cTn id="26" presetID="23" presetClass="entr" presetSubtype="16" fill="hold" grpId="0" nodeType="withEffect">
                                  <p:stCondLst>
                                    <p:cond delay="70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0" fill="hold"/>
                                        <p:tgtEl>
                                          <p:spTgt spid="11"/>
                                        </p:tgtEl>
                                        <p:attrNameLst>
                                          <p:attrName>ppt_w</p:attrName>
                                        </p:attrNameLst>
                                      </p:cBhvr>
                                      <p:tavLst>
                                        <p:tav tm="0">
                                          <p:val>
                                            <p:fltVal val="0"/>
                                          </p:val>
                                        </p:tav>
                                        <p:tav tm="100000">
                                          <p:val>
                                            <p:strVal val="#ppt_w"/>
                                          </p:val>
                                        </p:tav>
                                      </p:tavLst>
                                    </p:anim>
                                    <p:anim calcmode="lin" valueType="num">
                                      <p:cBhvr>
                                        <p:cTn id="29" dur="4000" fill="hold"/>
                                        <p:tgtEl>
                                          <p:spTgt spid="11"/>
                                        </p:tgtEl>
                                        <p:attrNameLst>
                                          <p:attrName>ppt_h</p:attrName>
                                        </p:attrNameLst>
                                      </p:cBhvr>
                                      <p:tavLst>
                                        <p:tav tm="0">
                                          <p:val>
                                            <p:fltVal val="0"/>
                                          </p:val>
                                        </p:tav>
                                        <p:tav tm="100000">
                                          <p:val>
                                            <p:strVal val="#ppt_h"/>
                                          </p:val>
                                        </p:tav>
                                      </p:tavLst>
                                    </p:anim>
                                  </p:childTnLst>
                                </p:cTn>
                              </p:par>
                            </p:childTnLst>
                          </p:cTn>
                        </p:par>
                        <p:par>
                          <p:cTn id="30" fill="hold">
                            <p:stCondLst>
                              <p:cond delay="47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1" grpId="0" animBg="1"/>
      <p:bldP spid="11" grpId="1"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11113"/>
            <a:ext cx="9143999" cy="6230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83344"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297781"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12219"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798094"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12531"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226969"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441406" y="1321594"/>
            <a:ext cx="1547813"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83345"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297782"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12220"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798095"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12532"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226970"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441407" y="2869406"/>
            <a:ext cx="1547812" cy="1285875"/>
          </a:xfrm>
          <a:prstGeom prst="diamond">
            <a:avLst/>
          </a:prstGeom>
          <a:noFill/>
          <a:ln w="57150">
            <a:solidFill>
              <a:schemeClr val="accent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Pronto se empezaron a crear otros adornos como formas de pasta o guirnaldas de papel. Los primeros adornos creados para la venta proceden de Alemania, Especialmente del pueblo de </a:t>
            </a:r>
            <a:r>
              <a:rPr lang="es-ES" i="1" dirty="0" err="1" smtClean="0">
                <a:effectLst>
                  <a:glow rad="101600">
                    <a:srgbClr val="C00000">
                      <a:alpha val="60000"/>
                    </a:srgbClr>
                  </a:glow>
                  <a:outerShdw blurRad="38100" dist="38100" dir="2700000" algn="tl">
                    <a:srgbClr val="000000">
                      <a:alpha val="43137"/>
                    </a:srgbClr>
                  </a:outerShdw>
                </a:effectLst>
              </a:rPr>
              <a:t>Lauscha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attern="rectang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childTnLst>
                          </p:cTn>
                        </p:par>
                        <p:par>
                          <p:cTn id="209" fill="hold">
                            <p:stCondLst>
                              <p:cond delay="6000"/>
                            </p:stCondLst>
                            <p:childTnLst>
                              <p:par>
                                <p:cTn id="210" presetID="40" presetClass="entr" presetSubtype="0" fill="hold" grpId="0" nodeType="afterEffect">
                                  <p:stCondLst>
                                    <p:cond delay="0"/>
                                  </p:stCondLst>
                                  <p:iterate type="lt">
                                    <p:tmPct val="10000"/>
                                  </p:iterate>
                                  <p:childTnLst>
                                    <p:set>
                                      <p:cBhvr>
                                        <p:cTn id="211" dur="1" fill="hold">
                                          <p:stCondLst>
                                            <p:cond delay="0"/>
                                          </p:stCondLst>
                                        </p:cTn>
                                        <p:tgtEl>
                                          <p:spTgt spid="28"/>
                                        </p:tgtEl>
                                        <p:attrNameLst>
                                          <p:attrName>style.visibility</p:attrName>
                                        </p:attrNameLst>
                                      </p:cBhvr>
                                      <p:to>
                                        <p:strVal val="visible"/>
                                      </p:to>
                                    </p:set>
                                    <p:animEffect transition="in" filter="fade">
                                      <p:cBhvr>
                                        <p:cTn id="212" dur="1000"/>
                                        <p:tgtEl>
                                          <p:spTgt spid="28"/>
                                        </p:tgtEl>
                                      </p:cBhvr>
                                    </p:animEffect>
                                    <p:anim calcmode="lin" valueType="num">
                                      <p:cBhvr>
                                        <p:cTn id="213" dur="1000" fill="hold"/>
                                        <p:tgtEl>
                                          <p:spTgt spid="28"/>
                                        </p:tgtEl>
                                        <p:attrNameLst>
                                          <p:attrName>ppt_x</p:attrName>
                                        </p:attrNameLst>
                                      </p:cBhvr>
                                      <p:tavLst>
                                        <p:tav tm="0">
                                          <p:val>
                                            <p:strVal val="#ppt_x-.1"/>
                                          </p:val>
                                        </p:tav>
                                        <p:tav tm="100000">
                                          <p:val>
                                            <p:strVal val="#ppt_x"/>
                                          </p:val>
                                        </p:tav>
                                      </p:tavLst>
                                    </p:anim>
                                    <p:anim calcmode="lin" valueType="num">
                                      <p:cBhvr>
                                        <p:cTn id="21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251520"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Segunda Guerra Mundial, Inglaterra y Alemania prohibieron la importación de productos alemanes y las decoraciones navideñas empezaron a producirse en masa en fábricas americanas.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win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5"/>
                                        </p:tgtEl>
                                        <p:attrNameLst>
                                          <p:attrName>style.visibility</p:attrName>
                                        </p:attrNameLst>
                                      </p:cBhvr>
                                      <p:to>
                                        <p:strVal val="visible"/>
                                      </p:to>
                                    </p:set>
                                    <p:animEffect transition="in" filter="fade">
                                      <p:cBhvr>
                                        <p:cTn id="136" dur="1000"/>
                                        <p:tgtEl>
                                          <p:spTgt spid="15"/>
                                        </p:tgtEl>
                                      </p:cBhvr>
                                    </p:animEffect>
                                    <p:anim calcmode="lin" valueType="num">
                                      <p:cBhvr>
                                        <p:cTn id="137" dur="1000" fill="hold"/>
                                        <p:tgtEl>
                                          <p:spTgt spid="15"/>
                                        </p:tgtEl>
                                        <p:attrNameLst>
                                          <p:attrName>ppt_x</p:attrName>
                                        </p:attrNameLst>
                                      </p:cBhvr>
                                      <p:tavLst>
                                        <p:tav tm="0">
                                          <p:val>
                                            <p:strVal val="#ppt_x-.1"/>
                                          </p:val>
                                        </p:tav>
                                        <p:tav tm="100000">
                                          <p:val>
                                            <p:strVal val="#ppt_x"/>
                                          </p:val>
                                        </p:tav>
                                      </p:tavLst>
                                    </p:anim>
                                    <p:anim calcmode="lin" valueType="num">
                                      <p:cBhvr>
                                        <p:cTn id="1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23813" y="0"/>
            <a:ext cx="9120187"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accent3">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finales de los años 50, las decoraciones alemanas volvieron a comercializarse. En la actualidad es posible encontrar todo tipo de ornamentos navideños, tanto industriales como artesanales, pero la costumbre se mantiene.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3999" cy="569806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mención documentada que se tiene del abeto o árbol navideño data de 1521, en Alsacia, también llamado “Árbol de Cristo", que al parecer remonta a una tradición aparecida en el siglo XII en Europa. Se habla entonces de decorar las casas con brancas cortadas tres días antes de la Noche Buena.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switch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1"/>
                                          </p:val>
                                        </p:tav>
                                        <p:tav tm="100000">
                                          <p:val>
                                            <p:strVal val="#ppt_x"/>
                                          </p:val>
                                        </p:tav>
                                      </p:tavLst>
                                    </p:anim>
                                    <p:anim calcmode="lin" valueType="num">
                                      <p:cBhvr>
                                        <p:cTn id="11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tx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2" name="21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costumbre se generalizó en Alsacia y en Basilea (Suiza), representando el árbol del Edén en los misterios interpretados en vísperas de Navidad a orillas del </a:t>
            </a:r>
            <a:r>
              <a:rPr lang="es-ES" i="1" dirty="0" err="1" smtClean="0">
                <a:effectLst>
                  <a:glow rad="101600">
                    <a:srgbClr val="C00000">
                      <a:alpha val="60000"/>
                    </a:srgbClr>
                  </a:glow>
                  <a:outerShdw blurRad="38100" dist="38100" dir="2700000" algn="tl">
                    <a:srgbClr val="000000">
                      <a:alpha val="43137"/>
                    </a:srgbClr>
                  </a:outerShdw>
                </a:effectLst>
              </a:rPr>
              <a:t>Rhin</a:t>
            </a:r>
            <a:r>
              <a:rPr lang="es-ES" i="1" dirty="0" smtClean="0">
                <a:effectLst>
                  <a:glow rad="101600">
                    <a:srgbClr val="C00000">
                      <a:alpha val="60000"/>
                    </a:srgbClr>
                  </a:glow>
                  <a:outerShdw blurRad="38100" dist="38100" dir="2700000" algn="tl">
                    <a:srgbClr val="000000">
                      <a:alpha val="43137"/>
                    </a:srgbClr>
                  </a:outerShdw>
                </a:effectLst>
              </a:rPr>
              <a:t>, y delante de las iglesias y catedrales. Para decorarlo, se ataban manzanas rojas a sus ramas.</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2"/>
                                        </p:tgtEl>
                                        <p:attrNameLst>
                                          <p:attrName>style.visibility</p:attrName>
                                        </p:attrNameLst>
                                      </p:cBhvr>
                                      <p:to>
                                        <p:strVal val="visible"/>
                                      </p:to>
                                    </p:set>
                                    <p:animEffect transition="in" filter="fade">
                                      <p:cBhvr>
                                        <p:cTn id="188" dur="1000"/>
                                        <p:tgtEl>
                                          <p:spTgt spid="22"/>
                                        </p:tgtEl>
                                      </p:cBhvr>
                                    </p:animEffect>
                                    <p:anim calcmode="lin" valueType="num">
                                      <p:cBhvr>
                                        <p:cTn id="189" dur="1000" fill="hold"/>
                                        <p:tgtEl>
                                          <p:spTgt spid="22"/>
                                        </p:tgtEl>
                                        <p:attrNameLst>
                                          <p:attrName>ppt_x</p:attrName>
                                        </p:attrNameLst>
                                      </p:cBhvr>
                                      <p:tavLst>
                                        <p:tav tm="0">
                                          <p:val>
                                            <p:strVal val="#ppt_x-.1"/>
                                          </p:val>
                                        </p:tav>
                                        <p:tav tm="100000">
                                          <p:val>
                                            <p:strVal val="#ppt_x"/>
                                          </p:val>
                                        </p:tav>
                                      </p:tavLst>
                                    </p:anim>
                                    <p:anim calcmode="lin" valueType="num">
                                      <p:cBhvr>
                                        <p:cTn id="19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14288"/>
            <a:ext cx="9144000"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chemeClr val="tx1">
                <a:lumMod val="9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Existen también documentos refiriéndose a una fiesta del 24 de diciembre de 1510, en Riga (Letonia), en la cual los mercaderes y comerciantes solían bailar alrededor de un árbol decorado con rosas artificiales antes de proceder a su quema.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8699821">
            <a:off x="1582860" y="2129046"/>
            <a:ext cx="3551312" cy="1170860"/>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9281" y="2129767"/>
            <a:ext cx="3497413" cy="1170860"/>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7238" y="2117066"/>
            <a:ext cx="3497412" cy="1170860"/>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4057" y="2121409"/>
            <a:ext cx="3528509" cy="1170863"/>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180" y="2139694"/>
            <a:ext cx="3704729" cy="1170860"/>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8699821">
            <a:off x="2536191" y="2153978"/>
            <a:ext cx="3704727" cy="1170863"/>
          </a:xfrm>
          <a:prstGeom prst="rect">
            <a:avLst/>
          </a:prstGeom>
          <a:noFill/>
          <a:ln w="57150">
            <a:solidFill>
              <a:schemeClr val="tx1">
                <a:lumMod val="9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1546, se habla más seriamente de los árboles de Navidad cuando el Ayuntamiento de </a:t>
            </a:r>
            <a:r>
              <a:rPr lang="es-ES" i="1" dirty="0" err="1" smtClean="0">
                <a:effectLst>
                  <a:glow rad="101600">
                    <a:srgbClr val="C00000">
                      <a:alpha val="60000"/>
                    </a:srgbClr>
                  </a:glow>
                  <a:outerShdw blurRad="38100" dist="38100" dir="2700000" algn="tl">
                    <a:srgbClr val="000000">
                      <a:alpha val="43137"/>
                    </a:srgbClr>
                  </a:outerShdw>
                </a:effectLst>
              </a:rPr>
              <a:t>Sélestat</a:t>
            </a:r>
            <a:r>
              <a:rPr lang="es-ES" i="1" dirty="0" smtClean="0">
                <a:effectLst>
                  <a:glow rad="101600">
                    <a:srgbClr val="C00000">
                      <a:alpha val="60000"/>
                    </a:srgbClr>
                  </a:glow>
                  <a:outerShdw blurRad="38100" dist="38100" dir="2700000" algn="tl">
                    <a:srgbClr val="000000">
                      <a:alpha val="43137"/>
                    </a:srgbClr>
                  </a:outerShdw>
                </a:effectLst>
              </a:rPr>
              <a:t> (Alsacia), autoriza a sus ciudadanos a cortar abetos para la festividad del Nacimiento, en el curso de la noche de San Tomás, el 21 de diciembre.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Símbolo virginal, las rosas formaban parte del abanico de decoraciones para guarnecer los abetos en Alsacia en el curso del siglo XVI, así como las manzanas rojas, pastelitos y galletas dulces.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009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aquellos tiempos, la Iglesia Católica consideraba al árbol de Navidad como una práctica de los ritos paganos y francmasones. De hecho, existía una fiesta pagana que celebraba el solsticio de Invierno en la que se decoraba un árbol, símbolo de vida, con frutas, flores y espigas de trigo.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6000">
        <p15:prstTrans prst="curtains"/>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4"/>
                                        </p:tgtEl>
                                        <p:attrNameLst>
                                          <p:attrName>style.visibility</p:attrName>
                                        </p:attrNameLst>
                                      </p:cBhvr>
                                      <p:to>
                                        <p:strVal val="visible"/>
                                      </p:to>
                                    </p:set>
                                    <p:animEffect transition="in" filter="fade">
                                      <p:cBhvr>
                                        <p:cTn id="104" dur="1000"/>
                                        <p:tgtEl>
                                          <p:spTgt spid="14"/>
                                        </p:tgtEl>
                                      </p:cBhvr>
                                    </p:animEffect>
                                    <p:anim calcmode="lin" valueType="num">
                                      <p:cBhvr>
                                        <p:cTn id="105" dur="1000" fill="hold"/>
                                        <p:tgtEl>
                                          <p:spTgt spid="14"/>
                                        </p:tgtEl>
                                        <p:attrNameLst>
                                          <p:attrName>ppt_x</p:attrName>
                                        </p:attrNameLst>
                                      </p:cBhvr>
                                      <p:tavLst>
                                        <p:tav tm="0">
                                          <p:val>
                                            <p:strVal val="#ppt_x-.1"/>
                                          </p:val>
                                        </p:tav>
                                        <p:tav tm="100000">
                                          <p:val>
                                            <p:strVal val="#ppt_x"/>
                                          </p:val>
                                        </p:tav>
                                      </p:tavLst>
                                    </p:anim>
                                    <p:anim calcmode="lin" valueType="num">
                                      <p:cBhvr>
                                        <p:cTn id="10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2123728" y="0"/>
            <a:ext cx="4968552"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Franja diagonal"/>
          <p:cNvSpPr/>
          <p:nvPr/>
        </p:nvSpPr>
        <p:spPr>
          <a:xfrm flipH="1">
            <a:off x="-1" y="0"/>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flipH="1">
            <a:off x="-1" y="536575"/>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flipH="1">
            <a:off x="-1" y="1071563"/>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flipH="1">
            <a:off x="-1" y="1608138"/>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flipH="1">
            <a:off x="-1" y="2084388"/>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flipH="1">
            <a:off x="-1" y="2619375"/>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flipH="1">
            <a:off x="-1" y="3155950"/>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flipH="1">
            <a:off x="-1" y="3690938"/>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Franja diagonal"/>
          <p:cNvSpPr/>
          <p:nvPr/>
        </p:nvSpPr>
        <p:spPr>
          <a:xfrm flipH="1">
            <a:off x="-1" y="4286250"/>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Franja diagonal"/>
          <p:cNvSpPr/>
          <p:nvPr/>
        </p:nvSpPr>
        <p:spPr>
          <a:xfrm flipH="1">
            <a:off x="-1" y="4822825"/>
            <a:ext cx="2051720" cy="7143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7164288" y="476250"/>
            <a:ext cx="1979712" cy="893763"/>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7164288" y="0"/>
            <a:ext cx="1979712" cy="893763"/>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7164288" y="1012825"/>
            <a:ext cx="1979712" cy="8921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7164288" y="1547813"/>
            <a:ext cx="1979712" cy="893762"/>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7164288" y="2560638"/>
            <a:ext cx="1979712" cy="8921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a:off x="7164288" y="2084388"/>
            <a:ext cx="1979712" cy="8921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a:off x="7164288" y="3095625"/>
            <a:ext cx="1979712" cy="893763"/>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a:off x="7164288" y="3632200"/>
            <a:ext cx="1979712" cy="892175"/>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a:off x="7164288" y="4643438"/>
            <a:ext cx="1979712" cy="893762"/>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a:off x="7164288" y="4167188"/>
            <a:ext cx="1979712" cy="893762"/>
          </a:xfrm>
          <a:prstGeom prst="diagStripe">
            <a:avLst>
              <a:gd name="adj" fmla="val 66842"/>
            </a:avLst>
          </a:prstGeom>
          <a:noFill/>
          <a:ln w="3810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CuadroTexto"/>
          <p:cNvSpPr txBox="1"/>
          <p:nvPr/>
        </p:nvSpPr>
        <p:spPr>
          <a:xfrm>
            <a:off x="827584" y="4945732"/>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Muchísimo más tarde, se coronaría al abeto navideño con la famosa estrella de los Reyes Magos, que los guió hasta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prism/>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1+#ppt_w/2"/>
                                          </p:val>
                                        </p:tav>
                                        <p:tav tm="100000">
                                          <p:val>
                                            <p:strVal val="#ppt_x"/>
                                          </p:val>
                                        </p:tav>
                                      </p:tavLst>
                                    </p:anim>
                                    <p:anim calcmode="lin" valueType="num">
                                      <p:cBhvr additive="base">
                                        <p:cTn id="48" dur="3000" fill="hold"/>
                                        <p:tgtEl>
                                          <p:spTgt spid="20"/>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3000" fill="hold"/>
                                        <p:tgtEl>
                                          <p:spTgt spid="21"/>
                                        </p:tgtEl>
                                        <p:attrNameLst>
                                          <p:attrName>ppt_x</p:attrName>
                                        </p:attrNameLst>
                                      </p:cBhvr>
                                      <p:tavLst>
                                        <p:tav tm="0">
                                          <p:val>
                                            <p:strVal val="1+#ppt_w/2"/>
                                          </p:val>
                                        </p:tav>
                                        <p:tav tm="100000">
                                          <p:val>
                                            <p:strVal val="#ppt_x"/>
                                          </p:val>
                                        </p:tav>
                                      </p:tavLst>
                                    </p:anim>
                                    <p:anim calcmode="lin" valueType="num">
                                      <p:cBhvr additive="base">
                                        <p:cTn id="52" dur="3000" fill="hold"/>
                                        <p:tgtEl>
                                          <p:spTgt spid="21"/>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3000" fill="hold"/>
                                        <p:tgtEl>
                                          <p:spTgt spid="22"/>
                                        </p:tgtEl>
                                        <p:attrNameLst>
                                          <p:attrName>ppt_x</p:attrName>
                                        </p:attrNameLst>
                                      </p:cBhvr>
                                      <p:tavLst>
                                        <p:tav tm="0">
                                          <p:val>
                                            <p:strVal val="1+#ppt_w/2"/>
                                          </p:val>
                                        </p:tav>
                                        <p:tav tm="100000">
                                          <p:val>
                                            <p:strVal val="#ppt_x"/>
                                          </p:val>
                                        </p:tav>
                                      </p:tavLst>
                                    </p:anim>
                                    <p:anim calcmode="lin" valueType="num">
                                      <p:cBhvr additive="base">
                                        <p:cTn id="56" dur="3000" fill="hold"/>
                                        <p:tgtEl>
                                          <p:spTgt spid="22"/>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3000" fill="hold"/>
                                        <p:tgtEl>
                                          <p:spTgt spid="23"/>
                                        </p:tgtEl>
                                        <p:attrNameLst>
                                          <p:attrName>ppt_x</p:attrName>
                                        </p:attrNameLst>
                                      </p:cBhvr>
                                      <p:tavLst>
                                        <p:tav tm="0">
                                          <p:val>
                                            <p:strVal val="1+#ppt_w/2"/>
                                          </p:val>
                                        </p:tav>
                                        <p:tav tm="100000">
                                          <p:val>
                                            <p:strVal val="#ppt_x"/>
                                          </p:val>
                                        </p:tav>
                                      </p:tavLst>
                                    </p:anim>
                                    <p:anim calcmode="lin" valueType="num">
                                      <p:cBhvr additive="base">
                                        <p:cTn id="60" dur="3000" fill="hold"/>
                                        <p:tgtEl>
                                          <p:spTgt spid="23"/>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3000" fill="hold"/>
                                        <p:tgtEl>
                                          <p:spTgt spid="24"/>
                                        </p:tgtEl>
                                        <p:attrNameLst>
                                          <p:attrName>ppt_x</p:attrName>
                                        </p:attrNameLst>
                                      </p:cBhvr>
                                      <p:tavLst>
                                        <p:tav tm="0">
                                          <p:val>
                                            <p:strVal val="1+#ppt_w/2"/>
                                          </p:val>
                                        </p:tav>
                                        <p:tav tm="100000">
                                          <p:val>
                                            <p:strVal val="#ppt_x"/>
                                          </p:val>
                                        </p:tav>
                                      </p:tavLst>
                                    </p:anim>
                                    <p:anim calcmode="lin" valueType="num">
                                      <p:cBhvr additive="base">
                                        <p:cTn id="64" dur="3000" fill="hold"/>
                                        <p:tgtEl>
                                          <p:spTgt spid="2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3000" fill="hold"/>
                                        <p:tgtEl>
                                          <p:spTgt spid="25"/>
                                        </p:tgtEl>
                                        <p:attrNameLst>
                                          <p:attrName>ppt_x</p:attrName>
                                        </p:attrNameLst>
                                      </p:cBhvr>
                                      <p:tavLst>
                                        <p:tav tm="0">
                                          <p:val>
                                            <p:strVal val="1+#ppt_w/2"/>
                                          </p:val>
                                        </p:tav>
                                        <p:tav tm="100000">
                                          <p:val>
                                            <p:strVal val="#ppt_x"/>
                                          </p:val>
                                        </p:tav>
                                      </p:tavLst>
                                    </p:anim>
                                    <p:anim calcmode="lin" valueType="num">
                                      <p:cBhvr additive="base">
                                        <p:cTn id="68" dur="3000" fill="hold"/>
                                        <p:tgtEl>
                                          <p:spTgt spid="2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3000" fill="hold"/>
                                        <p:tgtEl>
                                          <p:spTgt spid="26"/>
                                        </p:tgtEl>
                                        <p:attrNameLst>
                                          <p:attrName>ppt_x</p:attrName>
                                        </p:attrNameLst>
                                      </p:cBhvr>
                                      <p:tavLst>
                                        <p:tav tm="0">
                                          <p:val>
                                            <p:strVal val="1+#ppt_w/2"/>
                                          </p:val>
                                        </p:tav>
                                        <p:tav tm="100000">
                                          <p:val>
                                            <p:strVal val="#ppt_x"/>
                                          </p:val>
                                        </p:tav>
                                      </p:tavLst>
                                    </p:anim>
                                    <p:anim calcmode="lin" valueType="num">
                                      <p:cBhvr additive="base">
                                        <p:cTn id="72" dur="3000" fill="hold"/>
                                        <p:tgtEl>
                                          <p:spTgt spid="2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3000" fill="hold"/>
                                        <p:tgtEl>
                                          <p:spTgt spid="27"/>
                                        </p:tgtEl>
                                        <p:attrNameLst>
                                          <p:attrName>ppt_x</p:attrName>
                                        </p:attrNameLst>
                                      </p:cBhvr>
                                      <p:tavLst>
                                        <p:tav tm="0">
                                          <p:val>
                                            <p:strVal val="1+#ppt_w/2"/>
                                          </p:val>
                                        </p:tav>
                                        <p:tav tm="100000">
                                          <p:val>
                                            <p:strVal val="#ppt_x"/>
                                          </p:val>
                                        </p:tav>
                                      </p:tavLst>
                                    </p:anim>
                                    <p:anim calcmode="lin" valueType="num">
                                      <p:cBhvr additive="base">
                                        <p:cTn id="76" dur="3000" fill="hold"/>
                                        <p:tgtEl>
                                          <p:spTgt spid="2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3000" fill="hold"/>
                                        <p:tgtEl>
                                          <p:spTgt spid="28"/>
                                        </p:tgtEl>
                                        <p:attrNameLst>
                                          <p:attrName>ppt_x</p:attrName>
                                        </p:attrNameLst>
                                      </p:cBhvr>
                                      <p:tavLst>
                                        <p:tav tm="0">
                                          <p:val>
                                            <p:strVal val="1+#ppt_w/2"/>
                                          </p:val>
                                        </p:tav>
                                        <p:tav tm="100000">
                                          <p:val>
                                            <p:strVal val="#ppt_x"/>
                                          </p:val>
                                        </p:tav>
                                      </p:tavLst>
                                    </p:anim>
                                    <p:anim calcmode="lin" valueType="num">
                                      <p:cBhvr additive="base">
                                        <p:cTn id="80" dur="3000" fill="hold"/>
                                        <p:tgtEl>
                                          <p:spTgt spid="2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3000" fill="hold"/>
                                        <p:tgtEl>
                                          <p:spTgt spid="29"/>
                                        </p:tgtEl>
                                        <p:attrNameLst>
                                          <p:attrName>ppt_x</p:attrName>
                                        </p:attrNameLst>
                                      </p:cBhvr>
                                      <p:tavLst>
                                        <p:tav tm="0">
                                          <p:val>
                                            <p:strVal val="1+#ppt_w/2"/>
                                          </p:val>
                                        </p:tav>
                                        <p:tav tm="100000">
                                          <p:val>
                                            <p:strVal val="#ppt_x"/>
                                          </p:val>
                                        </p:tav>
                                      </p:tavLst>
                                    </p:anim>
                                    <p:anim calcmode="lin" valueType="num">
                                      <p:cBhvr additive="base">
                                        <p:cTn id="84" dur="3000" fill="hold"/>
                                        <p:tgtEl>
                                          <p:spTgt spid="29"/>
                                        </p:tgtEl>
                                        <p:attrNameLst>
                                          <p:attrName>ppt_y</p:attrName>
                                        </p:attrNameLst>
                                      </p:cBhvr>
                                      <p:tavLst>
                                        <p:tav tm="0">
                                          <p:val>
                                            <p:strVal val="0-#ppt_h/2"/>
                                          </p:val>
                                        </p:tav>
                                        <p:tav tm="100000">
                                          <p:val>
                                            <p:strVal val="#ppt_y"/>
                                          </p:val>
                                        </p:tav>
                                      </p:tavLst>
                                    </p:anim>
                                  </p:childTnLst>
                                </p:cTn>
                              </p:par>
                              <p:par>
                                <p:cTn id="85" presetID="16" presetClass="entr" presetSubtype="26"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barn(inHorizontal)">
                                      <p:cBhvr>
                                        <p:cTn id="87" dur="3000"/>
                                        <p:tgtEl>
                                          <p:spTgt spid="8"/>
                                        </p:tgtEl>
                                      </p:cBhvr>
                                    </p:animEffect>
                                  </p:childTnLst>
                                </p:cTn>
                              </p:par>
                              <p:par>
                                <p:cTn id="88" presetID="16" presetClass="entr" presetSubtype="26"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barn(inHorizontal)">
                                      <p:cBhvr>
                                        <p:cTn id="96" dur="3000"/>
                                        <p:tgtEl>
                                          <p:spTgt spid="11"/>
                                        </p:tgtEl>
                                      </p:cBhvr>
                                    </p:animEffect>
                                  </p:childTnLst>
                                </p:cTn>
                              </p:par>
                              <p:par>
                                <p:cTn id="97" presetID="16" presetClass="entr" presetSubtype="26"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arn(inHorizontal)">
                                      <p:cBhvr>
                                        <p:cTn id="99" dur="3000"/>
                                        <p:tgtEl>
                                          <p:spTgt spid="12"/>
                                        </p:tgtEl>
                                      </p:cBhvr>
                                    </p:animEffect>
                                  </p:childTnLst>
                                </p:cTn>
                              </p:par>
                              <p:par>
                                <p:cTn id="100" presetID="16" presetClass="entr" presetSubtype="26"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arn(inHorizontal)">
                                      <p:cBhvr>
                                        <p:cTn id="102" dur="3000"/>
                                        <p:tgtEl>
                                          <p:spTgt spid="13"/>
                                        </p:tgtEl>
                                      </p:cBhvr>
                                    </p:animEffect>
                                  </p:childTnLst>
                                </p:cTn>
                              </p:par>
                              <p:par>
                                <p:cTn id="103" presetID="16" presetClass="entr" presetSubtype="26" fill="hold"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barn(inHorizontal)">
                                      <p:cBhvr>
                                        <p:cTn id="105" dur="3000"/>
                                        <p:tgtEl>
                                          <p:spTgt spid="14"/>
                                        </p:tgtEl>
                                      </p:cBhvr>
                                    </p:animEffect>
                                  </p:childTnLst>
                                </p:cTn>
                              </p:par>
                              <p:par>
                                <p:cTn id="106" presetID="16" presetClass="entr" presetSubtype="26"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barn(inHorizontal)">
                                      <p:cBhvr>
                                        <p:cTn id="108" dur="3000"/>
                                        <p:tgtEl>
                                          <p:spTgt spid="15"/>
                                        </p:tgtEl>
                                      </p:cBhvr>
                                    </p:animEffect>
                                  </p:childTnLst>
                                </p:cTn>
                              </p:par>
                              <p:par>
                                <p:cTn id="109" presetID="16" presetClass="entr" presetSubtype="26" fill="hold"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barn(inHorizontal)">
                                      <p:cBhvr>
                                        <p:cTn id="111" dur="3000"/>
                                        <p:tgtEl>
                                          <p:spTgt spid="16"/>
                                        </p:tgtEl>
                                      </p:cBhvr>
                                    </p:animEffect>
                                  </p:childTnLst>
                                </p:cTn>
                              </p:par>
                              <p:par>
                                <p:cTn id="112" presetID="16" presetClass="entr" presetSubtype="26" fill="hold"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barn(inHorizontal)">
                                      <p:cBhvr>
                                        <p:cTn id="114" dur="3000"/>
                                        <p:tgtEl>
                                          <p:spTgt spid="17"/>
                                        </p:tgtEl>
                                      </p:cBhvr>
                                    </p:animEffect>
                                  </p:childTnLst>
                                </p:cTn>
                              </p:par>
                              <p:par>
                                <p:cTn id="115" presetID="16" presetClass="entr" presetSubtype="26"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inHorizontal)">
                                      <p:cBhvr>
                                        <p:cTn id="117" dur="3000"/>
                                        <p:tgtEl>
                                          <p:spTgt spid="20"/>
                                        </p:tgtEl>
                                      </p:cBhvr>
                                    </p:animEffect>
                                  </p:childTnLst>
                                </p:cTn>
                              </p:par>
                              <p:par>
                                <p:cTn id="118" presetID="16" presetClass="entr" presetSubtype="26" fill="hold" nodeType="withEffect">
                                  <p:stCondLst>
                                    <p:cond delay="0"/>
                                  </p:stCondLst>
                                  <p:childTnLst>
                                    <p:set>
                                      <p:cBhvr>
                                        <p:cTn id="119" dur="1" fill="hold">
                                          <p:stCondLst>
                                            <p:cond delay="0"/>
                                          </p:stCondLst>
                                        </p:cTn>
                                        <p:tgtEl>
                                          <p:spTgt spid="21"/>
                                        </p:tgtEl>
                                        <p:attrNameLst>
                                          <p:attrName>style.visibility</p:attrName>
                                        </p:attrNameLst>
                                      </p:cBhvr>
                                      <p:to>
                                        <p:strVal val="visible"/>
                                      </p:to>
                                    </p:set>
                                    <p:animEffect transition="in" filter="barn(inHorizontal)">
                                      <p:cBhvr>
                                        <p:cTn id="120" dur="3000"/>
                                        <p:tgtEl>
                                          <p:spTgt spid="21"/>
                                        </p:tgtEl>
                                      </p:cBhvr>
                                    </p:animEffect>
                                  </p:childTnLst>
                                </p:cTn>
                              </p:par>
                              <p:par>
                                <p:cTn id="121" presetID="16" presetClass="entr" presetSubtype="26" fill="hold" nodeType="withEffect">
                                  <p:stCondLst>
                                    <p:cond delay="0"/>
                                  </p:stCondLst>
                                  <p:childTnLst>
                                    <p:set>
                                      <p:cBhvr>
                                        <p:cTn id="122" dur="1" fill="hold">
                                          <p:stCondLst>
                                            <p:cond delay="0"/>
                                          </p:stCondLst>
                                        </p:cTn>
                                        <p:tgtEl>
                                          <p:spTgt spid="22"/>
                                        </p:tgtEl>
                                        <p:attrNameLst>
                                          <p:attrName>style.visibility</p:attrName>
                                        </p:attrNameLst>
                                      </p:cBhvr>
                                      <p:to>
                                        <p:strVal val="visible"/>
                                      </p:to>
                                    </p:set>
                                    <p:animEffect transition="in" filter="barn(inHorizontal)">
                                      <p:cBhvr>
                                        <p:cTn id="123" dur="3000"/>
                                        <p:tgtEl>
                                          <p:spTgt spid="22"/>
                                        </p:tgtEl>
                                      </p:cBhvr>
                                    </p:animEffect>
                                  </p:childTnLst>
                                </p:cTn>
                              </p:par>
                              <p:par>
                                <p:cTn id="124" presetID="16" presetClass="entr" presetSubtype="26" fill="hold" nodeType="withEffect">
                                  <p:stCondLst>
                                    <p:cond delay="0"/>
                                  </p:stCondLst>
                                  <p:childTnLst>
                                    <p:set>
                                      <p:cBhvr>
                                        <p:cTn id="125" dur="1" fill="hold">
                                          <p:stCondLst>
                                            <p:cond delay="0"/>
                                          </p:stCondLst>
                                        </p:cTn>
                                        <p:tgtEl>
                                          <p:spTgt spid="23"/>
                                        </p:tgtEl>
                                        <p:attrNameLst>
                                          <p:attrName>style.visibility</p:attrName>
                                        </p:attrNameLst>
                                      </p:cBhvr>
                                      <p:to>
                                        <p:strVal val="visible"/>
                                      </p:to>
                                    </p:set>
                                    <p:animEffect transition="in" filter="barn(inHorizontal)">
                                      <p:cBhvr>
                                        <p:cTn id="126" dur="3000"/>
                                        <p:tgtEl>
                                          <p:spTgt spid="23"/>
                                        </p:tgtEl>
                                      </p:cBhvr>
                                    </p:animEffect>
                                  </p:childTnLst>
                                </p:cTn>
                              </p:par>
                              <p:par>
                                <p:cTn id="127" presetID="16" presetClass="entr" presetSubtype="26" fill="hold" nodeType="withEffect">
                                  <p:stCondLst>
                                    <p:cond delay="0"/>
                                  </p:stCondLst>
                                  <p:childTnLst>
                                    <p:set>
                                      <p:cBhvr>
                                        <p:cTn id="128" dur="1" fill="hold">
                                          <p:stCondLst>
                                            <p:cond delay="0"/>
                                          </p:stCondLst>
                                        </p:cTn>
                                        <p:tgtEl>
                                          <p:spTgt spid="24"/>
                                        </p:tgtEl>
                                        <p:attrNameLst>
                                          <p:attrName>style.visibility</p:attrName>
                                        </p:attrNameLst>
                                      </p:cBhvr>
                                      <p:to>
                                        <p:strVal val="visible"/>
                                      </p:to>
                                    </p:set>
                                    <p:animEffect transition="in" filter="barn(inHorizontal)">
                                      <p:cBhvr>
                                        <p:cTn id="129" dur="3000"/>
                                        <p:tgtEl>
                                          <p:spTgt spid="24"/>
                                        </p:tgtEl>
                                      </p:cBhvr>
                                    </p:animEffect>
                                  </p:childTnLst>
                                </p:cTn>
                              </p:par>
                              <p:par>
                                <p:cTn id="130" presetID="16" presetClass="entr" presetSubtype="26" fill="hold" nodeType="withEffect">
                                  <p:stCondLst>
                                    <p:cond delay="0"/>
                                  </p:stCondLst>
                                  <p:childTnLst>
                                    <p:set>
                                      <p:cBhvr>
                                        <p:cTn id="131" dur="1" fill="hold">
                                          <p:stCondLst>
                                            <p:cond delay="0"/>
                                          </p:stCondLst>
                                        </p:cTn>
                                        <p:tgtEl>
                                          <p:spTgt spid="25"/>
                                        </p:tgtEl>
                                        <p:attrNameLst>
                                          <p:attrName>style.visibility</p:attrName>
                                        </p:attrNameLst>
                                      </p:cBhvr>
                                      <p:to>
                                        <p:strVal val="visible"/>
                                      </p:to>
                                    </p:set>
                                    <p:animEffect transition="in" filter="barn(inHorizontal)">
                                      <p:cBhvr>
                                        <p:cTn id="132" dur="3000"/>
                                        <p:tgtEl>
                                          <p:spTgt spid="25"/>
                                        </p:tgtEl>
                                      </p:cBhvr>
                                    </p:animEffect>
                                  </p:childTnLst>
                                </p:cTn>
                              </p:par>
                              <p:par>
                                <p:cTn id="133" presetID="16" presetClass="entr" presetSubtype="26" fill="hold" nodeType="withEffect">
                                  <p:stCondLst>
                                    <p:cond delay="0"/>
                                  </p:stCondLst>
                                  <p:childTnLst>
                                    <p:set>
                                      <p:cBhvr>
                                        <p:cTn id="134" dur="1" fill="hold">
                                          <p:stCondLst>
                                            <p:cond delay="0"/>
                                          </p:stCondLst>
                                        </p:cTn>
                                        <p:tgtEl>
                                          <p:spTgt spid="26"/>
                                        </p:tgtEl>
                                        <p:attrNameLst>
                                          <p:attrName>style.visibility</p:attrName>
                                        </p:attrNameLst>
                                      </p:cBhvr>
                                      <p:to>
                                        <p:strVal val="visible"/>
                                      </p:to>
                                    </p:set>
                                    <p:animEffect transition="in" filter="barn(inHorizontal)">
                                      <p:cBhvr>
                                        <p:cTn id="135" dur="3000"/>
                                        <p:tgtEl>
                                          <p:spTgt spid="26"/>
                                        </p:tgtEl>
                                      </p:cBhvr>
                                    </p:animEffect>
                                  </p:childTnLst>
                                </p:cTn>
                              </p:par>
                              <p:par>
                                <p:cTn id="136" presetID="16" presetClass="entr" presetSubtype="26" fill="hold" nodeType="withEffect">
                                  <p:stCondLst>
                                    <p:cond delay="0"/>
                                  </p:stCondLst>
                                  <p:childTnLst>
                                    <p:set>
                                      <p:cBhvr>
                                        <p:cTn id="137" dur="1" fill="hold">
                                          <p:stCondLst>
                                            <p:cond delay="0"/>
                                          </p:stCondLst>
                                        </p:cTn>
                                        <p:tgtEl>
                                          <p:spTgt spid="27"/>
                                        </p:tgtEl>
                                        <p:attrNameLst>
                                          <p:attrName>style.visibility</p:attrName>
                                        </p:attrNameLst>
                                      </p:cBhvr>
                                      <p:to>
                                        <p:strVal val="visible"/>
                                      </p:to>
                                    </p:set>
                                    <p:animEffect transition="in" filter="barn(inHorizontal)">
                                      <p:cBhvr>
                                        <p:cTn id="138" dur="3000"/>
                                        <p:tgtEl>
                                          <p:spTgt spid="27"/>
                                        </p:tgtEl>
                                      </p:cBhvr>
                                    </p:animEffect>
                                  </p:childTnLst>
                                </p:cTn>
                              </p:par>
                              <p:par>
                                <p:cTn id="139" presetID="16" presetClass="entr" presetSubtype="26" fill="hold" nodeType="withEffect">
                                  <p:stCondLst>
                                    <p:cond delay="0"/>
                                  </p:stCondLst>
                                  <p:childTnLst>
                                    <p:set>
                                      <p:cBhvr>
                                        <p:cTn id="140" dur="1" fill="hold">
                                          <p:stCondLst>
                                            <p:cond delay="0"/>
                                          </p:stCondLst>
                                        </p:cTn>
                                        <p:tgtEl>
                                          <p:spTgt spid="28"/>
                                        </p:tgtEl>
                                        <p:attrNameLst>
                                          <p:attrName>style.visibility</p:attrName>
                                        </p:attrNameLst>
                                      </p:cBhvr>
                                      <p:to>
                                        <p:strVal val="visible"/>
                                      </p:to>
                                    </p:set>
                                    <p:animEffect transition="in" filter="barn(inHorizontal)">
                                      <p:cBhvr>
                                        <p:cTn id="141" dur="3000"/>
                                        <p:tgtEl>
                                          <p:spTgt spid="28"/>
                                        </p:tgtEl>
                                      </p:cBhvr>
                                    </p:animEffect>
                                  </p:childTnLst>
                                </p:cTn>
                              </p:par>
                              <p:par>
                                <p:cTn id="142" presetID="16" presetClass="entr" presetSubtype="26" fill="hold" nodeType="withEffect">
                                  <p:stCondLst>
                                    <p:cond delay="0"/>
                                  </p:stCondLst>
                                  <p:childTnLst>
                                    <p:set>
                                      <p:cBhvr>
                                        <p:cTn id="143" dur="1" fill="hold">
                                          <p:stCondLst>
                                            <p:cond delay="0"/>
                                          </p:stCondLst>
                                        </p:cTn>
                                        <p:tgtEl>
                                          <p:spTgt spid="29"/>
                                        </p:tgtEl>
                                        <p:attrNameLst>
                                          <p:attrName>style.visibility</p:attrName>
                                        </p:attrNameLst>
                                      </p:cBhvr>
                                      <p:to>
                                        <p:strVal val="visible"/>
                                      </p:to>
                                    </p:set>
                                    <p:animEffect transition="in" filter="barn(inHorizontal)">
                                      <p:cBhvr>
                                        <p:cTn id="144" dur="3000"/>
                                        <p:tgtEl>
                                          <p:spTgt spid="29"/>
                                        </p:tgtEl>
                                      </p:cBhvr>
                                    </p:animEffec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2"/>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3"/>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6"/>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7"/>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0"/>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1"/>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3"/>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4"/>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5"/>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6"/>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7"/>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28"/>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9"/>
                                        </p:tgtEl>
                                        <p:attrNameLst>
                                          <p:attrName>r</p:attrName>
                                        </p:attrNameLst>
                                      </p:cBhvr>
                                    </p:animRo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3" presetClass="entr" presetSubtype="10"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linds(horizontal)">
                                      <p:cBhvr>
                                        <p:cTn id="191" dur="3000"/>
                                        <p:tgtEl>
                                          <p:spTgt spid="4"/>
                                        </p:tgtEl>
                                      </p:cBhvr>
                                    </p:animEffect>
                                  </p:childTnLst>
                                </p:cTn>
                              </p:par>
                            </p:childTnLst>
                          </p:cTn>
                        </p:par>
                        <p:par>
                          <p:cTn id="192" fill="hold">
                            <p:stCondLst>
                              <p:cond delay="3000"/>
                            </p:stCondLst>
                            <p:childTnLst>
                              <p:par>
                                <p:cTn id="193" presetID="40" presetClass="entr" presetSubtype="0" fill="hold" grpId="0" nodeType="afterEffect">
                                  <p:stCondLst>
                                    <p:cond delay="0"/>
                                  </p:stCondLst>
                                  <p:iterate type="lt">
                                    <p:tmPct val="10000"/>
                                  </p:iterate>
                                  <p:childTnLst>
                                    <p:set>
                                      <p:cBhvr>
                                        <p:cTn id="194" dur="1" fill="hold">
                                          <p:stCondLst>
                                            <p:cond delay="0"/>
                                          </p:stCondLst>
                                        </p:cTn>
                                        <p:tgtEl>
                                          <p:spTgt spid="30"/>
                                        </p:tgtEl>
                                        <p:attrNameLst>
                                          <p:attrName>style.visibility</p:attrName>
                                        </p:attrNameLst>
                                      </p:cBhvr>
                                      <p:to>
                                        <p:strVal val="visible"/>
                                      </p:to>
                                    </p:set>
                                    <p:animEffect transition="in" filter="fade">
                                      <p:cBhvr>
                                        <p:cTn id="195" dur="1000"/>
                                        <p:tgtEl>
                                          <p:spTgt spid="30"/>
                                        </p:tgtEl>
                                      </p:cBhvr>
                                    </p:animEffect>
                                    <p:anim calcmode="lin" valueType="num">
                                      <p:cBhvr>
                                        <p:cTn id="196" dur="1000" fill="hold"/>
                                        <p:tgtEl>
                                          <p:spTgt spid="30"/>
                                        </p:tgtEl>
                                        <p:attrNameLst>
                                          <p:attrName>ppt_x</p:attrName>
                                        </p:attrNameLst>
                                      </p:cBhvr>
                                      <p:tavLst>
                                        <p:tav tm="0">
                                          <p:val>
                                            <p:strVal val="#ppt_x-.1"/>
                                          </p:val>
                                        </p:tav>
                                        <p:tav tm="100000">
                                          <p:val>
                                            <p:strVal val="#ppt_x"/>
                                          </p:val>
                                        </p:tav>
                                      </p:tavLst>
                                    </p:anim>
                                    <p:anim calcmode="lin" valueType="num">
                                      <p:cBhvr>
                                        <p:cTn id="197"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1560, en la época de la Reforma, los protestantes rechazaron representar la Natividad con el tradicional Belén de los católicos (muy presente en Italia, sobretodo), prefiriendo desarrollar la tradición del abeto de Navidad, árbol que simboliza el paraíso perdido de Adán y 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5.jpg"/>
          <p:cNvPicPr>
            <a:picLocks noChangeAspect="1"/>
          </p:cNvPicPr>
          <p:nvPr/>
        </p:nvPicPr>
        <p:blipFill>
          <a:blip r:embed="rId2" cstate="print"/>
          <a:stretch>
            <a:fillRect/>
          </a:stretch>
        </p:blipFill>
        <p:spPr bwMode="auto">
          <a:xfrm>
            <a:off x="171450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Hexágono"/>
          <p:cNvSpPr/>
          <p:nvPr/>
        </p:nvSpPr>
        <p:spPr>
          <a:xfrm>
            <a:off x="0" y="952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Hexágono"/>
          <p:cNvSpPr/>
          <p:nvPr/>
        </p:nvSpPr>
        <p:spPr>
          <a:xfrm>
            <a:off x="0" y="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Hexágono"/>
          <p:cNvSpPr/>
          <p:nvPr/>
        </p:nvSpPr>
        <p:spPr>
          <a:xfrm>
            <a:off x="0" y="2857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Hexágono"/>
          <p:cNvSpPr/>
          <p:nvPr/>
        </p:nvSpPr>
        <p:spPr>
          <a:xfrm>
            <a:off x="0" y="19050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Hexágono"/>
          <p:cNvSpPr/>
          <p:nvPr/>
        </p:nvSpPr>
        <p:spPr>
          <a:xfrm>
            <a:off x="0" y="4762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Hexágono"/>
          <p:cNvSpPr/>
          <p:nvPr/>
        </p:nvSpPr>
        <p:spPr>
          <a:xfrm>
            <a:off x="0" y="38100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Hexágono"/>
          <p:cNvSpPr/>
          <p:nvPr/>
        </p:nvSpPr>
        <p:spPr>
          <a:xfrm>
            <a:off x="7452321" y="952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Hexágono"/>
          <p:cNvSpPr/>
          <p:nvPr/>
        </p:nvSpPr>
        <p:spPr>
          <a:xfrm>
            <a:off x="7452321" y="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Hexágono"/>
          <p:cNvSpPr/>
          <p:nvPr/>
        </p:nvSpPr>
        <p:spPr>
          <a:xfrm>
            <a:off x="7452321" y="2857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Hexágono"/>
          <p:cNvSpPr/>
          <p:nvPr/>
        </p:nvSpPr>
        <p:spPr>
          <a:xfrm>
            <a:off x="7452321" y="19050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Hexágono"/>
          <p:cNvSpPr/>
          <p:nvPr/>
        </p:nvSpPr>
        <p:spPr>
          <a:xfrm>
            <a:off x="7452321" y="47625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Hexágono"/>
          <p:cNvSpPr/>
          <p:nvPr/>
        </p:nvSpPr>
        <p:spPr>
          <a:xfrm>
            <a:off x="7452321" y="3810000"/>
            <a:ext cx="1691680" cy="952500"/>
          </a:xfrm>
          <a:prstGeom prst="hexagon">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como el conocimiento del Bien y del </a:t>
            </a:r>
            <a:r>
              <a:rPr lang="es-ES" i="1" dirty="0" err="1" smtClean="0">
                <a:effectLst>
                  <a:glow rad="101600">
                    <a:srgbClr val="C00000">
                      <a:alpha val="60000"/>
                    </a:srgbClr>
                  </a:glow>
                  <a:outerShdw blurRad="38100" dist="38100" dir="2700000" algn="tl">
                    <a:srgbClr val="000000">
                      <a:alpha val="43137"/>
                    </a:srgbClr>
                  </a:outerShdw>
                </a:effectLst>
              </a:rPr>
              <a:t>Mal.</a:t>
            </a:r>
            <a:r>
              <a:rPr lang="es-ES" i="1" dirty="0" smtClean="0">
                <a:effectLst>
                  <a:glow rad="101600">
                    <a:srgbClr val="C00000">
                      <a:alpha val="60000"/>
                    </a:srgbClr>
                  </a:glow>
                  <a:outerShdw blurRad="38100" dist="38100" dir="2700000" algn="tl">
                    <a:srgbClr val="000000">
                      <a:alpha val="43137"/>
                    </a:srgbClr>
                  </a:outerShdw>
                </a:effectLst>
              </a:rPr>
              <a:t> Por este motivo, la tradición del abeto navideño se expandiría exitosamente en toda la Europa Protestante, sobretodo en Alemania y en Escandinavia.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90"/>
                                          </p:val>
                                        </p:tav>
                                        <p:tav tm="100000">
                                          <p:val>
                                            <p:fltVal val="0"/>
                                          </p:val>
                                        </p:tav>
                                      </p:tavLst>
                                    </p:anim>
                                    <p:animEffect transition="in" filter="fade">
                                      <p:cBhvr>
                                        <p:cTn id="10" dur="3000"/>
                                        <p:tgtEl>
                                          <p:spTgt spid="5"/>
                                        </p:tgtEl>
                                      </p:cBhvr>
                                    </p:animEffec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90"/>
                                          </p:val>
                                        </p:tav>
                                        <p:tav tm="100000">
                                          <p:val>
                                            <p:fltVal val="0"/>
                                          </p:val>
                                        </p:tav>
                                      </p:tavLst>
                                    </p:anim>
                                    <p:animEffect transition="in" filter="fade">
                                      <p:cBhvr>
                                        <p:cTn id="16" dur="3000"/>
                                        <p:tgtEl>
                                          <p:spTgt spid="6"/>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90"/>
                                          </p:val>
                                        </p:tav>
                                        <p:tav tm="100000">
                                          <p:val>
                                            <p:fltVal val="0"/>
                                          </p:val>
                                        </p:tav>
                                      </p:tavLst>
                                    </p:anim>
                                    <p:animEffect transition="in" filter="fade">
                                      <p:cBhvr>
                                        <p:cTn id="22" dur="3000"/>
                                        <p:tgtEl>
                                          <p:spTgt spid="7"/>
                                        </p:tgtEl>
                                      </p:cBhvr>
                                    </p:animEffect>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90"/>
                                          </p:val>
                                        </p:tav>
                                        <p:tav tm="100000">
                                          <p:val>
                                            <p:fltVal val="0"/>
                                          </p:val>
                                        </p:tav>
                                      </p:tavLst>
                                    </p:anim>
                                    <p:animEffect transition="in" filter="fade">
                                      <p:cBhvr>
                                        <p:cTn id="28" dur="3000"/>
                                        <p:tgtEl>
                                          <p:spTgt spid="8"/>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style.rotation</p:attrName>
                                        </p:attrNameLst>
                                      </p:cBhvr>
                                      <p:tavLst>
                                        <p:tav tm="0">
                                          <p:val>
                                            <p:fltVal val="90"/>
                                          </p:val>
                                        </p:tav>
                                        <p:tav tm="100000">
                                          <p:val>
                                            <p:fltVal val="0"/>
                                          </p:val>
                                        </p:tav>
                                      </p:tavLst>
                                    </p:anim>
                                    <p:animEffect transition="in" filter="fade">
                                      <p:cBhvr>
                                        <p:cTn id="34" dur="3000"/>
                                        <p:tgtEl>
                                          <p:spTgt spid="9"/>
                                        </p:tgtEl>
                                      </p:cBhvr>
                                    </p:animEffect>
                                  </p:childTnLst>
                                </p:cTn>
                              </p:par>
                              <p:par>
                                <p:cTn id="35" presetID="31" presetClass="entr" presetSubtype="0" fill="hold" nodeType="withEffect">
                                  <p:stCondLst>
                                    <p:cond delay="0"/>
                                  </p:stCondLst>
                                  <p:iterate type="lt">
                                    <p:tmPct val="5000"/>
                                  </p:iterate>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style.rotation</p:attrName>
                                        </p:attrNameLst>
                                      </p:cBhvr>
                                      <p:tavLst>
                                        <p:tav tm="0">
                                          <p:val>
                                            <p:fltVal val="90"/>
                                          </p:val>
                                        </p:tav>
                                        <p:tav tm="100000">
                                          <p:val>
                                            <p:fltVal val="0"/>
                                          </p:val>
                                        </p:tav>
                                      </p:tavLst>
                                    </p:anim>
                                    <p:animEffect transition="in" filter="fade">
                                      <p:cBhvr>
                                        <p:cTn id="40" dur="3000"/>
                                        <p:tgtEl>
                                          <p:spTgt spid="10"/>
                                        </p:tgtEl>
                                      </p:cBhvr>
                                    </p:animEffect>
                                  </p:childTnLst>
                                </p:cTn>
                              </p:par>
                              <p:par>
                                <p:cTn id="41" presetID="2" presetClass="entr" presetSubtype="4" fill="hold" nodeType="withEffect">
                                  <p:stCondLst>
                                    <p:cond delay="0"/>
                                  </p:stCondLst>
                                  <p:iterate type="lt">
                                    <p:tmPct val="0"/>
                                  </p:iterate>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ppt_x"/>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iterate type="lt">
                                    <p:tmPct val="0"/>
                                  </p:iterate>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ppt_x"/>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iterate type="lt">
                                    <p:tmPct val="0"/>
                                  </p:iterate>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ppt_x"/>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ppt_x"/>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ppt_x"/>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31" presetClass="entr" presetSubtype="0" fill="hold" nodeType="withEffect">
                                  <p:stCondLst>
                                    <p:cond delay="0"/>
                                  </p:stCondLst>
                                  <p:iterate type="lt">
                                    <p:tmPct val="5000"/>
                                  </p:iterate>
                                  <p:childTnLst>
                                    <p:set>
                                      <p:cBhvr>
                                        <p:cTn id="66" dur="1" fill="hold">
                                          <p:stCondLst>
                                            <p:cond delay="0"/>
                                          </p:stCondLst>
                                        </p:cTn>
                                        <p:tgtEl>
                                          <p:spTgt spid="11"/>
                                        </p:tgtEl>
                                        <p:attrNameLst>
                                          <p:attrName>style.visibility</p:attrName>
                                        </p:attrNameLst>
                                      </p:cBhvr>
                                      <p:to>
                                        <p:strVal val="visible"/>
                                      </p:to>
                                    </p:set>
                                    <p:anim calcmode="lin" valueType="num">
                                      <p:cBhvr>
                                        <p:cTn id="67" dur="3000" fill="hold"/>
                                        <p:tgtEl>
                                          <p:spTgt spid="11"/>
                                        </p:tgtEl>
                                        <p:attrNameLst>
                                          <p:attrName>ppt_w</p:attrName>
                                        </p:attrNameLst>
                                      </p:cBhvr>
                                      <p:tavLst>
                                        <p:tav tm="0">
                                          <p:val>
                                            <p:fltVal val="0"/>
                                          </p:val>
                                        </p:tav>
                                        <p:tav tm="100000">
                                          <p:val>
                                            <p:strVal val="#ppt_w"/>
                                          </p:val>
                                        </p:tav>
                                      </p:tavLst>
                                    </p:anim>
                                    <p:anim calcmode="lin" valueType="num">
                                      <p:cBhvr>
                                        <p:cTn id="68" dur="3000" fill="hold"/>
                                        <p:tgtEl>
                                          <p:spTgt spid="11"/>
                                        </p:tgtEl>
                                        <p:attrNameLst>
                                          <p:attrName>ppt_h</p:attrName>
                                        </p:attrNameLst>
                                      </p:cBhvr>
                                      <p:tavLst>
                                        <p:tav tm="0">
                                          <p:val>
                                            <p:fltVal val="0"/>
                                          </p:val>
                                        </p:tav>
                                        <p:tav tm="100000">
                                          <p:val>
                                            <p:strVal val="#ppt_h"/>
                                          </p:val>
                                        </p:tav>
                                      </p:tavLst>
                                    </p:anim>
                                    <p:anim calcmode="lin" valueType="num">
                                      <p:cBhvr>
                                        <p:cTn id="69" dur="3000" fill="hold"/>
                                        <p:tgtEl>
                                          <p:spTgt spid="11"/>
                                        </p:tgtEl>
                                        <p:attrNameLst>
                                          <p:attrName>style.rotation</p:attrName>
                                        </p:attrNameLst>
                                      </p:cBhvr>
                                      <p:tavLst>
                                        <p:tav tm="0">
                                          <p:val>
                                            <p:fltVal val="90"/>
                                          </p:val>
                                        </p:tav>
                                        <p:tav tm="100000">
                                          <p:val>
                                            <p:fltVal val="0"/>
                                          </p:val>
                                        </p:tav>
                                      </p:tavLst>
                                    </p:anim>
                                    <p:animEffect transition="in" filter="fade">
                                      <p:cBhvr>
                                        <p:cTn id="70" dur="3000"/>
                                        <p:tgtEl>
                                          <p:spTgt spid="11"/>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12"/>
                                        </p:tgtEl>
                                        <p:attrNameLst>
                                          <p:attrName>style.visibility</p:attrName>
                                        </p:attrNameLst>
                                      </p:cBhvr>
                                      <p:to>
                                        <p:strVal val="visible"/>
                                      </p:to>
                                    </p:set>
                                    <p:anim calcmode="lin" valueType="num">
                                      <p:cBhvr>
                                        <p:cTn id="73" dur="3000" fill="hold"/>
                                        <p:tgtEl>
                                          <p:spTgt spid="12"/>
                                        </p:tgtEl>
                                        <p:attrNameLst>
                                          <p:attrName>ppt_w</p:attrName>
                                        </p:attrNameLst>
                                      </p:cBhvr>
                                      <p:tavLst>
                                        <p:tav tm="0">
                                          <p:val>
                                            <p:fltVal val="0"/>
                                          </p:val>
                                        </p:tav>
                                        <p:tav tm="100000">
                                          <p:val>
                                            <p:strVal val="#ppt_w"/>
                                          </p:val>
                                        </p:tav>
                                      </p:tavLst>
                                    </p:anim>
                                    <p:anim calcmode="lin" valueType="num">
                                      <p:cBhvr>
                                        <p:cTn id="74" dur="3000" fill="hold"/>
                                        <p:tgtEl>
                                          <p:spTgt spid="12"/>
                                        </p:tgtEl>
                                        <p:attrNameLst>
                                          <p:attrName>ppt_h</p:attrName>
                                        </p:attrNameLst>
                                      </p:cBhvr>
                                      <p:tavLst>
                                        <p:tav tm="0">
                                          <p:val>
                                            <p:fltVal val="0"/>
                                          </p:val>
                                        </p:tav>
                                        <p:tav tm="100000">
                                          <p:val>
                                            <p:strVal val="#ppt_h"/>
                                          </p:val>
                                        </p:tav>
                                      </p:tavLst>
                                    </p:anim>
                                    <p:anim calcmode="lin" valueType="num">
                                      <p:cBhvr>
                                        <p:cTn id="75" dur="3000" fill="hold"/>
                                        <p:tgtEl>
                                          <p:spTgt spid="12"/>
                                        </p:tgtEl>
                                        <p:attrNameLst>
                                          <p:attrName>style.rotation</p:attrName>
                                        </p:attrNameLst>
                                      </p:cBhvr>
                                      <p:tavLst>
                                        <p:tav tm="0">
                                          <p:val>
                                            <p:fltVal val="90"/>
                                          </p:val>
                                        </p:tav>
                                        <p:tav tm="100000">
                                          <p:val>
                                            <p:fltVal val="0"/>
                                          </p:val>
                                        </p:tav>
                                      </p:tavLst>
                                    </p:anim>
                                    <p:animEffect transition="in" filter="fade">
                                      <p:cBhvr>
                                        <p:cTn id="76" dur="3000"/>
                                        <p:tgtEl>
                                          <p:spTgt spid="12"/>
                                        </p:tgtEl>
                                      </p:cBhvr>
                                    </p:animEffec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13"/>
                                        </p:tgtEl>
                                        <p:attrNameLst>
                                          <p:attrName>style.visibility</p:attrName>
                                        </p:attrNameLst>
                                      </p:cBhvr>
                                      <p:to>
                                        <p:strVal val="visible"/>
                                      </p:to>
                                    </p:set>
                                    <p:anim calcmode="lin" valueType="num">
                                      <p:cBhvr>
                                        <p:cTn id="79" dur="3000" fill="hold"/>
                                        <p:tgtEl>
                                          <p:spTgt spid="13"/>
                                        </p:tgtEl>
                                        <p:attrNameLst>
                                          <p:attrName>ppt_w</p:attrName>
                                        </p:attrNameLst>
                                      </p:cBhvr>
                                      <p:tavLst>
                                        <p:tav tm="0">
                                          <p:val>
                                            <p:fltVal val="0"/>
                                          </p:val>
                                        </p:tav>
                                        <p:tav tm="100000">
                                          <p:val>
                                            <p:strVal val="#ppt_w"/>
                                          </p:val>
                                        </p:tav>
                                      </p:tavLst>
                                    </p:anim>
                                    <p:anim calcmode="lin" valueType="num">
                                      <p:cBhvr>
                                        <p:cTn id="80" dur="3000" fill="hold"/>
                                        <p:tgtEl>
                                          <p:spTgt spid="13"/>
                                        </p:tgtEl>
                                        <p:attrNameLst>
                                          <p:attrName>ppt_h</p:attrName>
                                        </p:attrNameLst>
                                      </p:cBhvr>
                                      <p:tavLst>
                                        <p:tav tm="0">
                                          <p:val>
                                            <p:fltVal val="0"/>
                                          </p:val>
                                        </p:tav>
                                        <p:tav tm="100000">
                                          <p:val>
                                            <p:strVal val="#ppt_h"/>
                                          </p:val>
                                        </p:tav>
                                      </p:tavLst>
                                    </p:anim>
                                    <p:anim calcmode="lin" valueType="num">
                                      <p:cBhvr>
                                        <p:cTn id="81" dur="3000" fill="hold"/>
                                        <p:tgtEl>
                                          <p:spTgt spid="13"/>
                                        </p:tgtEl>
                                        <p:attrNameLst>
                                          <p:attrName>style.rotation</p:attrName>
                                        </p:attrNameLst>
                                      </p:cBhvr>
                                      <p:tavLst>
                                        <p:tav tm="0">
                                          <p:val>
                                            <p:fltVal val="90"/>
                                          </p:val>
                                        </p:tav>
                                        <p:tav tm="100000">
                                          <p:val>
                                            <p:fltVal val="0"/>
                                          </p:val>
                                        </p:tav>
                                      </p:tavLst>
                                    </p:anim>
                                    <p:animEffect transition="in" filter="fade">
                                      <p:cBhvr>
                                        <p:cTn id="82" dur="3000"/>
                                        <p:tgtEl>
                                          <p:spTgt spid="13"/>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14"/>
                                        </p:tgtEl>
                                        <p:attrNameLst>
                                          <p:attrName>style.visibility</p:attrName>
                                        </p:attrNameLst>
                                      </p:cBhvr>
                                      <p:to>
                                        <p:strVal val="visible"/>
                                      </p:to>
                                    </p:set>
                                    <p:anim calcmode="lin" valueType="num">
                                      <p:cBhvr>
                                        <p:cTn id="85" dur="3000" fill="hold"/>
                                        <p:tgtEl>
                                          <p:spTgt spid="14"/>
                                        </p:tgtEl>
                                        <p:attrNameLst>
                                          <p:attrName>ppt_w</p:attrName>
                                        </p:attrNameLst>
                                      </p:cBhvr>
                                      <p:tavLst>
                                        <p:tav tm="0">
                                          <p:val>
                                            <p:fltVal val="0"/>
                                          </p:val>
                                        </p:tav>
                                        <p:tav tm="100000">
                                          <p:val>
                                            <p:strVal val="#ppt_w"/>
                                          </p:val>
                                        </p:tav>
                                      </p:tavLst>
                                    </p:anim>
                                    <p:anim calcmode="lin" valueType="num">
                                      <p:cBhvr>
                                        <p:cTn id="86" dur="3000" fill="hold"/>
                                        <p:tgtEl>
                                          <p:spTgt spid="14"/>
                                        </p:tgtEl>
                                        <p:attrNameLst>
                                          <p:attrName>ppt_h</p:attrName>
                                        </p:attrNameLst>
                                      </p:cBhvr>
                                      <p:tavLst>
                                        <p:tav tm="0">
                                          <p:val>
                                            <p:fltVal val="0"/>
                                          </p:val>
                                        </p:tav>
                                        <p:tav tm="100000">
                                          <p:val>
                                            <p:strVal val="#ppt_h"/>
                                          </p:val>
                                        </p:tav>
                                      </p:tavLst>
                                    </p:anim>
                                    <p:anim calcmode="lin" valueType="num">
                                      <p:cBhvr>
                                        <p:cTn id="87" dur="3000" fill="hold"/>
                                        <p:tgtEl>
                                          <p:spTgt spid="14"/>
                                        </p:tgtEl>
                                        <p:attrNameLst>
                                          <p:attrName>style.rotation</p:attrName>
                                        </p:attrNameLst>
                                      </p:cBhvr>
                                      <p:tavLst>
                                        <p:tav tm="0">
                                          <p:val>
                                            <p:fltVal val="90"/>
                                          </p:val>
                                        </p:tav>
                                        <p:tav tm="100000">
                                          <p:val>
                                            <p:fltVal val="0"/>
                                          </p:val>
                                        </p:tav>
                                      </p:tavLst>
                                    </p:anim>
                                    <p:animEffect transition="in" filter="fade">
                                      <p:cBhvr>
                                        <p:cTn id="88" dur="3000"/>
                                        <p:tgtEl>
                                          <p:spTgt spid="14"/>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15"/>
                                        </p:tgtEl>
                                        <p:attrNameLst>
                                          <p:attrName>style.visibility</p:attrName>
                                        </p:attrNameLst>
                                      </p:cBhvr>
                                      <p:to>
                                        <p:strVal val="visible"/>
                                      </p:to>
                                    </p:set>
                                    <p:anim calcmode="lin" valueType="num">
                                      <p:cBhvr>
                                        <p:cTn id="91" dur="3000" fill="hold"/>
                                        <p:tgtEl>
                                          <p:spTgt spid="15"/>
                                        </p:tgtEl>
                                        <p:attrNameLst>
                                          <p:attrName>ppt_w</p:attrName>
                                        </p:attrNameLst>
                                      </p:cBhvr>
                                      <p:tavLst>
                                        <p:tav tm="0">
                                          <p:val>
                                            <p:fltVal val="0"/>
                                          </p:val>
                                        </p:tav>
                                        <p:tav tm="100000">
                                          <p:val>
                                            <p:strVal val="#ppt_w"/>
                                          </p:val>
                                        </p:tav>
                                      </p:tavLst>
                                    </p:anim>
                                    <p:anim calcmode="lin" valueType="num">
                                      <p:cBhvr>
                                        <p:cTn id="92" dur="3000" fill="hold"/>
                                        <p:tgtEl>
                                          <p:spTgt spid="15"/>
                                        </p:tgtEl>
                                        <p:attrNameLst>
                                          <p:attrName>ppt_h</p:attrName>
                                        </p:attrNameLst>
                                      </p:cBhvr>
                                      <p:tavLst>
                                        <p:tav tm="0">
                                          <p:val>
                                            <p:fltVal val="0"/>
                                          </p:val>
                                        </p:tav>
                                        <p:tav tm="100000">
                                          <p:val>
                                            <p:strVal val="#ppt_h"/>
                                          </p:val>
                                        </p:tav>
                                      </p:tavLst>
                                    </p:anim>
                                    <p:anim calcmode="lin" valueType="num">
                                      <p:cBhvr>
                                        <p:cTn id="93" dur="3000" fill="hold"/>
                                        <p:tgtEl>
                                          <p:spTgt spid="15"/>
                                        </p:tgtEl>
                                        <p:attrNameLst>
                                          <p:attrName>style.rotation</p:attrName>
                                        </p:attrNameLst>
                                      </p:cBhvr>
                                      <p:tavLst>
                                        <p:tav tm="0">
                                          <p:val>
                                            <p:fltVal val="90"/>
                                          </p:val>
                                        </p:tav>
                                        <p:tav tm="100000">
                                          <p:val>
                                            <p:fltVal val="0"/>
                                          </p:val>
                                        </p:tav>
                                      </p:tavLst>
                                    </p:anim>
                                    <p:animEffect transition="in" filter="fade">
                                      <p:cBhvr>
                                        <p:cTn id="94" dur="3000"/>
                                        <p:tgtEl>
                                          <p:spTgt spid="15"/>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16"/>
                                        </p:tgtEl>
                                        <p:attrNameLst>
                                          <p:attrName>style.visibility</p:attrName>
                                        </p:attrNameLst>
                                      </p:cBhvr>
                                      <p:to>
                                        <p:strVal val="visible"/>
                                      </p:to>
                                    </p:set>
                                    <p:anim calcmode="lin" valueType="num">
                                      <p:cBhvr>
                                        <p:cTn id="97" dur="3000" fill="hold"/>
                                        <p:tgtEl>
                                          <p:spTgt spid="16"/>
                                        </p:tgtEl>
                                        <p:attrNameLst>
                                          <p:attrName>ppt_w</p:attrName>
                                        </p:attrNameLst>
                                      </p:cBhvr>
                                      <p:tavLst>
                                        <p:tav tm="0">
                                          <p:val>
                                            <p:fltVal val="0"/>
                                          </p:val>
                                        </p:tav>
                                        <p:tav tm="100000">
                                          <p:val>
                                            <p:strVal val="#ppt_w"/>
                                          </p:val>
                                        </p:tav>
                                      </p:tavLst>
                                    </p:anim>
                                    <p:anim calcmode="lin" valueType="num">
                                      <p:cBhvr>
                                        <p:cTn id="98" dur="3000" fill="hold"/>
                                        <p:tgtEl>
                                          <p:spTgt spid="16"/>
                                        </p:tgtEl>
                                        <p:attrNameLst>
                                          <p:attrName>ppt_h</p:attrName>
                                        </p:attrNameLst>
                                      </p:cBhvr>
                                      <p:tavLst>
                                        <p:tav tm="0">
                                          <p:val>
                                            <p:fltVal val="0"/>
                                          </p:val>
                                        </p:tav>
                                        <p:tav tm="100000">
                                          <p:val>
                                            <p:strVal val="#ppt_h"/>
                                          </p:val>
                                        </p:tav>
                                      </p:tavLst>
                                    </p:anim>
                                    <p:anim calcmode="lin" valueType="num">
                                      <p:cBhvr>
                                        <p:cTn id="99" dur="3000" fill="hold"/>
                                        <p:tgtEl>
                                          <p:spTgt spid="16"/>
                                        </p:tgtEl>
                                        <p:attrNameLst>
                                          <p:attrName>style.rotation</p:attrName>
                                        </p:attrNameLst>
                                      </p:cBhvr>
                                      <p:tavLst>
                                        <p:tav tm="0">
                                          <p:val>
                                            <p:fltVal val="90"/>
                                          </p:val>
                                        </p:tav>
                                        <p:tav tm="100000">
                                          <p:val>
                                            <p:fltVal val="0"/>
                                          </p:val>
                                        </p:tav>
                                      </p:tavLst>
                                    </p:anim>
                                    <p:animEffect transition="in" filter="fade">
                                      <p:cBhvr>
                                        <p:cTn id="100" dur="3000"/>
                                        <p:tgtEl>
                                          <p:spTgt spid="16"/>
                                        </p:tgtEl>
                                      </p:cBhvr>
                                    </p:animEffect>
                                  </p:childTnLst>
                                </p:cTn>
                              </p:par>
                              <p:par>
                                <p:cTn id="101" presetID="2" presetClass="entr" presetSubtype="4" fill="hold" nodeType="withEffect">
                                  <p:stCondLst>
                                    <p:cond delay="0"/>
                                  </p:stCondLst>
                                  <p:iterate type="lt">
                                    <p:tmPct val="0"/>
                                  </p:iterate>
                                  <p:childTnLst>
                                    <p:set>
                                      <p:cBhvr>
                                        <p:cTn id="102" dur="1" fill="hold">
                                          <p:stCondLst>
                                            <p:cond delay="0"/>
                                          </p:stCondLst>
                                        </p:cTn>
                                        <p:tgtEl>
                                          <p:spTgt spid="11"/>
                                        </p:tgtEl>
                                        <p:attrNameLst>
                                          <p:attrName>style.visibility</p:attrName>
                                        </p:attrNameLst>
                                      </p:cBhvr>
                                      <p:to>
                                        <p:strVal val="visible"/>
                                      </p:to>
                                    </p:set>
                                    <p:anim calcmode="lin" valueType="num">
                                      <p:cBhvr additive="base">
                                        <p:cTn id="103" dur="3000" fill="hold"/>
                                        <p:tgtEl>
                                          <p:spTgt spid="11"/>
                                        </p:tgtEl>
                                        <p:attrNameLst>
                                          <p:attrName>ppt_x</p:attrName>
                                        </p:attrNameLst>
                                      </p:cBhvr>
                                      <p:tavLst>
                                        <p:tav tm="0">
                                          <p:val>
                                            <p:strVal val="#ppt_x"/>
                                          </p:val>
                                        </p:tav>
                                        <p:tav tm="100000">
                                          <p:val>
                                            <p:strVal val="#ppt_x"/>
                                          </p:val>
                                        </p:tav>
                                      </p:tavLst>
                                    </p:anim>
                                    <p:anim calcmode="lin" valueType="num">
                                      <p:cBhvr additive="base">
                                        <p:cTn id="104" dur="3000" fill="hold"/>
                                        <p:tgtEl>
                                          <p:spTgt spid="11"/>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iterate type="lt">
                                    <p:tmPct val="0"/>
                                  </p:iterate>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3000" fill="hold"/>
                                        <p:tgtEl>
                                          <p:spTgt spid="12"/>
                                        </p:tgtEl>
                                        <p:attrNameLst>
                                          <p:attrName>ppt_x</p:attrName>
                                        </p:attrNameLst>
                                      </p:cBhvr>
                                      <p:tavLst>
                                        <p:tav tm="0">
                                          <p:val>
                                            <p:strVal val="#ppt_x"/>
                                          </p:val>
                                        </p:tav>
                                        <p:tav tm="100000">
                                          <p:val>
                                            <p:strVal val="#ppt_x"/>
                                          </p:val>
                                        </p:tav>
                                      </p:tavLst>
                                    </p:anim>
                                    <p:anim calcmode="lin" valueType="num">
                                      <p:cBhvr additive="base">
                                        <p:cTn id="108" dur="3000" fill="hold"/>
                                        <p:tgtEl>
                                          <p:spTgt spid="12"/>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iterate type="lt">
                                    <p:tmPct val="0"/>
                                  </p:iterate>
                                  <p:childTnLst>
                                    <p:set>
                                      <p:cBhvr>
                                        <p:cTn id="110" dur="1" fill="hold">
                                          <p:stCondLst>
                                            <p:cond delay="0"/>
                                          </p:stCondLst>
                                        </p:cTn>
                                        <p:tgtEl>
                                          <p:spTgt spid="13"/>
                                        </p:tgtEl>
                                        <p:attrNameLst>
                                          <p:attrName>style.visibility</p:attrName>
                                        </p:attrNameLst>
                                      </p:cBhvr>
                                      <p:to>
                                        <p:strVal val="visible"/>
                                      </p:to>
                                    </p:set>
                                    <p:anim calcmode="lin" valueType="num">
                                      <p:cBhvr additive="base">
                                        <p:cTn id="111" dur="3000" fill="hold"/>
                                        <p:tgtEl>
                                          <p:spTgt spid="13"/>
                                        </p:tgtEl>
                                        <p:attrNameLst>
                                          <p:attrName>ppt_x</p:attrName>
                                        </p:attrNameLst>
                                      </p:cBhvr>
                                      <p:tavLst>
                                        <p:tav tm="0">
                                          <p:val>
                                            <p:strVal val="#ppt_x"/>
                                          </p:val>
                                        </p:tav>
                                        <p:tav tm="100000">
                                          <p:val>
                                            <p:strVal val="#ppt_x"/>
                                          </p:val>
                                        </p:tav>
                                      </p:tavLst>
                                    </p:anim>
                                    <p:anim calcmode="lin" valueType="num">
                                      <p:cBhvr additive="base">
                                        <p:cTn id="112" dur="3000" fill="hold"/>
                                        <p:tgtEl>
                                          <p:spTgt spid="13"/>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iterate type="lt">
                                    <p:tmPct val="0"/>
                                  </p:iterate>
                                  <p:childTnLst>
                                    <p:set>
                                      <p:cBhvr>
                                        <p:cTn id="114" dur="1" fill="hold">
                                          <p:stCondLst>
                                            <p:cond delay="0"/>
                                          </p:stCondLst>
                                        </p:cTn>
                                        <p:tgtEl>
                                          <p:spTgt spid="14"/>
                                        </p:tgtEl>
                                        <p:attrNameLst>
                                          <p:attrName>style.visibility</p:attrName>
                                        </p:attrNameLst>
                                      </p:cBhvr>
                                      <p:to>
                                        <p:strVal val="visible"/>
                                      </p:to>
                                    </p:set>
                                    <p:anim calcmode="lin" valueType="num">
                                      <p:cBhvr additive="base">
                                        <p:cTn id="115" dur="3000" fill="hold"/>
                                        <p:tgtEl>
                                          <p:spTgt spid="14"/>
                                        </p:tgtEl>
                                        <p:attrNameLst>
                                          <p:attrName>ppt_x</p:attrName>
                                        </p:attrNameLst>
                                      </p:cBhvr>
                                      <p:tavLst>
                                        <p:tav tm="0">
                                          <p:val>
                                            <p:strVal val="#ppt_x"/>
                                          </p:val>
                                        </p:tav>
                                        <p:tav tm="100000">
                                          <p:val>
                                            <p:strVal val="#ppt_x"/>
                                          </p:val>
                                        </p:tav>
                                      </p:tavLst>
                                    </p:anim>
                                    <p:anim calcmode="lin" valueType="num">
                                      <p:cBhvr additive="base">
                                        <p:cTn id="116" dur="3000" fill="hold"/>
                                        <p:tgtEl>
                                          <p:spTgt spid="14"/>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iterate type="lt">
                                    <p:tmPct val="0"/>
                                  </p:iterate>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ppt_x"/>
                                          </p:val>
                                        </p:tav>
                                        <p:tav tm="100000">
                                          <p:val>
                                            <p:strVal val="#ppt_x"/>
                                          </p:val>
                                        </p:tav>
                                      </p:tavLst>
                                    </p:anim>
                                    <p:anim calcmode="lin" valueType="num">
                                      <p:cBhvr additive="base">
                                        <p:cTn id="120" dur="3000" fill="hold"/>
                                        <p:tgtEl>
                                          <p:spTgt spid="15"/>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iterate type="lt">
                                    <p:tmPct val="0"/>
                                  </p:iterate>
                                  <p:childTnLst>
                                    <p:set>
                                      <p:cBhvr>
                                        <p:cTn id="122" dur="1" fill="hold">
                                          <p:stCondLst>
                                            <p:cond delay="0"/>
                                          </p:stCondLst>
                                        </p:cTn>
                                        <p:tgtEl>
                                          <p:spTgt spid="16"/>
                                        </p:tgtEl>
                                        <p:attrNameLst>
                                          <p:attrName>style.visibility</p:attrName>
                                        </p:attrNameLst>
                                      </p:cBhvr>
                                      <p:to>
                                        <p:strVal val="visible"/>
                                      </p:to>
                                    </p:set>
                                    <p:anim calcmode="lin" valueType="num">
                                      <p:cBhvr additive="base">
                                        <p:cTn id="123" dur="3000" fill="hold"/>
                                        <p:tgtEl>
                                          <p:spTgt spid="16"/>
                                        </p:tgtEl>
                                        <p:attrNameLst>
                                          <p:attrName>ppt_x</p:attrName>
                                        </p:attrNameLst>
                                      </p:cBhvr>
                                      <p:tavLst>
                                        <p:tav tm="0">
                                          <p:val>
                                            <p:strVal val="#ppt_x"/>
                                          </p:val>
                                        </p:tav>
                                        <p:tav tm="100000">
                                          <p:val>
                                            <p:strVal val="#ppt_x"/>
                                          </p:val>
                                        </p:tav>
                                      </p:tavLst>
                                    </p:anim>
                                    <p:anim calcmode="lin" valueType="num">
                                      <p:cBhvr additive="base">
                                        <p:cTn id="124" dur="3000" fill="hold"/>
                                        <p:tgtEl>
                                          <p:spTgt spid="16"/>
                                        </p:tgtEl>
                                        <p:attrNameLst>
                                          <p:attrName>ppt_y</p:attrName>
                                        </p:attrNameLst>
                                      </p:cBhvr>
                                      <p:tavLst>
                                        <p:tav tm="0">
                                          <p:val>
                                            <p:strVal val="1+#ppt_h/2"/>
                                          </p:val>
                                        </p:tav>
                                        <p:tav tm="100000">
                                          <p:val>
                                            <p:strVal val="#ppt_y"/>
                                          </p:val>
                                        </p:tav>
                                      </p:tavLst>
                                    </p:anim>
                                  </p:childTnLst>
                                </p:cTn>
                              </p:par>
                              <p:par>
                                <p:cTn id="125" presetID="17" presetClass="entr" presetSubtype="1"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p:cTn id="127" dur="3000" fill="hold"/>
                                        <p:tgtEl>
                                          <p:spTgt spid="4"/>
                                        </p:tgtEl>
                                        <p:attrNameLst>
                                          <p:attrName>ppt_x</p:attrName>
                                        </p:attrNameLst>
                                      </p:cBhvr>
                                      <p:tavLst>
                                        <p:tav tm="0">
                                          <p:val>
                                            <p:strVal val="#ppt_x"/>
                                          </p:val>
                                        </p:tav>
                                        <p:tav tm="100000">
                                          <p:val>
                                            <p:strVal val="#ppt_x"/>
                                          </p:val>
                                        </p:tav>
                                      </p:tavLst>
                                    </p:anim>
                                    <p:anim calcmode="lin" valueType="num">
                                      <p:cBhvr>
                                        <p:cTn id="128" dur="3000" fill="hold"/>
                                        <p:tgtEl>
                                          <p:spTgt spid="4"/>
                                        </p:tgtEl>
                                        <p:attrNameLst>
                                          <p:attrName>ppt_y</p:attrName>
                                        </p:attrNameLst>
                                      </p:cBhvr>
                                      <p:tavLst>
                                        <p:tav tm="0">
                                          <p:val>
                                            <p:strVal val="#ppt_y-#ppt_h/2"/>
                                          </p:val>
                                        </p:tav>
                                        <p:tav tm="100000">
                                          <p:val>
                                            <p:strVal val="#ppt_y"/>
                                          </p:val>
                                        </p:tav>
                                      </p:tavLst>
                                    </p:anim>
                                    <p:anim calcmode="lin" valueType="num">
                                      <p:cBhvr>
                                        <p:cTn id="129" dur="3000" fill="hold"/>
                                        <p:tgtEl>
                                          <p:spTgt spid="4"/>
                                        </p:tgtEl>
                                        <p:attrNameLst>
                                          <p:attrName>ppt_w</p:attrName>
                                        </p:attrNameLst>
                                      </p:cBhvr>
                                      <p:tavLst>
                                        <p:tav tm="0">
                                          <p:val>
                                            <p:strVal val="#ppt_w"/>
                                          </p:val>
                                        </p:tav>
                                        <p:tav tm="100000">
                                          <p:val>
                                            <p:strVal val="#ppt_w"/>
                                          </p:val>
                                        </p:tav>
                                      </p:tavLst>
                                    </p:anim>
                                    <p:anim calcmode="lin" valueType="num">
                                      <p:cBhvr>
                                        <p:cTn id="130" dur="3000" fill="hold"/>
                                        <p:tgtEl>
                                          <p:spTgt spid="4"/>
                                        </p:tgtEl>
                                        <p:attrNameLst>
                                          <p:attrName>ppt_h</p:attrName>
                                        </p:attrNameLst>
                                      </p:cBhvr>
                                      <p:tavLst>
                                        <p:tav tm="0">
                                          <p:val>
                                            <p:fltVal val="0"/>
                                          </p:val>
                                        </p:tav>
                                        <p:tav tm="100000">
                                          <p:val>
                                            <p:strVal val="#ppt_h"/>
                                          </p:val>
                                        </p:tav>
                                      </p:tavLst>
                                    </p:anim>
                                  </p:childTnLst>
                                </p:cTn>
                              </p:par>
                            </p:childTnLst>
                          </p:cTn>
                        </p:par>
                        <p:par>
                          <p:cTn id="131" fill="hold">
                            <p:stCondLst>
                              <p:cond delay="3000"/>
                            </p:stCondLst>
                            <p:childTnLst>
                              <p:par>
                                <p:cTn id="132" presetID="40" presetClass="entr" presetSubtype="0" fill="hold" grpId="0" nodeType="afterEffect">
                                  <p:stCondLst>
                                    <p:cond delay="0"/>
                                  </p:stCondLst>
                                  <p:iterate type="lt">
                                    <p:tmPct val="10000"/>
                                  </p:iterate>
                                  <p:childTnLst>
                                    <p:set>
                                      <p:cBhvr>
                                        <p:cTn id="133" dur="1" fill="hold">
                                          <p:stCondLst>
                                            <p:cond delay="0"/>
                                          </p:stCondLst>
                                        </p:cTn>
                                        <p:tgtEl>
                                          <p:spTgt spid="17"/>
                                        </p:tgtEl>
                                        <p:attrNameLst>
                                          <p:attrName>style.visibility</p:attrName>
                                        </p:attrNameLst>
                                      </p:cBhvr>
                                      <p:to>
                                        <p:strVal val="visible"/>
                                      </p:to>
                                    </p:set>
                                    <p:animEffect transition="in" filter="fade">
                                      <p:cBhvr>
                                        <p:cTn id="134" dur="1000"/>
                                        <p:tgtEl>
                                          <p:spTgt spid="17"/>
                                        </p:tgtEl>
                                      </p:cBhvr>
                                    </p:animEffect>
                                    <p:anim calcmode="lin" valueType="num">
                                      <p:cBhvr>
                                        <p:cTn id="135" dur="1000" fill="hold"/>
                                        <p:tgtEl>
                                          <p:spTgt spid="17"/>
                                        </p:tgtEl>
                                        <p:attrNameLst>
                                          <p:attrName>ppt_x</p:attrName>
                                        </p:attrNameLst>
                                      </p:cBhvr>
                                      <p:tavLst>
                                        <p:tav tm="0">
                                          <p:val>
                                            <p:strVal val="#ppt_x-.1"/>
                                          </p:val>
                                        </p:tav>
                                        <p:tav tm="100000">
                                          <p:val>
                                            <p:strVal val="#ppt_x"/>
                                          </p:val>
                                        </p:tav>
                                      </p:tavLst>
                                    </p:anim>
                                    <p:anim calcmode="lin" valueType="num">
                                      <p:cBhvr>
                                        <p:cTn id="13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2">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el Palacio de </a:t>
            </a:r>
            <a:r>
              <a:rPr lang="es-ES" i="1" dirty="0" err="1" smtClean="0">
                <a:effectLst>
                  <a:glow rad="101600">
                    <a:srgbClr val="C00000">
                      <a:alpha val="60000"/>
                    </a:srgbClr>
                  </a:glow>
                  <a:outerShdw blurRad="38100" dist="38100" dir="2700000" algn="tl">
                    <a:srgbClr val="000000">
                      <a:alpha val="43137"/>
                    </a:srgbClr>
                  </a:outerShdw>
                </a:effectLst>
              </a:rPr>
              <a:t>Versailles</a:t>
            </a:r>
            <a:r>
              <a:rPr lang="es-ES" i="1" dirty="0" smtClean="0">
                <a:effectLst>
                  <a:glow rad="101600">
                    <a:srgbClr val="C00000">
                      <a:alpha val="60000"/>
                    </a:srgbClr>
                  </a:glow>
                  <a:outerShdw blurRad="38100" dist="38100" dir="2700000" algn="tl">
                    <a:srgbClr val="000000">
                      <a:alpha val="43137"/>
                    </a:srgbClr>
                  </a:outerShdw>
                </a:effectLst>
              </a:rPr>
              <a:t> donde tronó, por vez primera en un ambiente oficial y cortesano, el árbol de Navidad de la mano de la reina María </a:t>
            </a:r>
            <a:r>
              <a:rPr lang="es-ES" i="1" dirty="0" err="1" smtClean="0">
                <a:effectLst>
                  <a:glow rad="101600">
                    <a:srgbClr val="C00000">
                      <a:alpha val="60000"/>
                    </a:srgbClr>
                  </a:glow>
                  <a:outerShdw blurRad="38100" dist="38100" dir="2700000" algn="tl">
                    <a:srgbClr val="000000">
                      <a:alpha val="43137"/>
                    </a:srgbClr>
                  </a:outerShdw>
                </a:effectLst>
              </a:rPr>
              <a:t>Leszczynska</a:t>
            </a:r>
            <a:r>
              <a:rPr lang="es-ES" i="1" dirty="0" smtClean="0">
                <a:effectLst>
                  <a:glow rad="101600">
                    <a:srgbClr val="C00000">
                      <a:alpha val="60000"/>
                    </a:srgbClr>
                  </a:glow>
                  <a:outerShdw blurRad="38100" dist="38100" dir="2700000" algn="tl">
                    <a:srgbClr val="000000">
                      <a:alpha val="43137"/>
                    </a:srgbClr>
                  </a:outerShdw>
                </a:effectLst>
              </a:rPr>
              <a:t>, consorte del rey Luis XV de Francia (1738).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pic>
      <p:sp>
        <p:nvSpPr>
          <p:cNvPr id="83" name="82 Triángulo rectángulo"/>
          <p:cNvSpPr/>
          <p:nvPr/>
        </p:nvSpPr>
        <p:spPr>
          <a:xfrm flipH="1">
            <a:off x="0" y="0"/>
            <a:ext cx="4729163"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467544"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Ésta introdujo esa costumbre navideña traída de Alsacia, donde había pasado sus últimos años de soltera antes de casarse con el monarca francés. Una tradición que, interrumpida por la Revolución Francesa, volvería con más fuerza si cabe al Palacio de Las </a:t>
            </a:r>
            <a:r>
              <a:rPr lang="es-ES" i="1" dirty="0" err="1" smtClean="0">
                <a:effectLst>
                  <a:glow rad="101600">
                    <a:srgbClr val="C00000">
                      <a:alpha val="60000"/>
                    </a:srgbClr>
                  </a:glow>
                  <a:outerShdw blurRad="38100" dist="38100" dir="2700000" algn="tl">
                    <a:srgbClr val="000000">
                      <a:alpha val="43137"/>
                    </a:srgbClr>
                  </a:outerShdw>
                </a:effectLst>
              </a:rPr>
              <a:t>Tulerías</a:t>
            </a:r>
            <a:r>
              <a:rPr lang="es-ES" i="1" dirty="0" smtClean="0">
                <a:effectLst>
                  <a:glow rad="101600">
                    <a:srgbClr val="C00000">
                      <a:alpha val="60000"/>
                    </a:srgbClr>
                  </a:glow>
                  <a:outerShdw blurRad="38100" dist="38100" dir="2700000" algn="tl">
                    <a:srgbClr val="000000">
                      <a:alpha val="43137"/>
                    </a:srgbClr>
                  </a:outerShdw>
                </a:effectLst>
              </a:rPr>
              <a:t> (1837).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flipV="1">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1115616" y="4585692"/>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una de las nueras del rey Luis-Felipe I : la Princesa Elena de </a:t>
            </a:r>
            <a:r>
              <a:rPr lang="es-ES" i="1" dirty="0" err="1" smtClean="0">
                <a:effectLst>
                  <a:glow rad="101600">
                    <a:srgbClr val="C00000">
                      <a:alpha val="60000"/>
                    </a:srgbClr>
                  </a:glow>
                  <a:outerShdw blurRad="38100" dist="38100" dir="2700000" algn="tl">
                    <a:srgbClr val="000000">
                      <a:alpha val="43137"/>
                    </a:srgbClr>
                  </a:outerShdw>
                </a:effectLst>
              </a:rPr>
              <a:t>Mecklenburgo</a:t>
            </a:r>
            <a:r>
              <a:rPr lang="es-ES" i="1" dirty="0" smtClean="0">
                <a:effectLst>
                  <a:glow rad="101600">
                    <a:srgbClr val="C00000">
                      <a:alpha val="60000"/>
                    </a:srgbClr>
                  </a:glow>
                  <a:outerShdw blurRad="38100" dist="38100" dir="2700000" algn="tl">
                    <a:srgbClr val="000000">
                      <a:alpha val="43137"/>
                    </a:srgbClr>
                  </a:outerShdw>
                </a:effectLst>
              </a:rPr>
              <a:t>-Schwerin, Duquesa de </a:t>
            </a:r>
            <a:r>
              <a:rPr lang="es-ES" i="1" dirty="0" err="1" smtClean="0">
                <a:effectLst>
                  <a:glow rad="101600">
                    <a:srgbClr val="C00000">
                      <a:alpha val="60000"/>
                    </a:srgbClr>
                  </a:glow>
                  <a:outerShdw blurRad="38100" dist="38100" dir="2700000" algn="tl">
                    <a:srgbClr val="000000">
                      <a:alpha val="43137"/>
                    </a:srgbClr>
                  </a:outerShdw>
                </a:effectLst>
              </a:rPr>
              <a:t>Orléans</a:t>
            </a:r>
            <a:r>
              <a:rPr lang="es-ES" i="1" dirty="0" smtClean="0">
                <a:effectLst>
                  <a:glow rad="101600">
                    <a:srgbClr val="C00000">
                      <a:alpha val="60000"/>
                    </a:srgbClr>
                  </a:glow>
                  <a:outerShdw blurRad="38100" dist="38100" dir="2700000" algn="tl">
                    <a:srgbClr val="000000">
                      <a:alpha val="43137"/>
                    </a:srgbClr>
                  </a:outerShdw>
                </a:effectLst>
              </a:rPr>
              <a:t> y consorte del Príncipe Heredero de Francia, Fernando-Felipe.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childTnLst>
                          </p:cTn>
                        </p:par>
                        <p:par>
                          <p:cTn id="23" fill="hold">
                            <p:stCondLst>
                              <p:cond delay="3000"/>
                            </p:stCondLst>
                            <p:childTnLst>
                              <p:par>
                                <p:cTn id="24" presetID="4" presetClass="exit" presetSubtype="16" fill="hold" grpId="1" nodeType="afterEffect">
                                  <p:stCondLst>
                                    <p:cond delay="0"/>
                                  </p:stCondLst>
                                  <p:childTnLst>
                                    <p:animEffect transition="out" filter="box(in)">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4" presetClass="exit" presetSubtype="16" fill="hold" grpId="1"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grpId="1" nodeType="with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España, sin embargo, fue Carlos III y su esposa sajona quienes introdujeron en la corte madrileña los tradicionales belenes napolitanos en plena mitad del siglo XVIII.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rgbClr val="FFC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corte británica de Saint-James adoptaría el abeto navideño a instancias de la Reina Victoria en 1840, quizá a raíz de sus repetidas visitas a la corte francesa. Ella y su marido, el Príncipe Alberto, instalaron el árbol de Navidad en el Castillo de Windsor por vez primera.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r"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1857375" y="0"/>
            <a:ext cx="54498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0"/>
            <a:ext cx="928688" cy="1547813"/>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928688" y="0"/>
            <a:ext cx="928687" cy="1547813"/>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1428750"/>
            <a:ext cx="928688" cy="1309688"/>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857250" y="1370013"/>
            <a:ext cx="990600"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2738438"/>
            <a:ext cx="928688"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entágono"/>
          <p:cNvSpPr/>
          <p:nvPr/>
        </p:nvSpPr>
        <p:spPr>
          <a:xfrm flipH="1">
            <a:off x="928688" y="2738438"/>
            <a:ext cx="919162"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4108450"/>
            <a:ext cx="928688" cy="16065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928688" y="4167188"/>
            <a:ext cx="928687" cy="1547812"/>
          </a:xfrm>
          <a:prstGeom prst="homePlate">
            <a:avLst>
              <a:gd name="adj" fmla="val 9923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a:off x="7286625" y="0"/>
            <a:ext cx="928688" cy="1547813"/>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entágono"/>
          <p:cNvSpPr/>
          <p:nvPr/>
        </p:nvSpPr>
        <p:spPr>
          <a:xfrm flipH="1">
            <a:off x="8215313" y="0"/>
            <a:ext cx="928687" cy="1547813"/>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a:off x="7286625" y="1428750"/>
            <a:ext cx="928688" cy="1309688"/>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entágono"/>
          <p:cNvSpPr/>
          <p:nvPr/>
        </p:nvSpPr>
        <p:spPr>
          <a:xfrm flipH="1">
            <a:off x="8215313" y="1370013"/>
            <a:ext cx="919162"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entágono"/>
          <p:cNvSpPr/>
          <p:nvPr/>
        </p:nvSpPr>
        <p:spPr>
          <a:xfrm>
            <a:off x="7286625" y="2738438"/>
            <a:ext cx="928688"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entágono"/>
          <p:cNvSpPr/>
          <p:nvPr/>
        </p:nvSpPr>
        <p:spPr>
          <a:xfrm flipH="1">
            <a:off x="8215313" y="2738438"/>
            <a:ext cx="919162" cy="14287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entágono"/>
          <p:cNvSpPr/>
          <p:nvPr/>
        </p:nvSpPr>
        <p:spPr>
          <a:xfrm>
            <a:off x="7286625" y="4108450"/>
            <a:ext cx="928688" cy="1606550"/>
          </a:xfrm>
          <a:prstGeom prst="homePlate">
            <a:avLst>
              <a:gd name="adj" fmla="val 10000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entágono"/>
          <p:cNvSpPr/>
          <p:nvPr/>
        </p:nvSpPr>
        <p:spPr>
          <a:xfrm flipH="1">
            <a:off x="8215313" y="4167188"/>
            <a:ext cx="928687" cy="1547812"/>
          </a:xfrm>
          <a:prstGeom prst="homePlate">
            <a:avLst>
              <a:gd name="adj" fmla="val 99230"/>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683568"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como centro de reunión de la Familia Real Británica, durante las celebraciones navideñas. Las estampas populares que fueron sacadas de tal evento contribuyeron a su rápida generalización en todos los hogares británicos pudientes.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drape"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ppt_x"/>
                                          </p:val>
                                        </p:tav>
                                        <p:tav tm="100000">
                                          <p:val>
                                            <p:strVal val="#ppt_x"/>
                                          </p:val>
                                        </p:tav>
                                      </p:tavLst>
                                    </p:anim>
                                    <p:anim calcmode="lin" valueType="num">
                                      <p:cBhvr additive="base">
                                        <p:cTn id="56" dur="3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3000" fill="hold"/>
                                        <p:tgtEl>
                                          <p:spTgt spid="17"/>
                                        </p:tgtEl>
                                        <p:attrNameLst>
                                          <p:attrName>ppt_x</p:attrName>
                                        </p:attrNameLst>
                                      </p:cBhvr>
                                      <p:tavLst>
                                        <p:tav tm="0">
                                          <p:val>
                                            <p:strVal val="#ppt_x"/>
                                          </p:val>
                                        </p:tav>
                                        <p:tav tm="100000">
                                          <p:val>
                                            <p:strVal val="#ppt_x"/>
                                          </p:val>
                                        </p:tav>
                                      </p:tavLst>
                                    </p:anim>
                                    <p:anim calcmode="lin" valueType="num">
                                      <p:cBhvr additive="base">
                                        <p:cTn id="64" dur="3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ppt_x"/>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ppt_x"/>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ppt_x"/>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par>
                                <p:cTn id="101" presetID="7" presetClass="entr" presetSubtype="4"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3000" fill="hold"/>
                                        <p:tgtEl>
                                          <p:spTgt spid="4"/>
                                        </p:tgtEl>
                                        <p:attrNameLst>
                                          <p:attrName>ppt_x</p:attrName>
                                        </p:attrNameLst>
                                      </p:cBhvr>
                                      <p:tavLst>
                                        <p:tav tm="0">
                                          <p:val>
                                            <p:strVal val="#ppt_x"/>
                                          </p:val>
                                        </p:tav>
                                        <p:tav tm="100000">
                                          <p:val>
                                            <p:strVal val="#ppt_x"/>
                                          </p:val>
                                        </p:tav>
                                      </p:tavLst>
                                    </p:anim>
                                    <p:anim calcmode="lin" valueType="num">
                                      <p:cBhvr additive="base">
                                        <p:cTn id="104" dur="3000" fill="hold"/>
                                        <p:tgtEl>
                                          <p:spTgt spid="4"/>
                                        </p:tgtEl>
                                        <p:attrNameLst>
                                          <p:attrName>ppt_y</p:attrName>
                                        </p:attrNameLst>
                                      </p:cBhvr>
                                      <p:tavLst>
                                        <p:tav tm="0">
                                          <p:val>
                                            <p:strVal val="1+#ppt_h/2"/>
                                          </p:val>
                                        </p:tav>
                                        <p:tav tm="100000">
                                          <p:val>
                                            <p:strVal val="#ppt_y"/>
                                          </p:val>
                                        </p:tav>
                                      </p:tavLst>
                                    </p:anim>
                                  </p:childTnLst>
                                </p:cTn>
                              </p:par>
                              <p:par>
                                <p:cTn id="105" presetID="16" presetClass="entr" presetSubtype="2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inVertical)">
                                      <p:cBhvr>
                                        <p:cTn id="107" dur="3000"/>
                                        <p:tgtEl>
                                          <p:spTgt spid="4"/>
                                        </p:tgtEl>
                                      </p:cBhvr>
                                    </p:animEffect>
                                  </p:childTnLst>
                                </p:cTn>
                              </p:par>
                            </p:childTnLst>
                          </p:cTn>
                        </p:par>
                        <p:par>
                          <p:cTn id="108" fill="hold">
                            <p:stCondLst>
                              <p:cond delay="3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21"/>
                                        </p:tgtEl>
                                        <p:attrNameLst>
                                          <p:attrName>style.visibility</p:attrName>
                                        </p:attrNameLst>
                                      </p:cBhvr>
                                      <p:to>
                                        <p:strVal val="visible"/>
                                      </p:to>
                                    </p:set>
                                    <p:animEffect transition="in" filter="fade">
                                      <p:cBhvr>
                                        <p:cTn id="111" dur="1000"/>
                                        <p:tgtEl>
                                          <p:spTgt spid="21"/>
                                        </p:tgtEl>
                                      </p:cBhvr>
                                    </p:animEffect>
                                    <p:anim calcmode="lin" valueType="num">
                                      <p:cBhvr>
                                        <p:cTn id="112" dur="1000" fill="hold"/>
                                        <p:tgtEl>
                                          <p:spTgt spid="21"/>
                                        </p:tgtEl>
                                        <p:attrNameLst>
                                          <p:attrName>ppt_x</p:attrName>
                                        </p:attrNameLst>
                                      </p:cBhvr>
                                      <p:tavLst>
                                        <p:tav tm="0">
                                          <p:val>
                                            <p:strVal val="#ppt_x-.1"/>
                                          </p:val>
                                        </p:tav>
                                        <p:tav tm="100000">
                                          <p:val>
                                            <p:strVal val="#ppt_x"/>
                                          </p:val>
                                        </p:tav>
                                      </p:tavLst>
                                    </p:anim>
                                    <p:anim calcmode="lin" valueType="num">
                                      <p:cBhvr>
                                        <p:cTn id="113"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tretch>
            <a:fillRect/>
          </a:stretch>
        </p:blipFill>
        <p:spPr bwMode="auto">
          <a:xfrm>
            <a:off x="171450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435472" y="4458791"/>
            <a:ext cx="820737" cy="1691682"/>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435471" y="3850779"/>
            <a:ext cx="820738" cy="1691680"/>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435472" y="3268166"/>
            <a:ext cx="820737" cy="1691682"/>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435471" y="2660154"/>
            <a:ext cx="820738" cy="1691680"/>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436265" y="2005310"/>
            <a:ext cx="819150"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436265" y="1409998"/>
            <a:ext cx="819150" cy="1691680"/>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436265" y="814685"/>
            <a:ext cx="819150"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435472" y="159840"/>
            <a:ext cx="820737" cy="1691682"/>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435471" y="-435471"/>
            <a:ext cx="820738"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7887792" y="4458791"/>
            <a:ext cx="820737"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rot="16200000">
            <a:off x="7887794" y="3850780"/>
            <a:ext cx="820738" cy="1691678"/>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rot="16200000">
            <a:off x="7887792" y="3268166"/>
            <a:ext cx="820737"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rot="16200000">
            <a:off x="7887794" y="2660155"/>
            <a:ext cx="820738" cy="1691678"/>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heurón"/>
          <p:cNvSpPr/>
          <p:nvPr/>
        </p:nvSpPr>
        <p:spPr>
          <a:xfrm rot="16200000">
            <a:off x="7888587" y="2005310"/>
            <a:ext cx="819150" cy="1691679"/>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heurón"/>
          <p:cNvSpPr/>
          <p:nvPr/>
        </p:nvSpPr>
        <p:spPr>
          <a:xfrm rot="16200000">
            <a:off x="7888588" y="1409999"/>
            <a:ext cx="819150" cy="1691678"/>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7888588" y="814686"/>
            <a:ext cx="819150" cy="1691678"/>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2" name="21 Cheurón"/>
          <p:cNvSpPr/>
          <p:nvPr/>
        </p:nvSpPr>
        <p:spPr>
          <a:xfrm rot="16200000">
            <a:off x="7887792" y="159841"/>
            <a:ext cx="820737" cy="1691680"/>
          </a:xfrm>
          <a:prstGeom prst="chevron">
            <a:avLst>
              <a:gd name="adj" fmla="val 57331"/>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3" name="22 Cheurón"/>
          <p:cNvSpPr/>
          <p:nvPr/>
        </p:nvSpPr>
        <p:spPr>
          <a:xfrm rot="16200000">
            <a:off x="7887793" y="-435471"/>
            <a:ext cx="820738" cy="1691680"/>
          </a:xfrm>
          <a:prstGeom prst="chevron">
            <a:avLst>
              <a:gd name="adj" fmla="val 57331"/>
            </a:avLst>
          </a:prstGeom>
          <a:noFill/>
          <a:ln w="57150">
            <a:solidFill>
              <a:schemeClr val="tx1">
                <a:lumMod val="9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uadroTexto"/>
          <p:cNvSpPr txBox="1"/>
          <p:nvPr/>
        </p:nvSpPr>
        <p:spPr>
          <a:xfrm>
            <a:off x="1331640" y="4657700"/>
            <a:ext cx="66967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tradición del abeto se generalizaría en Francia tras 1870, gracias sobretodo a la influencia de los alsacianos que habían emigrado a París o a otras regiones francesas.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comb/>
      </p:transition>
    </mc:Choice>
    <mc:Fallback xmlns="">
      <p:transition spd="slow" advTm="2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3000" fill="hold"/>
                                        <p:tgtEl>
                                          <p:spTgt spid="20"/>
                                        </p:tgtEl>
                                        <p:attrNameLst>
                                          <p:attrName>ppt_x</p:attrName>
                                        </p:attrNameLst>
                                      </p:cBhvr>
                                      <p:tavLst>
                                        <p:tav tm="0">
                                          <p:val>
                                            <p:strVal val="#ppt_x"/>
                                          </p:val>
                                        </p:tav>
                                        <p:tav tm="100000">
                                          <p:val>
                                            <p:strVal val="#ppt_x"/>
                                          </p:val>
                                        </p:tav>
                                      </p:tavLst>
                                    </p:anim>
                                    <p:anim calcmode="lin" valueType="num">
                                      <p:cBhvr additive="base">
                                        <p:cTn id="118" dur="3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3000" fill="hold"/>
                                        <p:tgtEl>
                                          <p:spTgt spid="21"/>
                                        </p:tgtEl>
                                        <p:attrNameLst>
                                          <p:attrName>ppt_x</p:attrName>
                                        </p:attrNameLst>
                                      </p:cBhvr>
                                      <p:tavLst>
                                        <p:tav tm="0">
                                          <p:val>
                                            <p:strVal val="#ppt_x"/>
                                          </p:val>
                                        </p:tav>
                                        <p:tav tm="100000">
                                          <p:val>
                                            <p:strVal val="#ppt_x"/>
                                          </p:val>
                                        </p:tav>
                                      </p:tavLst>
                                    </p:anim>
                                    <p:anim calcmode="lin" valueType="num">
                                      <p:cBhvr additive="base">
                                        <p:cTn id="122" dur="3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42" presetClass="entr" presetSubtype="0"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fade">
                                      <p:cBhvr>
                                        <p:cTn id="133" dur="3000"/>
                                        <p:tgtEl>
                                          <p:spTgt spid="4"/>
                                        </p:tgtEl>
                                      </p:cBhvr>
                                    </p:animEffect>
                                    <p:anim calcmode="lin" valueType="num">
                                      <p:cBhvr>
                                        <p:cTn id="134" dur="3000" fill="hold"/>
                                        <p:tgtEl>
                                          <p:spTgt spid="4"/>
                                        </p:tgtEl>
                                        <p:attrNameLst>
                                          <p:attrName>ppt_x</p:attrName>
                                        </p:attrNameLst>
                                      </p:cBhvr>
                                      <p:tavLst>
                                        <p:tav tm="0">
                                          <p:val>
                                            <p:strVal val="#ppt_x"/>
                                          </p:val>
                                        </p:tav>
                                        <p:tav tm="100000">
                                          <p:val>
                                            <p:strVal val="#ppt_x"/>
                                          </p:val>
                                        </p:tav>
                                      </p:tavLst>
                                    </p:anim>
                                    <p:anim calcmode="lin" valueType="num">
                                      <p:cBhvr>
                                        <p:cTn id="135" dur="3000" fill="hold"/>
                                        <p:tgtEl>
                                          <p:spTgt spid="4"/>
                                        </p:tgtEl>
                                        <p:attrNameLst>
                                          <p:attrName>ppt_y</p:attrName>
                                        </p:attrNameLst>
                                      </p:cBhvr>
                                      <p:tavLst>
                                        <p:tav tm="0">
                                          <p:val>
                                            <p:strVal val="#ppt_y+.1"/>
                                          </p:val>
                                        </p:tav>
                                        <p:tav tm="100000">
                                          <p:val>
                                            <p:strVal val="#ppt_y"/>
                                          </p:val>
                                        </p:tav>
                                      </p:tavLst>
                                    </p:anim>
                                  </p:childTnLst>
                                </p:cTn>
                              </p:par>
                              <p:par>
                                <p:cTn id="136" presetID="3" presetClass="entr" presetSubtype="5"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linds(vertical)">
                                      <p:cBhvr>
                                        <p:cTn id="138" dur="3000"/>
                                        <p:tgtEl>
                                          <p:spTgt spid="4"/>
                                        </p:tgtEl>
                                      </p:cBhvr>
                                    </p:animEffect>
                                  </p:childTnLst>
                                </p:cTn>
                              </p:par>
                            </p:childTnLst>
                          </p:cTn>
                        </p:par>
                        <p:par>
                          <p:cTn id="139" fill="hold">
                            <p:stCondLst>
                              <p:cond delay="30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24"/>
                                        </p:tgtEl>
                                        <p:attrNameLst>
                                          <p:attrName>style.visibility</p:attrName>
                                        </p:attrNameLst>
                                      </p:cBhvr>
                                      <p:to>
                                        <p:strVal val="visible"/>
                                      </p:to>
                                    </p:set>
                                    <p:animEffect transition="in" filter="fade">
                                      <p:cBhvr>
                                        <p:cTn id="142" dur="1000"/>
                                        <p:tgtEl>
                                          <p:spTgt spid="24"/>
                                        </p:tgtEl>
                                      </p:cBhvr>
                                    </p:animEffect>
                                    <p:anim calcmode="lin" valueType="num">
                                      <p:cBhvr>
                                        <p:cTn id="143" dur="1000" fill="hold"/>
                                        <p:tgtEl>
                                          <p:spTgt spid="24"/>
                                        </p:tgtEl>
                                        <p:attrNameLst>
                                          <p:attrName>ppt_x</p:attrName>
                                        </p:attrNameLst>
                                      </p:cBhvr>
                                      <p:tavLst>
                                        <p:tav tm="0">
                                          <p:val>
                                            <p:strVal val="#ppt_x-.1"/>
                                          </p:val>
                                        </p:tav>
                                        <p:tav tm="100000">
                                          <p:val>
                                            <p:strVal val="#ppt_x"/>
                                          </p:val>
                                        </p:tav>
                                      </p:tavLst>
                                    </p:anim>
                                    <p:anim calcmode="lin" valueType="num">
                                      <p:cBhvr>
                                        <p:cTn id="144"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53525"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Alemania seguía siendo la primera productora de materiales de decoración navideña hasta 1950, en vidrio soplado, hilado, moldeado, así como elementos de metal, ceras y maderas.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comb dir="vert"/>
      </p:transition>
    </mc:Choice>
    <mc:Fallback xmlns="">
      <p:transition spd="slow" advTm="27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6"/>
                                        </p:tgtEl>
                                        <p:attrNameLst>
                                          <p:attrName>style.visibility</p:attrName>
                                        </p:attrNameLst>
                                      </p:cBhvr>
                                      <p:to>
                                        <p:strVal val="visible"/>
                                      </p:to>
                                    </p:set>
                                    <p:animEffect transition="in" filter="fade">
                                      <p:cBhvr>
                                        <p:cTn id="148" dur="1000"/>
                                        <p:tgtEl>
                                          <p:spTgt spid="16"/>
                                        </p:tgtEl>
                                      </p:cBhvr>
                                    </p:animEffect>
                                    <p:anim calcmode="lin" valueType="num">
                                      <p:cBhvr>
                                        <p:cTn id="149" dur="1000" fill="hold"/>
                                        <p:tgtEl>
                                          <p:spTgt spid="16"/>
                                        </p:tgtEl>
                                        <p:attrNameLst>
                                          <p:attrName>ppt_x</p:attrName>
                                        </p:attrNameLst>
                                      </p:cBhvr>
                                      <p:tavLst>
                                        <p:tav tm="0">
                                          <p:val>
                                            <p:strVal val="#ppt_x-.1"/>
                                          </p:val>
                                        </p:tav>
                                        <p:tav tm="100000">
                                          <p:val>
                                            <p:strVal val="#ppt_x"/>
                                          </p:val>
                                        </p:tav>
                                      </p:tavLst>
                                    </p:anim>
                                    <p:anim calcmode="lin" valueType="num">
                                      <p:cBhvr>
                                        <p:cTn id="1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0" y="-598884"/>
            <a:ext cx="9144000"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EE.UU., la Casa Blanca tendría su propio árbol de Navidad en 1890. Diez años antes, en el mismo país, aparecieron por primera vez las guirnaldas con luces eléctricas, pero eran tan caras que tan solo las familias ricas podían permitirse ese lujo.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4"/>
                                        </p:tgtEl>
                                        <p:attrNameLst>
                                          <p:attrName>style.visibility</p:attrName>
                                        </p:attrNameLst>
                                      </p:cBhvr>
                                      <p:to>
                                        <p:strVal val="visible"/>
                                      </p:to>
                                    </p:set>
                                    <p:animEffect transition="in" filter="fade">
                                      <p:cBhvr>
                                        <p:cTn id="112" dur="1000"/>
                                        <p:tgtEl>
                                          <p:spTgt spid="14"/>
                                        </p:tgtEl>
                                      </p:cBhvr>
                                    </p:animEffect>
                                    <p:anim calcmode="lin" valueType="num">
                                      <p:cBhvr>
                                        <p:cTn id="113" dur="1000" fill="hold"/>
                                        <p:tgtEl>
                                          <p:spTgt spid="14"/>
                                        </p:tgtEl>
                                        <p:attrNameLst>
                                          <p:attrName>ppt_x</p:attrName>
                                        </p:attrNameLst>
                                      </p:cBhvr>
                                      <p:tavLst>
                                        <p:tav tm="0">
                                          <p:val>
                                            <p:strVal val="#ppt_x-.1"/>
                                          </p:val>
                                        </p:tav>
                                        <p:tav tm="100000">
                                          <p:val>
                                            <p:strVal val="#ppt_x"/>
                                          </p:val>
                                        </p:tav>
                                      </p:tavLst>
                                    </p:anim>
                                    <p:anim calcmode="lin" valueType="num">
                                      <p:cBhvr>
                                        <p:cTn id="11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45 Rectángulo"/>
          <p:cNvSpPr/>
          <p:nvPr/>
        </p:nvSpPr>
        <p:spPr>
          <a:xfrm>
            <a:off x="0" y="0"/>
            <a:ext cx="2267744" cy="5715000"/>
          </a:xfrm>
          <a:prstGeom prst="rect">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1922_washington.jpg-dulces 17 años.jpg"/>
          <p:cNvPicPr>
            <a:picLocks noChangeAspect="1"/>
          </p:cNvPicPr>
          <p:nvPr/>
        </p:nvPicPr>
        <p:blipFill>
          <a:blip r:embed="rId2" cstate="print"/>
          <a:stretch>
            <a:fillRect/>
          </a:stretch>
        </p:blipFill>
        <p:spPr bwMode="auto">
          <a:xfrm>
            <a:off x="2339752" y="0"/>
            <a:ext cx="45365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2339752" y="0"/>
            <a:ext cx="45365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85750" y="0"/>
            <a:ext cx="1621954" cy="5715000"/>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heurón"/>
          <p:cNvSpPr/>
          <p:nvPr/>
        </p:nvSpPr>
        <p:spPr>
          <a:xfrm rot="16200000">
            <a:off x="631018" y="-202397"/>
            <a:ext cx="938213" cy="1343002"/>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560377" y="625486"/>
            <a:ext cx="1079500" cy="1343004"/>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5" name="44 Rectángulo"/>
          <p:cNvSpPr/>
          <p:nvPr/>
        </p:nvSpPr>
        <p:spPr>
          <a:xfrm>
            <a:off x="6876257" y="0"/>
            <a:ext cx="2267744" cy="5715000"/>
          </a:xfrm>
          <a:prstGeom prst="rect">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heurón"/>
          <p:cNvSpPr/>
          <p:nvPr/>
        </p:nvSpPr>
        <p:spPr>
          <a:xfrm rot="16200000">
            <a:off x="521482" y="1556554"/>
            <a:ext cx="1141413" cy="1343002"/>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500052" y="2546361"/>
            <a:ext cx="1200150" cy="1343004"/>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heurón"/>
          <p:cNvSpPr/>
          <p:nvPr/>
        </p:nvSpPr>
        <p:spPr>
          <a:xfrm rot="16200000">
            <a:off x="523071" y="3536168"/>
            <a:ext cx="1138238" cy="1343001"/>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rot="16200000">
            <a:off x="503226" y="4454534"/>
            <a:ext cx="1177925" cy="1343003"/>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Rectángulo"/>
          <p:cNvSpPr/>
          <p:nvPr/>
        </p:nvSpPr>
        <p:spPr>
          <a:xfrm>
            <a:off x="7164288" y="0"/>
            <a:ext cx="1693963" cy="5715000"/>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heurón"/>
          <p:cNvSpPr/>
          <p:nvPr/>
        </p:nvSpPr>
        <p:spPr>
          <a:xfrm rot="16200000">
            <a:off x="7391123" y="-74893"/>
            <a:ext cx="1177925" cy="1327705"/>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2" name="31 Cheurón"/>
          <p:cNvSpPr/>
          <p:nvPr/>
        </p:nvSpPr>
        <p:spPr>
          <a:xfrm rot="16200000">
            <a:off x="7350643" y="903803"/>
            <a:ext cx="1258887" cy="1327703"/>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5" name="34 Cheurón"/>
          <p:cNvSpPr/>
          <p:nvPr/>
        </p:nvSpPr>
        <p:spPr>
          <a:xfrm rot="16200000">
            <a:off x="7372080" y="1893614"/>
            <a:ext cx="1200150" cy="1327697"/>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8" name="37 Cheurón"/>
          <p:cNvSpPr/>
          <p:nvPr/>
        </p:nvSpPr>
        <p:spPr>
          <a:xfrm rot="16200000">
            <a:off x="7437161" y="2823883"/>
            <a:ext cx="1139825" cy="1327703"/>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1" name="40 Cheurón"/>
          <p:cNvSpPr/>
          <p:nvPr/>
        </p:nvSpPr>
        <p:spPr>
          <a:xfrm rot="16200000">
            <a:off x="7432406" y="3693840"/>
            <a:ext cx="1079500" cy="1327696"/>
          </a:xfrm>
          <a:prstGeom prst="chevron">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4" name="43 Cheurón"/>
          <p:cNvSpPr/>
          <p:nvPr/>
        </p:nvSpPr>
        <p:spPr>
          <a:xfrm rot="16200000">
            <a:off x="7443511" y="4522508"/>
            <a:ext cx="1057275" cy="1327703"/>
          </a:xfrm>
          <a:prstGeom prst="chevron">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Habría que esperar al final de la </a:t>
            </a:r>
            <a:r>
              <a:rPr lang="es-ES" i="1" dirty="0">
                <a:effectLst>
                  <a:glow rad="101600">
                    <a:srgbClr val="C00000">
                      <a:alpha val="60000"/>
                    </a:srgbClr>
                  </a:glow>
                  <a:outerShdw blurRad="38100" dist="38100" dir="2700000" algn="tl">
                    <a:srgbClr val="000000">
                      <a:alpha val="43137"/>
                    </a:srgbClr>
                  </a:outerShdw>
                </a:effectLst>
              </a:rPr>
              <a:t>2</a:t>
            </a:r>
            <a:r>
              <a:rPr lang="es-ES" i="1" dirty="0" smtClean="0">
                <a:effectLst>
                  <a:glow rad="101600">
                    <a:srgbClr val="C00000">
                      <a:alpha val="60000"/>
                    </a:srgbClr>
                  </a:glow>
                  <a:outerShdw blurRad="38100" dist="38100" dir="2700000" algn="tl">
                    <a:srgbClr val="000000">
                      <a:alpha val="43137"/>
                    </a:srgbClr>
                  </a:outerShdw>
                </a:effectLst>
              </a:rPr>
              <a:t>ª </a:t>
            </a:r>
            <a:r>
              <a:rPr lang="es-ES" i="1" dirty="0" smtClean="0">
                <a:effectLst>
                  <a:glow rad="101600">
                    <a:srgbClr val="C00000">
                      <a:alpha val="60000"/>
                    </a:srgbClr>
                  </a:glow>
                  <a:outerShdw blurRad="38100" dist="38100" dir="2700000" algn="tl">
                    <a:srgbClr val="000000">
                      <a:alpha val="43137"/>
                    </a:srgbClr>
                  </a:outerShdw>
                </a:effectLst>
              </a:rPr>
              <a:t>Guerra Mundial y la década de 1950, para que las tradicionales y peligrosas velitas fuesen reemplazadas por las guirnaldas eléctricas, mucho más seguras y de coste más accesible.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ppt_x"/>
                                          </p:val>
                                        </p:tav>
                                        <p:tav tm="100000">
                                          <p:val>
                                            <p:strVal val="#ppt_x"/>
                                          </p:val>
                                        </p:tav>
                                      </p:tavLst>
                                    </p:anim>
                                    <p:anim calcmode="lin" valueType="num">
                                      <p:cBhvr additive="base">
                                        <p:cTn id="16" dur="30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ppt_x"/>
                                          </p:val>
                                        </p:tav>
                                        <p:tav tm="100000">
                                          <p:val>
                                            <p:strVal val="#ppt_x"/>
                                          </p:val>
                                        </p:tav>
                                      </p:tavLst>
                                    </p:anim>
                                    <p:anim calcmode="lin" valueType="num">
                                      <p:cBhvr additive="base">
                                        <p:cTn id="20" dur="3000" fill="hold"/>
                                        <p:tgtEl>
                                          <p:spTgt spid="2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ppt_x"/>
                                          </p:val>
                                        </p:tav>
                                        <p:tav tm="100000">
                                          <p:val>
                                            <p:strVal val="#ppt_x"/>
                                          </p:val>
                                        </p:tav>
                                      </p:tavLst>
                                    </p:anim>
                                    <p:anim calcmode="lin" valueType="num">
                                      <p:cBhvr additive="base">
                                        <p:cTn id="24" dur="30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3000" fill="hold"/>
                                        <p:tgtEl>
                                          <p:spTgt spid="27"/>
                                        </p:tgtEl>
                                        <p:attrNameLst>
                                          <p:attrName>ppt_x</p:attrName>
                                        </p:attrNameLst>
                                      </p:cBhvr>
                                      <p:tavLst>
                                        <p:tav tm="0">
                                          <p:val>
                                            <p:strVal val="#ppt_x"/>
                                          </p:val>
                                        </p:tav>
                                        <p:tav tm="100000">
                                          <p:val>
                                            <p:strVal val="#ppt_x"/>
                                          </p:val>
                                        </p:tav>
                                      </p:tavLst>
                                    </p:anim>
                                    <p:anim calcmode="lin" valueType="num">
                                      <p:cBhvr additive="base">
                                        <p:cTn id="28" dur="3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ppt_x"/>
                                          </p:val>
                                        </p:tav>
                                        <p:tav tm="100000">
                                          <p:val>
                                            <p:strVal val="#ppt_x"/>
                                          </p:val>
                                        </p:tav>
                                      </p:tavLst>
                                    </p:anim>
                                    <p:anim calcmode="lin" valueType="num">
                                      <p:cBhvr additive="base">
                                        <p:cTn id="32" dur="3000" fill="hold"/>
                                        <p:tgtEl>
                                          <p:spTgt spid="2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3000" fill="hold"/>
                                        <p:tgtEl>
                                          <p:spTgt spid="32"/>
                                        </p:tgtEl>
                                        <p:attrNameLst>
                                          <p:attrName>ppt_x</p:attrName>
                                        </p:attrNameLst>
                                      </p:cBhvr>
                                      <p:tavLst>
                                        <p:tav tm="0">
                                          <p:val>
                                            <p:strVal val="#ppt_x"/>
                                          </p:val>
                                        </p:tav>
                                        <p:tav tm="100000">
                                          <p:val>
                                            <p:strVal val="#ppt_x"/>
                                          </p:val>
                                        </p:tav>
                                      </p:tavLst>
                                    </p:anim>
                                    <p:anim calcmode="lin" valueType="num">
                                      <p:cBhvr additive="base">
                                        <p:cTn id="36" dur="30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3000" fill="hold"/>
                                        <p:tgtEl>
                                          <p:spTgt spid="35"/>
                                        </p:tgtEl>
                                        <p:attrNameLst>
                                          <p:attrName>ppt_x</p:attrName>
                                        </p:attrNameLst>
                                      </p:cBhvr>
                                      <p:tavLst>
                                        <p:tav tm="0">
                                          <p:val>
                                            <p:strVal val="#ppt_x"/>
                                          </p:val>
                                        </p:tav>
                                        <p:tav tm="100000">
                                          <p:val>
                                            <p:strVal val="#ppt_x"/>
                                          </p:val>
                                        </p:tav>
                                      </p:tavLst>
                                    </p:anim>
                                    <p:anim calcmode="lin" valueType="num">
                                      <p:cBhvr additive="base">
                                        <p:cTn id="40" dur="3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3000" fill="hold"/>
                                        <p:tgtEl>
                                          <p:spTgt spid="38"/>
                                        </p:tgtEl>
                                        <p:attrNameLst>
                                          <p:attrName>ppt_x</p:attrName>
                                        </p:attrNameLst>
                                      </p:cBhvr>
                                      <p:tavLst>
                                        <p:tav tm="0">
                                          <p:val>
                                            <p:strVal val="#ppt_x"/>
                                          </p:val>
                                        </p:tav>
                                        <p:tav tm="100000">
                                          <p:val>
                                            <p:strVal val="#ppt_x"/>
                                          </p:val>
                                        </p:tav>
                                      </p:tavLst>
                                    </p:anim>
                                    <p:anim calcmode="lin" valueType="num">
                                      <p:cBhvr additive="base">
                                        <p:cTn id="44" dur="3000" fill="hold"/>
                                        <p:tgtEl>
                                          <p:spTgt spid="3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3000" fill="hold"/>
                                        <p:tgtEl>
                                          <p:spTgt spid="41"/>
                                        </p:tgtEl>
                                        <p:attrNameLst>
                                          <p:attrName>ppt_x</p:attrName>
                                        </p:attrNameLst>
                                      </p:cBhvr>
                                      <p:tavLst>
                                        <p:tav tm="0">
                                          <p:val>
                                            <p:strVal val="#ppt_x"/>
                                          </p:val>
                                        </p:tav>
                                        <p:tav tm="100000">
                                          <p:val>
                                            <p:strVal val="#ppt_x"/>
                                          </p:val>
                                        </p:tav>
                                      </p:tavLst>
                                    </p:anim>
                                    <p:anim calcmode="lin" valueType="num">
                                      <p:cBhvr additive="base">
                                        <p:cTn id="48" dur="30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additive="base">
                                        <p:cTn id="51" dur="3000" fill="hold"/>
                                        <p:tgtEl>
                                          <p:spTgt spid="44"/>
                                        </p:tgtEl>
                                        <p:attrNameLst>
                                          <p:attrName>ppt_x</p:attrName>
                                        </p:attrNameLst>
                                      </p:cBhvr>
                                      <p:tavLst>
                                        <p:tav tm="0">
                                          <p:val>
                                            <p:strVal val="#ppt_x"/>
                                          </p:val>
                                        </p:tav>
                                        <p:tav tm="100000">
                                          <p:val>
                                            <p:strVal val="#ppt_x"/>
                                          </p:val>
                                        </p:tav>
                                      </p:tavLst>
                                    </p:anim>
                                    <p:anim calcmode="lin" valueType="num">
                                      <p:cBhvr additive="base">
                                        <p:cTn id="52" dur="3000" fill="hold"/>
                                        <p:tgtEl>
                                          <p:spTgt spid="44"/>
                                        </p:tgtEl>
                                        <p:attrNameLst>
                                          <p:attrName>ppt_y</p:attrName>
                                        </p:attrNameLst>
                                      </p:cBhvr>
                                      <p:tavLst>
                                        <p:tav tm="0">
                                          <p:val>
                                            <p:strVal val="1+#ppt_h/2"/>
                                          </p:val>
                                        </p:tav>
                                        <p:tav tm="100000">
                                          <p:val>
                                            <p:strVal val="#ppt_y"/>
                                          </p:val>
                                        </p:tav>
                                      </p:tavLst>
                                    </p:anim>
                                  </p:childTnLst>
                                </p:cTn>
                              </p:par>
                              <p:par>
                                <p:cTn id="53" presetID="8" presetClass="exit" presetSubtype="16" fill="hold" nodeType="withEffect">
                                  <p:stCondLst>
                                    <p:cond delay="0"/>
                                  </p:stCondLst>
                                  <p:childTnLst>
                                    <p:animEffect transition="out" filter="diamond(in)">
                                      <p:cBhvr>
                                        <p:cTn id="54" dur="3000"/>
                                        <p:tgtEl>
                                          <p:spTgt spid="5"/>
                                        </p:tgtEl>
                                      </p:cBhvr>
                                    </p:animEffect>
                                    <p:set>
                                      <p:cBhvr>
                                        <p:cTn id="55" dur="1" fill="hold">
                                          <p:stCondLst>
                                            <p:cond delay="2999"/>
                                          </p:stCondLst>
                                        </p:cTn>
                                        <p:tgtEl>
                                          <p:spTgt spid="5"/>
                                        </p:tgtEl>
                                        <p:attrNameLst>
                                          <p:attrName>style.visibility</p:attrName>
                                        </p:attrNameLst>
                                      </p:cBhvr>
                                      <p:to>
                                        <p:strVal val="hidden"/>
                                      </p:to>
                                    </p:set>
                                  </p:childTnLst>
                                </p:cTn>
                              </p:par>
                              <p:par>
                                <p:cTn id="56" presetID="17" presetClass="exit" presetSubtype="10" fill="hold" nodeType="withEffect">
                                  <p:stCondLst>
                                    <p:cond delay="0"/>
                                  </p:stCondLst>
                                  <p:childTnLst>
                                    <p:anim calcmode="lin" valueType="num">
                                      <p:cBhvr>
                                        <p:cTn id="57" dur="3000"/>
                                        <p:tgtEl>
                                          <p:spTgt spid="5"/>
                                        </p:tgtEl>
                                        <p:attrNameLst>
                                          <p:attrName>ppt_w</p:attrName>
                                        </p:attrNameLst>
                                      </p:cBhvr>
                                      <p:tavLst>
                                        <p:tav tm="0">
                                          <p:val>
                                            <p:strVal val="ppt_w"/>
                                          </p:val>
                                        </p:tav>
                                        <p:tav tm="100000">
                                          <p:val>
                                            <p:fltVal val="0"/>
                                          </p:val>
                                        </p:tav>
                                      </p:tavLst>
                                    </p:anim>
                                    <p:anim calcmode="lin" valueType="num">
                                      <p:cBhvr>
                                        <p:cTn id="58" dur="3000"/>
                                        <p:tgtEl>
                                          <p:spTgt spid="5"/>
                                        </p:tgtEl>
                                        <p:attrNameLst>
                                          <p:attrName>ppt_h</p:attrName>
                                        </p:attrNameLst>
                                      </p:cBhvr>
                                      <p:tavLst>
                                        <p:tav tm="0">
                                          <p:val>
                                            <p:strVal val="ppt_h"/>
                                          </p:val>
                                        </p:tav>
                                        <p:tav tm="100000">
                                          <p:val>
                                            <p:strVal val="ppt_h"/>
                                          </p:val>
                                        </p:tav>
                                      </p:tavLst>
                                    </p:anim>
                                    <p:set>
                                      <p:cBhvr>
                                        <p:cTn id="59" dur="1" fill="hold">
                                          <p:stCondLst>
                                            <p:cond delay="2999"/>
                                          </p:stCondLst>
                                        </p:cTn>
                                        <p:tgtEl>
                                          <p:spTgt spid="5"/>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8" presetClass="entr" presetSubtype="3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diamond(out)">
                                      <p:cBhvr>
                                        <p:cTn id="66" dur="3000"/>
                                        <p:tgtEl>
                                          <p:spTgt spid="4"/>
                                        </p:tgtEl>
                                      </p:cBhvr>
                                    </p:animEffect>
                                  </p:childTnLst>
                                </p:cTn>
                              </p:par>
                            </p:childTnLst>
                          </p:cTn>
                        </p:par>
                        <p:par>
                          <p:cTn id="67" fill="hold">
                            <p:stCondLst>
                              <p:cond delay="3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20"/>
                                        </p:tgtEl>
                                        <p:attrNameLst>
                                          <p:attrName>style.visibility</p:attrName>
                                        </p:attrNameLst>
                                      </p:cBhvr>
                                      <p:to>
                                        <p:strVal val="visible"/>
                                      </p:to>
                                    </p:set>
                                    <p:animEffect transition="in" filter="fade">
                                      <p:cBhvr>
                                        <p:cTn id="70" dur="1000"/>
                                        <p:tgtEl>
                                          <p:spTgt spid="20"/>
                                        </p:tgtEl>
                                      </p:cBhvr>
                                    </p:animEffect>
                                    <p:anim calcmode="lin" valueType="num">
                                      <p:cBhvr>
                                        <p:cTn id="71" dur="1000" fill="hold"/>
                                        <p:tgtEl>
                                          <p:spTgt spid="20"/>
                                        </p:tgtEl>
                                        <p:attrNameLst>
                                          <p:attrName>ppt_x</p:attrName>
                                        </p:attrNameLst>
                                      </p:cBhvr>
                                      <p:tavLst>
                                        <p:tav tm="0">
                                          <p:val>
                                            <p:strVal val="#ppt_x-.1"/>
                                          </p:val>
                                        </p:tav>
                                        <p:tav tm="100000">
                                          <p:val>
                                            <p:strVal val="#ppt_x"/>
                                          </p:val>
                                        </p:tav>
                                      </p:tavLst>
                                    </p:anim>
                                    <p:anim calcmode="lin" valueType="num">
                                      <p:cBhvr>
                                        <p:cTn id="7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11022" y="0"/>
            <a:ext cx="913297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chemeClr val="accent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chemeClr val="accent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chemeClr val="accent3">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chemeClr val="accent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chemeClr val="accent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tradicionalmente se colgaban manzanas rojas a las ramas de los abetos, el invierno tan riguroso de 1858 no permitió que se siguiera haciendo al faltar el preciado fruto de Adán y Eva en los mercados.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x768_pejzazh-prud-kitaj-most-otrazhenie-china.jpg"/>
          <p:cNvPicPr>
            <a:picLocks noChangeAspect="1"/>
          </p:cNvPicPr>
          <p:nvPr/>
        </p:nvPicPr>
        <p:blipFill>
          <a:blip r:embed="rId2" cstate="print"/>
          <a:stretch>
            <a:fillRect/>
          </a:stretch>
        </p:blipFill>
        <p:spPr bwMode="auto">
          <a:xfrm>
            <a:off x="4246" y="0"/>
            <a:ext cx="913975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79388"/>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357813"/>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6200000">
            <a:off x="-2285999"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5715001"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8450"/>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2143124"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5572126"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5238750"/>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7513"/>
            <a:ext cx="9144000" cy="119062"/>
          </a:xfrm>
          <a:prstGeom prst="rect">
            <a:avLst/>
          </a:prstGeom>
          <a:noFill/>
          <a:ln w="5715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6200000">
            <a:off x="-2000249" y="2786062"/>
            <a:ext cx="5715000" cy="142875"/>
          </a:xfrm>
          <a:prstGeom prst="rect">
            <a:avLst/>
          </a:prstGeom>
          <a:noFill/>
          <a:ln w="5715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5119688"/>
            <a:ext cx="9144000" cy="119062"/>
          </a:xfrm>
          <a:prstGeom prst="rect">
            <a:avLst/>
          </a:prstGeom>
          <a:noFill/>
          <a:ln w="5715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6200000">
            <a:off x="5429251" y="2786062"/>
            <a:ext cx="5715000" cy="142875"/>
          </a:xfrm>
          <a:prstGeom prst="rect">
            <a:avLst/>
          </a:prstGeom>
          <a:noFill/>
          <a:ln w="57150">
            <a:solidFill>
              <a:srgbClr val="FF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36575"/>
            <a:ext cx="9144000" cy="119063"/>
          </a:xfrm>
          <a:prstGeom prst="rect">
            <a:avLst/>
          </a:prstGeom>
          <a:noFill/>
          <a:ln w="5715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6200000">
            <a:off x="-1885949" y="2786062"/>
            <a:ext cx="5715000" cy="142875"/>
          </a:xfrm>
          <a:prstGeom prst="rect">
            <a:avLst/>
          </a:prstGeom>
          <a:noFill/>
          <a:ln w="5715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6200000">
            <a:off x="5286376" y="2786062"/>
            <a:ext cx="5715000" cy="142875"/>
          </a:xfrm>
          <a:prstGeom prst="rect">
            <a:avLst/>
          </a:prstGeom>
          <a:noFill/>
          <a:ln w="5715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5000625"/>
            <a:ext cx="9144000" cy="119063"/>
          </a:xfrm>
          <a:prstGeom prst="rect">
            <a:avLst/>
          </a:prstGeom>
          <a:noFill/>
          <a:ln w="57150">
            <a:solidFill>
              <a:schemeClr val="accent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artesano vidriero de </a:t>
            </a:r>
            <a:r>
              <a:rPr lang="es-ES" i="1" dirty="0" err="1" smtClean="0">
                <a:effectLst>
                  <a:glow rad="101600">
                    <a:srgbClr val="C00000">
                      <a:alpha val="60000"/>
                    </a:srgbClr>
                  </a:glow>
                  <a:outerShdw blurRad="38100" dist="38100" dir="2700000" algn="tl">
                    <a:srgbClr val="000000">
                      <a:alpha val="43137"/>
                    </a:srgbClr>
                  </a:outerShdw>
                </a:effectLst>
              </a:rPr>
              <a:t>Meisenthal</a:t>
            </a:r>
            <a:r>
              <a:rPr lang="es-ES" i="1" dirty="0" smtClean="0">
                <a:effectLst>
                  <a:glow rad="101600">
                    <a:srgbClr val="C00000">
                      <a:alpha val="60000"/>
                    </a:srgbClr>
                  </a:glow>
                  <a:outerShdw blurRad="38100" dist="38100" dir="2700000" algn="tl">
                    <a:srgbClr val="000000">
                      <a:alpha val="43137"/>
                    </a:srgbClr>
                  </a:outerShdw>
                </a:effectLst>
              </a:rPr>
              <a:t>, en la región del Mosela, tuvo la ocurrencia de reemplazarlo por delicadas bolas de vidrio tintado, creando así las bolas de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3000"/>
                            </p:stCondLst>
                            <p:childTnLst>
                              <p:par>
                                <p:cTn id="70" presetID="3" presetClass="exit" presetSubtype="5" fill="hold" nodeType="afterEffect">
                                  <p:stCondLst>
                                    <p:cond delay="0"/>
                                  </p:stCondLst>
                                  <p:childTnLst>
                                    <p:animEffect transition="out" filter="blinds(vertical)">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3" presetClass="exit" presetSubtype="5" fill="hold" nodeType="withEffect">
                                  <p:stCondLst>
                                    <p:cond delay="0"/>
                                  </p:stCondLst>
                                  <p:childTnLst>
                                    <p:animEffect transition="out" filter="blinds(vertical)">
                                      <p:cBhvr>
                                        <p:cTn id="74" dur="3000"/>
                                        <p:tgtEl>
                                          <p:spTgt spid="10"/>
                                        </p:tgtEl>
                                      </p:cBhvr>
                                    </p:animEffect>
                                    <p:set>
                                      <p:cBhvr>
                                        <p:cTn id="75" dur="1" fill="hold">
                                          <p:stCondLst>
                                            <p:cond delay="2999"/>
                                          </p:stCondLst>
                                        </p:cTn>
                                        <p:tgtEl>
                                          <p:spTgt spid="10"/>
                                        </p:tgtEl>
                                        <p:attrNameLst>
                                          <p:attrName>style.visibility</p:attrName>
                                        </p:attrNameLst>
                                      </p:cBhvr>
                                      <p:to>
                                        <p:strVal val="hidden"/>
                                      </p:to>
                                    </p:set>
                                  </p:childTnLst>
                                </p:cTn>
                              </p:par>
                              <p:par>
                                <p:cTn id="76" presetID="3" presetClass="exit" presetSubtype="5" fill="hold" nodeType="withEffect">
                                  <p:stCondLst>
                                    <p:cond delay="0"/>
                                  </p:stCondLst>
                                  <p:childTnLst>
                                    <p:animEffect transition="out" filter="blinds(vertical)">
                                      <p:cBhvr>
                                        <p:cTn id="77" dur="3000"/>
                                        <p:tgtEl>
                                          <p:spTgt spid="14"/>
                                        </p:tgtEl>
                                      </p:cBhvr>
                                    </p:animEffect>
                                    <p:set>
                                      <p:cBhvr>
                                        <p:cTn id="78" dur="1" fill="hold">
                                          <p:stCondLst>
                                            <p:cond delay="2999"/>
                                          </p:stCondLst>
                                        </p:cTn>
                                        <p:tgtEl>
                                          <p:spTgt spid="14"/>
                                        </p:tgtEl>
                                        <p:attrNameLst>
                                          <p:attrName>style.visibility</p:attrName>
                                        </p:attrNameLst>
                                      </p:cBhvr>
                                      <p:to>
                                        <p:strVal val="hidden"/>
                                      </p:to>
                                    </p:set>
                                  </p:childTnLst>
                                </p:cTn>
                              </p:par>
                              <p:par>
                                <p:cTn id="79" presetID="3" presetClass="exit" presetSubtype="5" fill="hold" nodeType="withEffect">
                                  <p:stCondLst>
                                    <p:cond delay="0"/>
                                  </p:stCondLst>
                                  <p:childTnLst>
                                    <p:animEffect transition="out" filter="blinds(vertical)">
                                      <p:cBhvr>
                                        <p:cTn id="80" dur="3000"/>
                                        <p:tgtEl>
                                          <p:spTgt spid="18"/>
                                        </p:tgtEl>
                                      </p:cBhvr>
                                    </p:animEffect>
                                    <p:set>
                                      <p:cBhvr>
                                        <p:cTn id="81" dur="1" fill="hold">
                                          <p:stCondLst>
                                            <p:cond delay="2999"/>
                                          </p:stCondLst>
                                        </p:cTn>
                                        <p:tgtEl>
                                          <p:spTgt spid="18"/>
                                        </p:tgtEl>
                                        <p:attrNameLst>
                                          <p:attrName>style.visibility</p:attrName>
                                        </p:attrNameLst>
                                      </p:cBhvr>
                                      <p:to>
                                        <p:strVal val="hidden"/>
                                      </p:to>
                                    </p:set>
                                  </p:childTnLst>
                                </p:cTn>
                              </p:par>
                              <p:par>
                                <p:cTn id="82" presetID="3" presetClass="exit" presetSubtype="5" fill="hold" nodeType="withEffect">
                                  <p:stCondLst>
                                    <p:cond delay="0"/>
                                  </p:stCondLst>
                                  <p:childTnLst>
                                    <p:animEffect transition="out" filter="blinds(vertical)">
                                      <p:cBhvr>
                                        <p:cTn id="83" dur="3000"/>
                                        <p:tgtEl>
                                          <p:spTgt spid="7"/>
                                        </p:tgtEl>
                                      </p:cBhvr>
                                    </p:animEffect>
                                    <p:set>
                                      <p:cBhvr>
                                        <p:cTn id="84" dur="1" fill="hold">
                                          <p:stCondLst>
                                            <p:cond delay="2999"/>
                                          </p:stCondLst>
                                        </p:cTn>
                                        <p:tgtEl>
                                          <p:spTgt spid="7"/>
                                        </p:tgtEl>
                                        <p:attrNameLst>
                                          <p:attrName>style.visibility</p:attrName>
                                        </p:attrNameLst>
                                      </p:cBhvr>
                                      <p:to>
                                        <p:strVal val="hidden"/>
                                      </p:to>
                                    </p:set>
                                  </p:childTnLst>
                                </p:cTn>
                              </p:par>
                              <p:par>
                                <p:cTn id="85" presetID="3" presetClass="exit" presetSubtype="5" fill="hold" nodeType="withEffect">
                                  <p:stCondLst>
                                    <p:cond delay="0"/>
                                  </p:stCondLst>
                                  <p:childTnLst>
                                    <p:animEffect transition="out" filter="blinds(vertical)">
                                      <p:cBhvr>
                                        <p:cTn id="86" dur="3000"/>
                                        <p:tgtEl>
                                          <p:spTgt spid="13"/>
                                        </p:tgtEl>
                                      </p:cBhvr>
                                    </p:animEffect>
                                    <p:set>
                                      <p:cBhvr>
                                        <p:cTn id="87" dur="1" fill="hold">
                                          <p:stCondLst>
                                            <p:cond delay="2999"/>
                                          </p:stCondLst>
                                        </p:cTn>
                                        <p:tgtEl>
                                          <p:spTgt spid="13"/>
                                        </p:tgtEl>
                                        <p:attrNameLst>
                                          <p:attrName>style.visibility</p:attrName>
                                        </p:attrNameLst>
                                      </p:cBhvr>
                                      <p:to>
                                        <p:strVal val="hidden"/>
                                      </p:to>
                                    </p:set>
                                  </p:childTnLst>
                                </p:cTn>
                              </p:par>
                              <p:par>
                                <p:cTn id="88" presetID="3" presetClass="exit" presetSubtype="5" fill="hold" nodeType="withEffect">
                                  <p:stCondLst>
                                    <p:cond delay="0"/>
                                  </p:stCondLst>
                                  <p:childTnLst>
                                    <p:animEffect transition="out" filter="blinds(vertical)">
                                      <p:cBhvr>
                                        <p:cTn id="89" dur="3000"/>
                                        <p:tgtEl>
                                          <p:spTgt spid="16"/>
                                        </p:tgtEl>
                                      </p:cBhvr>
                                    </p:animEffect>
                                    <p:set>
                                      <p:cBhvr>
                                        <p:cTn id="90" dur="1" fill="hold">
                                          <p:stCondLst>
                                            <p:cond delay="2999"/>
                                          </p:stCondLst>
                                        </p:cTn>
                                        <p:tgtEl>
                                          <p:spTgt spid="16"/>
                                        </p:tgtEl>
                                        <p:attrNameLst>
                                          <p:attrName>style.visibility</p:attrName>
                                        </p:attrNameLst>
                                      </p:cBhvr>
                                      <p:to>
                                        <p:strVal val="hidden"/>
                                      </p:to>
                                    </p:set>
                                  </p:childTnLst>
                                </p:cTn>
                              </p:par>
                              <p:par>
                                <p:cTn id="91" presetID="3" presetClass="exit" presetSubtype="5" fill="hold" nodeType="withEffect">
                                  <p:stCondLst>
                                    <p:cond delay="0"/>
                                  </p:stCondLst>
                                  <p:childTnLst>
                                    <p:animEffect transition="out" filter="blinds(vertical)">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xit" presetSubtype="10" fill="hold" nodeType="withEffect">
                                  <p:stCondLst>
                                    <p:cond delay="0"/>
                                  </p:stCondLst>
                                  <p:childTnLst>
                                    <p:animEffect transition="out" filter="blinds(horizontal)">
                                      <p:cBhvr>
                                        <p:cTn id="95" dur="3000"/>
                                        <p:tgtEl>
                                          <p:spTgt spid="8"/>
                                        </p:tgtEl>
                                      </p:cBhvr>
                                    </p:animEffect>
                                    <p:set>
                                      <p:cBhvr>
                                        <p:cTn id="96" dur="1" fill="hold">
                                          <p:stCondLst>
                                            <p:cond delay="2999"/>
                                          </p:stCondLst>
                                        </p:cTn>
                                        <p:tgtEl>
                                          <p:spTgt spid="8"/>
                                        </p:tgtEl>
                                        <p:attrNameLst>
                                          <p:attrName>style.visibility</p:attrName>
                                        </p:attrNameLst>
                                      </p:cBhvr>
                                      <p:to>
                                        <p:strVal val="hidden"/>
                                      </p:to>
                                    </p:set>
                                  </p:childTnLst>
                                </p:cTn>
                              </p:par>
                              <p:par>
                                <p:cTn id="97" presetID="3" presetClass="exit" presetSubtype="10" fill="hold" nodeType="withEffect">
                                  <p:stCondLst>
                                    <p:cond delay="0"/>
                                  </p:stCondLst>
                                  <p:childTnLst>
                                    <p:animEffect transition="out" filter="blinds(horizontal)">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3" presetClass="exit" presetSubtype="10" fill="hold" nodeType="withEffect">
                                  <p:stCondLst>
                                    <p:cond delay="0"/>
                                  </p:stCondLst>
                                  <p:childTnLst>
                                    <p:animEffect transition="out" filter="blinds(horizontal)">
                                      <p:cBhvr>
                                        <p:cTn id="101" dur="3000"/>
                                        <p:tgtEl>
                                          <p:spTgt spid="15"/>
                                        </p:tgtEl>
                                      </p:cBhvr>
                                    </p:animEffect>
                                    <p:set>
                                      <p:cBhvr>
                                        <p:cTn id="102" dur="1" fill="hold">
                                          <p:stCondLst>
                                            <p:cond delay="2999"/>
                                          </p:stCondLst>
                                        </p:cTn>
                                        <p:tgtEl>
                                          <p:spTgt spid="15"/>
                                        </p:tgtEl>
                                        <p:attrNameLst>
                                          <p:attrName>style.visibility</p:attrName>
                                        </p:attrNameLst>
                                      </p:cBhvr>
                                      <p:to>
                                        <p:strVal val="hidden"/>
                                      </p:to>
                                    </p:set>
                                  </p:childTnLst>
                                </p:cTn>
                              </p:par>
                              <p:par>
                                <p:cTn id="103" presetID="3" presetClass="exit" presetSubtype="10" fill="hold" nodeType="withEffect">
                                  <p:stCondLst>
                                    <p:cond delay="0"/>
                                  </p:stCondLst>
                                  <p:childTnLst>
                                    <p:animEffect transition="out" filter="blinds(horizontal)">
                                      <p:cBhvr>
                                        <p:cTn id="104" dur="3000"/>
                                        <p:tgtEl>
                                          <p:spTgt spid="19"/>
                                        </p:tgtEl>
                                      </p:cBhvr>
                                    </p:animEffect>
                                    <p:set>
                                      <p:cBhvr>
                                        <p:cTn id="105" dur="1" fill="hold">
                                          <p:stCondLst>
                                            <p:cond delay="2999"/>
                                          </p:stCondLst>
                                        </p:cTn>
                                        <p:tgtEl>
                                          <p:spTgt spid="19"/>
                                        </p:tgtEl>
                                        <p:attrNameLst>
                                          <p:attrName>style.visibility</p:attrName>
                                        </p:attrNameLst>
                                      </p:cBhvr>
                                      <p:to>
                                        <p:strVal val="hidden"/>
                                      </p:to>
                                    </p:set>
                                  </p:childTnLst>
                                </p:cTn>
                              </p:par>
                              <p:par>
                                <p:cTn id="106" presetID="3" presetClass="exit" presetSubtype="10" fill="hold" nodeType="withEffect">
                                  <p:stCondLst>
                                    <p:cond delay="0"/>
                                  </p:stCondLst>
                                  <p:childTnLst>
                                    <p:animEffect transition="out" filter="blinds(horizontal)">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3" presetClass="exit" presetSubtype="10" fill="hold" nodeType="withEffect">
                                  <p:stCondLst>
                                    <p:cond delay="0"/>
                                  </p:stCondLst>
                                  <p:childTnLst>
                                    <p:animEffect transition="out" filter="blinds(horizontal)">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3" presetClass="exit" presetSubtype="10" fill="hold" nodeType="withEffect">
                                  <p:stCondLst>
                                    <p:cond delay="0"/>
                                  </p:stCondLst>
                                  <p:childTnLst>
                                    <p:animEffect transition="out" filter="blinds(horizontal)">
                                      <p:cBhvr>
                                        <p:cTn id="113" dur="3000"/>
                                        <p:tgtEl>
                                          <p:spTgt spid="17"/>
                                        </p:tgtEl>
                                      </p:cBhvr>
                                    </p:animEffect>
                                    <p:set>
                                      <p:cBhvr>
                                        <p:cTn id="114" dur="1" fill="hold">
                                          <p:stCondLst>
                                            <p:cond delay="2999"/>
                                          </p:stCondLst>
                                        </p:cTn>
                                        <p:tgtEl>
                                          <p:spTgt spid="17"/>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20"/>
                                        </p:tgtEl>
                                      </p:cBhvr>
                                    </p:animEffect>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1+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5"/>
                                        </p:tgtEl>
                                        <p:attrNameLst>
                                          <p:attrName>ppt_x</p:attrName>
                                        </p:attrNameLst>
                                      </p:cBhvr>
                                      <p:tavLst>
                                        <p:tav tm="0">
                                          <p:val>
                                            <p:strVal val="ppt_x"/>
                                          </p:val>
                                        </p:tav>
                                        <p:tav tm="100000">
                                          <p:val>
                                            <p:strVal val="1+ppt_w/2"/>
                                          </p:val>
                                        </p:tav>
                                      </p:tavLst>
                                    </p:anim>
                                    <p:anim calcmode="lin" valueType="num">
                                      <p:cBhvr additive="base">
                                        <p:cTn id="128" dur="3000"/>
                                        <p:tgtEl>
                                          <p:spTgt spid="15"/>
                                        </p:tgtEl>
                                        <p:attrNameLst>
                                          <p:attrName>ppt_y</p:attrName>
                                        </p:attrNameLst>
                                      </p:cBhvr>
                                      <p:tavLst>
                                        <p:tav tm="0">
                                          <p:val>
                                            <p:strVal val="ppt_y"/>
                                          </p:val>
                                        </p:tav>
                                        <p:tav tm="100000">
                                          <p:val>
                                            <p:strVal val="ppt_y"/>
                                          </p:val>
                                        </p:tav>
                                      </p:tavLst>
                                    </p:anim>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ppt_y"/>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0-ppt_w/2"/>
                                          </p:val>
                                        </p:tav>
                                      </p:tavLst>
                                    </p:anim>
                                    <p:anim calcmode="lin" valueType="num">
                                      <p:cBhvr additive="base">
                                        <p:cTn id="144" dur="3000"/>
                                        <p:tgtEl>
                                          <p:spTgt spid="17"/>
                                        </p:tgtEl>
                                        <p:attrNameLst>
                                          <p:attrName>ppt_y</p:attrName>
                                        </p:attrNameLst>
                                      </p:cBhvr>
                                      <p:tavLst>
                                        <p:tav tm="0">
                                          <p:val>
                                            <p:strVal val="ppt_y"/>
                                          </p:val>
                                        </p:tav>
                                        <p:tav tm="100000">
                                          <p:val>
                                            <p:strVal val="ppt_y"/>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0-ppt_w/2"/>
                                          </p:val>
                                        </p:tav>
                                      </p:tavLst>
                                    </p:anim>
                                    <p:anim calcmode="lin" valueType="num">
                                      <p:cBhvr additive="base">
                                        <p:cTn id="148" dur="3000"/>
                                        <p:tgtEl>
                                          <p:spTgt spid="20"/>
                                        </p:tgtEl>
                                        <p:attrNameLst>
                                          <p:attrName>ppt_y</p:attrName>
                                        </p:attrNameLst>
                                      </p:cBhvr>
                                      <p:tavLst>
                                        <p:tav tm="0">
                                          <p:val>
                                            <p:strVal val="ppt_y"/>
                                          </p:val>
                                        </p:tav>
                                        <p:tav tm="100000">
                                          <p:val>
                                            <p:strVal val="ppt_y"/>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ppt_x"/>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ppt_x"/>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0-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vas-_personae_valerie_simmons-copy2.jpg"/>
          <p:cNvPicPr>
            <a:picLocks noGrp="1" noChangeAspect="1"/>
          </p:cNvPicPr>
          <p:nvPr>
            <p:ph idx="1"/>
          </p:nvPr>
        </p:nvPicPr>
        <p:blipFill>
          <a:blip r:embed="rId2" cstate="print"/>
          <a:stretch>
            <a:fillRect/>
          </a:stretch>
        </p:blipFill>
        <p:spPr>
          <a:xfrm>
            <a:off x="2051720" y="0"/>
            <a:ext cx="511256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611560" cy="5715000"/>
          </a:xfrm>
          <a:prstGeom prst="rect">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604448" y="0"/>
            <a:ext cx="539552" cy="5715000"/>
          </a:xfrm>
          <a:prstGeom prst="rect">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164288" y="0"/>
            <a:ext cx="576064" cy="5715000"/>
          </a:xfrm>
          <a:prstGeom prst="rect">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403648" y="0"/>
            <a:ext cx="576064" cy="5715000"/>
          </a:xfrm>
          <a:prstGeom prst="rect">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Igual que"/>
          <p:cNvSpPr/>
          <p:nvPr/>
        </p:nvSpPr>
        <p:spPr>
          <a:xfrm>
            <a:off x="468313" y="-322263"/>
            <a:ext cx="1033120" cy="1582738"/>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Igual que"/>
          <p:cNvSpPr/>
          <p:nvPr/>
        </p:nvSpPr>
        <p:spPr>
          <a:xfrm>
            <a:off x="500063" y="817563"/>
            <a:ext cx="1033120" cy="1679575"/>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Igual que"/>
          <p:cNvSpPr/>
          <p:nvPr/>
        </p:nvSpPr>
        <p:spPr>
          <a:xfrm>
            <a:off x="468313" y="2017713"/>
            <a:ext cx="1033120" cy="1679575"/>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Igual que"/>
          <p:cNvSpPr/>
          <p:nvPr/>
        </p:nvSpPr>
        <p:spPr>
          <a:xfrm>
            <a:off x="500063" y="3157538"/>
            <a:ext cx="1033120" cy="1681162"/>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Igual que"/>
          <p:cNvSpPr/>
          <p:nvPr/>
        </p:nvSpPr>
        <p:spPr>
          <a:xfrm>
            <a:off x="500063" y="4357688"/>
            <a:ext cx="1033120" cy="1679575"/>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Igual que"/>
          <p:cNvSpPr/>
          <p:nvPr/>
        </p:nvSpPr>
        <p:spPr>
          <a:xfrm>
            <a:off x="7598514" y="-322263"/>
            <a:ext cx="1129561" cy="1679576"/>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Igual que"/>
          <p:cNvSpPr/>
          <p:nvPr/>
        </p:nvSpPr>
        <p:spPr>
          <a:xfrm>
            <a:off x="7598514" y="877888"/>
            <a:ext cx="1129561" cy="1739900"/>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Igual que"/>
          <p:cNvSpPr/>
          <p:nvPr/>
        </p:nvSpPr>
        <p:spPr>
          <a:xfrm>
            <a:off x="7598514" y="2138363"/>
            <a:ext cx="1129561" cy="1619250"/>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Igual que"/>
          <p:cNvSpPr/>
          <p:nvPr/>
        </p:nvSpPr>
        <p:spPr>
          <a:xfrm>
            <a:off x="7598514" y="3338513"/>
            <a:ext cx="1129561" cy="1558925"/>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Igual que"/>
          <p:cNvSpPr/>
          <p:nvPr/>
        </p:nvSpPr>
        <p:spPr>
          <a:xfrm>
            <a:off x="7598514" y="4418013"/>
            <a:ext cx="1129561" cy="1560512"/>
          </a:xfrm>
          <a:prstGeom prst="mathEqual">
            <a:avLst/>
          </a:prstGeom>
          <a:no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noticia que tenemos de un árbol de Navidad de Madrid es en la Navidad de 1863, cuando los duques de la Torre pusieron un gran árbol con regalos para sus invitados, haciendo una rifa para sortear los presentes entre todos los asistentes.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ppt_x"/>
                                          </p:val>
                                        </p:tav>
                                        <p:tav tm="100000">
                                          <p:val>
                                            <p:strVal val="#ppt_x"/>
                                          </p:val>
                                        </p:tav>
                                      </p:tavLst>
                                    </p:anim>
                                    <p:anim calcmode="lin" valueType="num">
                                      <p:cBhvr additive="base">
                                        <p:cTn id="8" dur="40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4000" fill="hold"/>
                                        <p:tgtEl>
                                          <p:spTgt spid="11"/>
                                        </p:tgtEl>
                                        <p:attrNameLst>
                                          <p:attrName>ppt_x</p:attrName>
                                        </p:attrNameLst>
                                      </p:cBhvr>
                                      <p:tavLst>
                                        <p:tav tm="0">
                                          <p:val>
                                            <p:strVal val="#ppt_x"/>
                                          </p:val>
                                        </p:tav>
                                        <p:tav tm="100000">
                                          <p:val>
                                            <p:strVal val="#ppt_x"/>
                                          </p:val>
                                        </p:tav>
                                      </p:tavLst>
                                    </p:anim>
                                    <p:anim calcmode="lin" valueType="num">
                                      <p:cBhvr additive="base">
                                        <p:cTn id="12" dur="4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4000" fill="hold"/>
                                        <p:tgtEl>
                                          <p:spTgt spid="13"/>
                                        </p:tgtEl>
                                        <p:attrNameLst>
                                          <p:attrName>ppt_x</p:attrName>
                                        </p:attrNameLst>
                                      </p:cBhvr>
                                      <p:tavLst>
                                        <p:tav tm="0">
                                          <p:val>
                                            <p:strVal val="#ppt_x"/>
                                          </p:val>
                                        </p:tav>
                                        <p:tav tm="100000">
                                          <p:val>
                                            <p:strVal val="#ppt_x"/>
                                          </p:val>
                                        </p:tav>
                                      </p:tavLst>
                                    </p:anim>
                                    <p:anim calcmode="lin" valueType="num">
                                      <p:cBhvr additive="base">
                                        <p:cTn id="16" dur="4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0" fill="hold"/>
                                        <p:tgtEl>
                                          <p:spTgt spid="15"/>
                                        </p:tgtEl>
                                        <p:attrNameLst>
                                          <p:attrName>ppt_x</p:attrName>
                                        </p:attrNameLst>
                                      </p:cBhvr>
                                      <p:tavLst>
                                        <p:tav tm="0">
                                          <p:val>
                                            <p:strVal val="#ppt_x"/>
                                          </p:val>
                                        </p:tav>
                                        <p:tav tm="100000">
                                          <p:val>
                                            <p:strVal val="#ppt_x"/>
                                          </p:val>
                                        </p:tav>
                                      </p:tavLst>
                                    </p:anim>
                                    <p:anim calcmode="lin" valueType="num">
                                      <p:cBhvr additive="base">
                                        <p:cTn id="20" dur="40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4000" fill="hold"/>
                                        <p:tgtEl>
                                          <p:spTgt spid="17"/>
                                        </p:tgtEl>
                                        <p:attrNameLst>
                                          <p:attrName>ppt_x</p:attrName>
                                        </p:attrNameLst>
                                      </p:cBhvr>
                                      <p:tavLst>
                                        <p:tav tm="0">
                                          <p:val>
                                            <p:strVal val="#ppt_x"/>
                                          </p:val>
                                        </p:tav>
                                        <p:tav tm="100000">
                                          <p:val>
                                            <p:strVal val="#ppt_x"/>
                                          </p:val>
                                        </p:tav>
                                      </p:tavLst>
                                    </p:anim>
                                    <p:anim calcmode="lin" valueType="num">
                                      <p:cBhvr additive="base">
                                        <p:cTn id="24" dur="4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4000" fill="hold"/>
                                        <p:tgtEl>
                                          <p:spTgt spid="21"/>
                                        </p:tgtEl>
                                        <p:attrNameLst>
                                          <p:attrName>ppt_x</p:attrName>
                                        </p:attrNameLst>
                                      </p:cBhvr>
                                      <p:tavLst>
                                        <p:tav tm="0">
                                          <p:val>
                                            <p:strVal val="#ppt_x"/>
                                          </p:val>
                                        </p:tav>
                                        <p:tav tm="100000">
                                          <p:val>
                                            <p:strVal val="#ppt_x"/>
                                          </p:val>
                                        </p:tav>
                                      </p:tavLst>
                                    </p:anim>
                                    <p:anim calcmode="lin" valueType="num">
                                      <p:cBhvr additive="base">
                                        <p:cTn id="28" dur="40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4000" fill="hold"/>
                                        <p:tgtEl>
                                          <p:spTgt spid="22"/>
                                        </p:tgtEl>
                                        <p:attrNameLst>
                                          <p:attrName>ppt_x</p:attrName>
                                        </p:attrNameLst>
                                      </p:cBhvr>
                                      <p:tavLst>
                                        <p:tav tm="0">
                                          <p:val>
                                            <p:strVal val="#ppt_x"/>
                                          </p:val>
                                        </p:tav>
                                        <p:tav tm="100000">
                                          <p:val>
                                            <p:strVal val="#ppt_x"/>
                                          </p:val>
                                        </p:tav>
                                      </p:tavLst>
                                    </p:anim>
                                    <p:anim calcmode="lin" valueType="num">
                                      <p:cBhvr additive="base">
                                        <p:cTn id="32" dur="40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4000" fill="hold"/>
                                        <p:tgtEl>
                                          <p:spTgt spid="23"/>
                                        </p:tgtEl>
                                        <p:attrNameLst>
                                          <p:attrName>ppt_x</p:attrName>
                                        </p:attrNameLst>
                                      </p:cBhvr>
                                      <p:tavLst>
                                        <p:tav tm="0">
                                          <p:val>
                                            <p:strVal val="#ppt_x"/>
                                          </p:val>
                                        </p:tav>
                                        <p:tav tm="100000">
                                          <p:val>
                                            <p:strVal val="#ppt_x"/>
                                          </p:val>
                                        </p:tav>
                                      </p:tavLst>
                                    </p:anim>
                                    <p:anim calcmode="lin" valueType="num">
                                      <p:cBhvr additive="base">
                                        <p:cTn id="36" dur="40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4000" fill="hold"/>
                                        <p:tgtEl>
                                          <p:spTgt spid="24"/>
                                        </p:tgtEl>
                                        <p:attrNameLst>
                                          <p:attrName>ppt_x</p:attrName>
                                        </p:attrNameLst>
                                      </p:cBhvr>
                                      <p:tavLst>
                                        <p:tav tm="0">
                                          <p:val>
                                            <p:strVal val="#ppt_x"/>
                                          </p:val>
                                        </p:tav>
                                        <p:tav tm="100000">
                                          <p:val>
                                            <p:strVal val="#ppt_x"/>
                                          </p:val>
                                        </p:tav>
                                      </p:tavLst>
                                    </p:anim>
                                    <p:anim calcmode="lin" valueType="num">
                                      <p:cBhvr additive="base">
                                        <p:cTn id="40" dur="40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4000" fill="hold"/>
                                        <p:tgtEl>
                                          <p:spTgt spid="25"/>
                                        </p:tgtEl>
                                        <p:attrNameLst>
                                          <p:attrName>ppt_x</p:attrName>
                                        </p:attrNameLst>
                                      </p:cBhvr>
                                      <p:tavLst>
                                        <p:tav tm="0">
                                          <p:val>
                                            <p:strVal val="#ppt_x"/>
                                          </p:val>
                                        </p:tav>
                                        <p:tav tm="100000">
                                          <p:val>
                                            <p:strVal val="#ppt_x"/>
                                          </p:val>
                                        </p:tav>
                                      </p:tavLst>
                                    </p:anim>
                                    <p:anim calcmode="lin" valueType="num">
                                      <p:cBhvr additive="base">
                                        <p:cTn id="44" dur="4000" fill="hold"/>
                                        <p:tgtEl>
                                          <p:spTgt spid="25"/>
                                        </p:tgtEl>
                                        <p:attrNameLst>
                                          <p:attrName>ppt_y</p:attrName>
                                        </p:attrNameLst>
                                      </p:cBhvr>
                                      <p:tavLst>
                                        <p:tav tm="0">
                                          <p:val>
                                            <p:strVal val="1+#ppt_h/2"/>
                                          </p:val>
                                        </p:tav>
                                        <p:tav tm="100000">
                                          <p:val>
                                            <p:strVal val="#ppt_y"/>
                                          </p:val>
                                        </p:tav>
                                      </p:tavLst>
                                    </p:anim>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4000" fill="hold"/>
                                        <p:tgtEl>
                                          <p:spTgt spid="4"/>
                                        </p:tgtEl>
                                        <p:attrNameLst>
                                          <p:attrName>ppt_w</p:attrName>
                                        </p:attrNameLst>
                                      </p:cBhvr>
                                      <p:tavLst>
                                        <p:tav tm="0">
                                          <p:val>
                                            <p:fltVal val="0"/>
                                          </p:val>
                                        </p:tav>
                                        <p:tav tm="100000">
                                          <p:val>
                                            <p:strVal val="#ppt_w"/>
                                          </p:val>
                                        </p:tav>
                                      </p:tavLst>
                                    </p:anim>
                                    <p:anim calcmode="lin" valueType="num">
                                      <p:cBhvr>
                                        <p:cTn id="48" dur="4000" fill="hold"/>
                                        <p:tgtEl>
                                          <p:spTgt spid="4"/>
                                        </p:tgtEl>
                                        <p:attrNameLst>
                                          <p:attrName>ppt_h</p:attrName>
                                        </p:attrNameLst>
                                      </p:cBhvr>
                                      <p:tavLst>
                                        <p:tav tm="0">
                                          <p:val>
                                            <p:fltVal val="0"/>
                                          </p:val>
                                        </p:tav>
                                        <p:tav tm="100000">
                                          <p:val>
                                            <p:strVal val="#ppt_h"/>
                                          </p:val>
                                        </p:tav>
                                      </p:tavLst>
                                    </p:anim>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1"/>
                                          </p:val>
                                        </p:tav>
                                        <p:tav tm="100000">
                                          <p:val>
                                            <p:strVal val="#ppt_x"/>
                                          </p:val>
                                        </p:tav>
                                      </p:tavLst>
                                    </p:anim>
                                    <p:anim calcmode="lin" valueType="num">
                                      <p:cBhvr>
                                        <p:cTn id="5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395536"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tradición del árbol se fue instalando en Madrid,  hasta que el Ayuntamiento colocó los dos primeros árboles de Navidad en la Puerta del Sol en la Navidad de 1966. Se trataba de dos abetos de 16 metros traídos desde el valle de Arán para engalanar la plaza y tenerla más vistosa para la retransmisión de la toma de las uvas que hacía TVE para toda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40000">
        <p15:prstTrans prst="pageCurlDouble"/>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tretch>
            <a:fillRect/>
          </a:stretch>
        </p:blipFill>
        <p:spPr bwMode="auto">
          <a:xfrm>
            <a:off x="2051720" y="0"/>
            <a:ext cx="489654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506015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0" y="434577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363139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0" y="291701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0" y="220263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0" y="1488252"/>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0" y="714360"/>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0" y="-20"/>
            <a:ext cx="2051720"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6948264" y="506017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a:off x="6948264" y="434579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6948264" y="363141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a:off x="6948264" y="291703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6948264" y="220265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a:off x="6948264" y="1488272"/>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6948264" y="714380"/>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a:off x="6948264" y="0"/>
            <a:ext cx="2195736" cy="654848"/>
          </a:xfrm>
          <a:prstGeom prst="triangle">
            <a:avLst/>
          </a:prstGeom>
          <a:noFill/>
          <a:ln w="38100">
            <a:solidFill>
              <a:schemeClr val="accent4">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Árbol de Navidad hecho con redes de camuflaje. Son tiempos difíciles, dice una residente en Járkov, la segunda ciudad más grande de Ucrania, está a cuarenta kilómetros de la frontera con Rusia. La ciudad está constantemente bajo el bombardeo del ejército ruso; los bombardeos y la destrucción de edificios civiles se han convertido en algo cotidiano para sus habitantes.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window dir="vert"/>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3000"/>
                                        <p:tgtEl>
                                          <p:spTgt spid="5"/>
                                        </p:tgtEl>
                                      </p:cBhvr>
                                    </p:animEffect>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ppt_x"/>
                                          </p:val>
                                        </p:tav>
                                        <p:tav tm="100000">
                                          <p:val>
                                            <p:strVal val="#ppt_x"/>
                                          </p:val>
                                        </p:tav>
                                      </p:tavLst>
                                    </p:anim>
                                    <p:anim calcmode="lin" valueType="num">
                                      <p:cBhvr additive="base">
                                        <p:cTn id="16" dur="3000" fill="hold"/>
                                        <p:tgtEl>
                                          <p:spTgt spid="5"/>
                                        </p:tgtEl>
                                        <p:attrNameLst>
                                          <p:attrName>ppt_y</p:attrName>
                                        </p:attrNameLst>
                                      </p:cBhvr>
                                      <p:tavLst>
                                        <p:tav tm="0">
                                          <p:val>
                                            <p:strVal val="1+#ppt_h/2"/>
                                          </p:val>
                                        </p:tav>
                                        <p:tav tm="100000">
                                          <p:val>
                                            <p:strVal val="#ppt_y"/>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1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plus(in)">
                                      <p:cBhvr>
                                        <p:cTn id="26" dur="3000"/>
                                        <p:tgtEl>
                                          <p:spTgt spid="7"/>
                                        </p:tgtEl>
                                      </p:cBhvr>
                                    </p:animEffect>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3000" fill="hold"/>
                                        <p:tgtEl>
                                          <p:spTgt spid="7"/>
                                        </p:tgtEl>
                                        <p:attrNameLst>
                                          <p:attrName>ppt_x</p:attrName>
                                        </p:attrNameLst>
                                      </p:cBhvr>
                                      <p:tavLst>
                                        <p:tav tm="0">
                                          <p:val>
                                            <p:strVal val="#ppt_x"/>
                                          </p:val>
                                        </p:tav>
                                        <p:tav tm="100000">
                                          <p:val>
                                            <p:strVal val="#ppt_x"/>
                                          </p:val>
                                        </p:tav>
                                      </p:tavLst>
                                    </p:anim>
                                    <p:anim calcmode="lin" valueType="num">
                                      <p:cBhvr additive="base">
                                        <p:cTn id="30" dur="3000" fill="hold"/>
                                        <p:tgtEl>
                                          <p:spTgt spid="7"/>
                                        </p:tgtEl>
                                        <p:attrNameLst>
                                          <p:attrName>ppt_y</p:attrName>
                                        </p:attrNameLst>
                                      </p:cBhvr>
                                      <p:tavLst>
                                        <p:tav tm="0">
                                          <p:val>
                                            <p:strVal val="1+#ppt_h/2"/>
                                          </p:val>
                                        </p:tav>
                                        <p:tav tm="100000">
                                          <p:val>
                                            <p:strVal val="#ppt_y"/>
                                          </p:val>
                                        </p:tav>
                                      </p:tavLst>
                                    </p:anim>
                                  </p:childTnLst>
                                </p:cTn>
                              </p:par>
                              <p:par>
                                <p:cTn id="31" presetID="1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3000"/>
                                        <p:tgtEl>
                                          <p:spTgt spid="8"/>
                                        </p:tgtEl>
                                      </p:cBhvr>
                                    </p:animEffect>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3000" fill="hold"/>
                                        <p:tgtEl>
                                          <p:spTgt spid="8"/>
                                        </p:tgtEl>
                                        <p:attrNameLst>
                                          <p:attrName>ppt_x</p:attrName>
                                        </p:attrNameLst>
                                      </p:cBhvr>
                                      <p:tavLst>
                                        <p:tav tm="0">
                                          <p:val>
                                            <p:strVal val="#ppt_x"/>
                                          </p:val>
                                        </p:tav>
                                        <p:tav tm="100000">
                                          <p:val>
                                            <p:strVal val="#ppt_x"/>
                                          </p:val>
                                        </p:tav>
                                      </p:tavLst>
                                    </p:anim>
                                    <p:anim calcmode="lin" valueType="num">
                                      <p:cBhvr additive="base">
                                        <p:cTn id="37" dur="3000" fill="hold"/>
                                        <p:tgtEl>
                                          <p:spTgt spid="8"/>
                                        </p:tgtEl>
                                        <p:attrNameLst>
                                          <p:attrName>ppt_y</p:attrName>
                                        </p:attrNameLst>
                                      </p:cBhvr>
                                      <p:tavLst>
                                        <p:tav tm="0">
                                          <p:val>
                                            <p:strVal val="1+#ppt_h/2"/>
                                          </p:val>
                                        </p:tav>
                                        <p:tav tm="100000">
                                          <p:val>
                                            <p:strVal val="#ppt_y"/>
                                          </p:val>
                                        </p:tav>
                                      </p:tavLst>
                                    </p:anim>
                                  </p:childTnLst>
                                </p:cTn>
                              </p:par>
                              <p:par>
                                <p:cTn id="38" presetID="13" presetClass="entr" presetSubtype="16"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plus(in)">
                                      <p:cBhvr>
                                        <p:cTn id="40" dur="3000"/>
                                        <p:tgtEl>
                                          <p:spTgt spid="9"/>
                                        </p:tgtEl>
                                      </p:cBhvr>
                                    </p:animEffect>
                                  </p:childTnLst>
                                </p:cTn>
                              </p:par>
                              <p:par>
                                <p:cTn id="41" presetID="2" presetClass="entr" presetSubtype="4"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plus(in)">
                                      <p:cBhvr>
                                        <p:cTn id="47" dur="3000"/>
                                        <p:tgtEl>
                                          <p:spTgt spid="10"/>
                                        </p:tgtEl>
                                      </p:cBhvr>
                                    </p:animEffect>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3000"/>
                                        <p:tgtEl>
                                          <p:spTgt spid="11"/>
                                        </p:tgtEl>
                                      </p:cBhvr>
                                    </p:animEffect>
                                  </p:childTnLst>
                                </p:cTn>
                              </p:par>
                              <p:par>
                                <p:cTn id="55" presetID="2" presetClass="entr" presetSubtype="4"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ppt_x"/>
                                          </p:val>
                                        </p:tav>
                                        <p:tav tm="100000">
                                          <p:val>
                                            <p:strVal val="#ppt_x"/>
                                          </p:val>
                                        </p:tav>
                                      </p:tavLst>
                                    </p:anim>
                                    <p:anim calcmode="lin" valueType="num">
                                      <p:cBhvr additive="base">
                                        <p:cTn id="58" dur="3000" fill="hold"/>
                                        <p:tgtEl>
                                          <p:spTgt spid="11"/>
                                        </p:tgtEl>
                                        <p:attrNameLst>
                                          <p:attrName>ppt_y</p:attrName>
                                        </p:attrNameLst>
                                      </p:cBhvr>
                                      <p:tavLst>
                                        <p:tav tm="0">
                                          <p:val>
                                            <p:strVal val="1+#ppt_h/2"/>
                                          </p:val>
                                        </p:tav>
                                        <p:tav tm="100000">
                                          <p:val>
                                            <p:strVal val="#ppt_y"/>
                                          </p:val>
                                        </p:tav>
                                      </p:tavLst>
                                    </p:anim>
                                  </p:childTnLst>
                                </p:cTn>
                              </p:par>
                              <p:par>
                                <p:cTn id="59" presetID="13" presetClass="entr" presetSubtype="1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plus(in)">
                                      <p:cBhvr>
                                        <p:cTn id="61" dur="3000"/>
                                        <p:tgtEl>
                                          <p:spTgt spid="12"/>
                                        </p:tgtEl>
                                      </p:cBhvr>
                                    </p:animEffect>
                                  </p:childTnLst>
                                </p:cTn>
                              </p:par>
                              <p:par>
                                <p:cTn id="62" presetID="2" presetClass="entr" presetSubtype="4"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3000" fill="hold"/>
                                        <p:tgtEl>
                                          <p:spTgt spid="12"/>
                                        </p:tgtEl>
                                        <p:attrNameLst>
                                          <p:attrName>ppt_x</p:attrName>
                                        </p:attrNameLst>
                                      </p:cBhvr>
                                      <p:tavLst>
                                        <p:tav tm="0">
                                          <p:val>
                                            <p:strVal val="#ppt_x"/>
                                          </p:val>
                                        </p:tav>
                                        <p:tav tm="100000">
                                          <p:val>
                                            <p:strVal val="#ppt_x"/>
                                          </p:val>
                                        </p:tav>
                                      </p:tavLst>
                                    </p:anim>
                                    <p:anim calcmode="lin" valueType="num">
                                      <p:cBhvr additive="base">
                                        <p:cTn id="65" dur="3000" fill="hold"/>
                                        <p:tgtEl>
                                          <p:spTgt spid="12"/>
                                        </p:tgtEl>
                                        <p:attrNameLst>
                                          <p:attrName>ppt_y</p:attrName>
                                        </p:attrNameLst>
                                      </p:cBhvr>
                                      <p:tavLst>
                                        <p:tav tm="0">
                                          <p:val>
                                            <p:strVal val="1+#ppt_h/2"/>
                                          </p:val>
                                        </p:tav>
                                        <p:tav tm="100000">
                                          <p:val>
                                            <p:strVal val="#ppt_y"/>
                                          </p:val>
                                        </p:tav>
                                      </p:tavLst>
                                    </p:anim>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2" presetClass="entr" presetSubtype="4"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3000" fill="hold"/>
                                        <p:tgtEl>
                                          <p:spTgt spid="13"/>
                                        </p:tgtEl>
                                        <p:attrNameLst>
                                          <p:attrName>ppt_x</p:attrName>
                                        </p:attrNameLst>
                                      </p:cBhvr>
                                      <p:tavLst>
                                        <p:tav tm="0">
                                          <p:val>
                                            <p:strVal val="#ppt_x"/>
                                          </p:val>
                                        </p:tav>
                                        <p:tav tm="100000">
                                          <p:val>
                                            <p:strVal val="#ppt_x"/>
                                          </p:val>
                                        </p:tav>
                                      </p:tavLst>
                                    </p:anim>
                                    <p:anim calcmode="lin" valueType="num">
                                      <p:cBhvr additive="base">
                                        <p:cTn id="72" dur="3000" fill="hold"/>
                                        <p:tgtEl>
                                          <p:spTgt spid="13"/>
                                        </p:tgtEl>
                                        <p:attrNameLst>
                                          <p:attrName>ppt_y</p:attrName>
                                        </p:attrNameLst>
                                      </p:cBhvr>
                                      <p:tavLst>
                                        <p:tav tm="0">
                                          <p:val>
                                            <p:strVal val="1+#ppt_h/2"/>
                                          </p:val>
                                        </p:tav>
                                        <p:tav tm="100000">
                                          <p:val>
                                            <p:strVal val="#ppt_y"/>
                                          </p:val>
                                        </p:tav>
                                      </p:tavLst>
                                    </p:anim>
                                  </p:childTnLst>
                                </p:cTn>
                              </p:par>
                              <p:par>
                                <p:cTn id="73" presetID="13" presetClass="entr" presetSubtype="16"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plus(in)">
                                      <p:cBhvr>
                                        <p:cTn id="75" dur="3000"/>
                                        <p:tgtEl>
                                          <p:spTgt spid="14"/>
                                        </p:tgtEl>
                                      </p:cBhvr>
                                    </p:animEffect>
                                  </p:childTnLst>
                                </p:cTn>
                              </p:par>
                              <p:par>
                                <p:cTn id="76" presetID="2" presetClass="entr" presetSubtype="4"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ppt_x"/>
                                          </p:val>
                                        </p:tav>
                                        <p:tav tm="100000">
                                          <p:val>
                                            <p:strVal val="#ppt_x"/>
                                          </p:val>
                                        </p:tav>
                                      </p:tavLst>
                                    </p:anim>
                                    <p:anim calcmode="lin" valueType="num">
                                      <p:cBhvr additive="base">
                                        <p:cTn id="79" dur="3000" fill="hold"/>
                                        <p:tgtEl>
                                          <p:spTgt spid="14"/>
                                        </p:tgtEl>
                                        <p:attrNameLst>
                                          <p:attrName>ppt_y</p:attrName>
                                        </p:attrNameLst>
                                      </p:cBhvr>
                                      <p:tavLst>
                                        <p:tav tm="0">
                                          <p:val>
                                            <p:strVal val="1+#ppt_h/2"/>
                                          </p:val>
                                        </p:tav>
                                        <p:tav tm="100000">
                                          <p:val>
                                            <p:strVal val="#ppt_y"/>
                                          </p:val>
                                        </p:tav>
                                      </p:tavLst>
                                    </p:anim>
                                  </p:childTnLst>
                                </p:cTn>
                              </p:par>
                              <p:par>
                                <p:cTn id="80" presetID="13" presetClass="entr" presetSubtype="16"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plus(in)">
                                      <p:cBhvr>
                                        <p:cTn id="82" dur="3000"/>
                                        <p:tgtEl>
                                          <p:spTgt spid="15"/>
                                        </p:tgtEl>
                                      </p:cBhvr>
                                    </p:animEffect>
                                  </p:childTnLst>
                                </p:cTn>
                              </p:par>
                              <p:par>
                                <p:cTn id="83" presetID="2" presetClass="entr" presetSubtype="4"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3000" fill="hold"/>
                                        <p:tgtEl>
                                          <p:spTgt spid="15"/>
                                        </p:tgtEl>
                                        <p:attrNameLst>
                                          <p:attrName>ppt_x</p:attrName>
                                        </p:attrNameLst>
                                      </p:cBhvr>
                                      <p:tavLst>
                                        <p:tav tm="0">
                                          <p:val>
                                            <p:strVal val="#ppt_x"/>
                                          </p:val>
                                        </p:tav>
                                        <p:tav tm="100000">
                                          <p:val>
                                            <p:strVal val="#ppt_x"/>
                                          </p:val>
                                        </p:tav>
                                      </p:tavLst>
                                    </p:anim>
                                    <p:anim calcmode="lin" valueType="num">
                                      <p:cBhvr additive="base">
                                        <p:cTn id="86" dur="3000" fill="hold"/>
                                        <p:tgtEl>
                                          <p:spTgt spid="15"/>
                                        </p:tgtEl>
                                        <p:attrNameLst>
                                          <p:attrName>ppt_y</p:attrName>
                                        </p:attrNameLst>
                                      </p:cBhvr>
                                      <p:tavLst>
                                        <p:tav tm="0">
                                          <p:val>
                                            <p:strVal val="1+#ppt_h/2"/>
                                          </p:val>
                                        </p:tav>
                                        <p:tav tm="100000">
                                          <p:val>
                                            <p:strVal val="#ppt_y"/>
                                          </p:val>
                                        </p:tav>
                                      </p:tavLst>
                                    </p:anim>
                                  </p:childTnLst>
                                </p:cTn>
                              </p:par>
                              <p:par>
                                <p:cTn id="87" presetID="13" presetClass="entr" presetSubtype="16"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2" presetClass="entr" presetSubtype="4"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3000" fill="hold"/>
                                        <p:tgtEl>
                                          <p:spTgt spid="16"/>
                                        </p:tgtEl>
                                        <p:attrNameLst>
                                          <p:attrName>ppt_x</p:attrName>
                                        </p:attrNameLst>
                                      </p:cBhvr>
                                      <p:tavLst>
                                        <p:tav tm="0">
                                          <p:val>
                                            <p:strVal val="#ppt_x"/>
                                          </p:val>
                                        </p:tav>
                                        <p:tav tm="100000">
                                          <p:val>
                                            <p:strVal val="#ppt_x"/>
                                          </p:val>
                                        </p:tav>
                                      </p:tavLst>
                                    </p:anim>
                                    <p:anim calcmode="lin" valueType="num">
                                      <p:cBhvr additive="base">
                                        <p:cTn id="93" dur="3000" fill="hold"/>
                                        <p:tgtEl>
                                          <p:spTgt spid="16"/>
                                        </p:tgtEl>
                                        <p:attrNameLst>
                                          <p:attrName>ppt_y</p:attrName>
                                        </p:attrNameLst>
                                      </p:cBhvr>
                                      <p:tavLst>
                                        <p:tav tm="0">
                                          <p:val>
                                            <p:strVal val="1+#ppt_h/2"/>
                                          </p:val>
                                        </p:tav>
                                        <p:tav tm="100000">
                                          <p:val>
                                            <p:strVal val="#ppt_y"/>
                                          </p:val>
                                        </p:tav>
                                      </p:tavLst>
                                    </p:anim>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2" presetClass="entr" presetSubtype="4"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3000" fill="hold"/>
                                        <p:tgtEl>
                                          <p:spTgt spid="17"/>
                                        </p:tgtEl>
                                        <p:attrNameLst>
                                          <p:attrName>ppt_x</p:attrName>
                                        </p:attrNameLst>
                                      </p:cBhvr>
                                      <p:tavLst>
                                        <p:tav tm="0">
                                          <p:val>
                                            <p:strVal val="#ppt_x"/>
                                          </p:val>
                                        </p:tav>
                                        <p:tav tm="100000">
                                          <p:val>
                                            <p:strVal val="#ppt_x"/>
                                          </p:val>
                                        </p:tav>
                                      </p:tavLst>
                                    </p:anim>
                                    <p:anim calcmode="lin" valueType="num">
                                      <p:cBhvr additive="base">
                                        <p:cTn id="100" dur="3000" fill="hold"/>
                                        <p:tgtEl>
                                          <p:spTgt spid="17"/>
                                        </p:tgtEl>
                                        <p:attrNameLst>
                                          <p:attrName>ppt_y</p:attrName>
                                        </p:attrNameLst>
                                      </p:cBhvr>
                                      <p:tavLst>
                                        <p:tav tm="0">
                                          <p:val>
                                            <p:strVal val="1+#ppt_h/2"/>
                                          </p:val>
                                        </p:tav>
                                        <p:tav tm="100000">
                                          <p:val>
                                            <p:strVal val="#ppt_y"/>
                                          </p:val>
                                        </p:tav>
                                      </p:tavLst>
                                    </p:anim>
                                  </p:childTnLst>
                                </p:cTn>
                              </p:par>
                              <p:par>
                                <p:cTn id="101" presetID="13" presetClass="entr" presetSubtype="16" fill="hold"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plus(in)">
                                      <p:cBhvr>
                                        <p:cTn id="103" dur="3000"/>
                                        <p:tgtEl>
                                          <p:spTgt spid="18"/>
                                        </p:tgtEl>
                                      </p:cBhvr>
                                    </p:animEffect>
                                  </p:childTnLst>
                                </p:cTn>
                              </p:par>
                              <p:par>
                                <p:cTn id="104" presetID="2" presetClass="entr" presetSubtype="4"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ppt_x"/>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plus(in)">
                                      <p:cBhvr>
                                        <p:cTn id="117" dur="3000"/>
                                        <p:tgtEl>
                                          <p:spTgt spid="20"/>
                                        </p:tgtEl>
                                      </p:cBhvr>
                                    </p:animEffect>
                                  </p:childTnLst>
                                </p:cTn>
                              </p:par>
                              <p:par>
                                <p:cTn id="118" presetID="2" presetClass="entr" presetSubtype="4" fill="hold"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ppt_x"/>
                                          </p:val>
                                        </p:tav>
                                        <p:tav tm="100000">
                                          <p:val>
                                            <p:strVal val="#ppt_x"/>
                                          </p:val>
                                        </p:tav>
                                      </p:tavLst>
                                    </p:anim>
                                    <p:anim calcmode="lin" valueType="num">
                                      <p:cBhvr additive="base">
                                        <p:cTn id="121" dur="3000" fill="hold"/>
                                        <p:tgtEl>
                                          <p:spTgt spid="20"/>
                                        </p:tgtEl>
                                        <p:attrNameLst>
                                          <p:attrName>ppt_y</p:attrName>
                                        </p:attrNameLst>
                                      </p:cBhvr>
                                      <p:tavLst>
                                        <p:tav tm="0">
                                          <p:val>
                                            <p:strVal val="1+#ppt_h/2"/>
                                          </p:val>
                                        </p:tav>
                                        <p:tav tm="100000">
                                          <p:val>
                                            <p:strVal val="#ppt_y"/>
                                          </p:val>
                                        </p:tav>
                                      </p:tavLst>
                                    </p:anim>
                                  </p:childTnLst>
                                </p:cTn>
                              </p:par>
                              <p:par>
                                <p:cTn id="122" presetID="8" presetClass="emph" presetSubtype="0"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20"/>
                                        </p:tgtEl>
                                        <p:attrNameLst>
                                          <p:attrName>r</p:attrName>
                                        </p:attrNameLst>
                                      </p:cBhvr>
                                    </p:animRot>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1"/>
                                        </p:tgtEl>
                                        <p:attrNameLst>
                                          <p:attrName>style.visibility</p:attrName>
                                        </p:attrNameLst>
                                      </p:cBhvr>
                                      <p:to>
                                        <p:strVal val="visible"/>
                                      </p:to>
                                    </p:set>
                                    <p:animEffect transition="in" filter="fade">
                                      <p:cBhvr>
                                        <p:cTn id="157" dur="1000"/>
                                        <p:tgtEl>
                                          <p:spTgt spid="21"/>
                                        </p:tgtEl>
                                      </p:cBhvr>
                                    </p:animEffect>
                                    <p:anim calcmode="lin" valueType="num">
                                      <p:cBhvr>
                                        <p:cTn id="158" dur="1000" fill="hold"/>
                                        <p:tgtEl>
                                          <p:spTgt spid="21"/>
                                        </p:tgtEl>
                                        <p:attrNameLst>
                                          <p:attrName>ppt_x</p:attrName>
                                        </p:attrNameLst>
                                      </p:cBhvr>
                                      <p:tavLst>
                                        <p:tav tm="0">
                                          <p:val>
                                            <p:strVal val="#ppt_x-.1"/>
                                          </p:val>
                                        </p:tav>
                                        <p:tav tm="100000">
                                          <p:val>
                                            <p:strVal val="#ppt_x"/>
                                          </p:val>
                                        </p:tav>
                                      </p:tavLst>
                                    </p:anim>
                                    <p:anim calcmode="lin" valueType="num">
                                      <p:cBhvr>
                                        <p:cTn id="159"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57150">
            <a:solidFill>
              <a:schemeClr val="accent4">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CuadroTexto"/>
          <p:cNvSpPr txBox="1"/>
          <p:nvPr/>
        </p:nvSpPr>
        <p:spPr>
          <a:xfrm>
            <a:off x="395536" y="3793604"/>
            <a:ext cx="8280920"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resiste en Ucrania. A diferencia de </a:t>
            </a:r>
            <a:r>
              <a:rPr lang="es-ES" i="1" dirty="0" err="1" smtClean="0">
                <a:effectLst>
                  <a:glow rad="101600">
                    <a:srgbClr val="C00000">
                      <a:alpha val="60000"/>
                    </a:srgbClr>
                  </a:glow>
                  <a:outerShdw blurRad="38100" dist="38100" dir="2700000" algn="tl">
                    <a:srgbClr val="000000">
                      <a:alpha val="43137"/>
                    </a:srgbClr>
                  </a:outerShdw>
                </a:effectLst>
              </a:rPr>
              <a:t>Járkiv</a:t>
            </a:r>
            <a:r>
              <a:rPr lang="es-ES" i="1" dirty="0" smtClean="0">
                <a:effectLst>
                  <a:glow rad="101600">
                    <a:srgbClr val="C00000">
                      <a:alpha val="60000"/>
                    </a:srgbClr>
                  </a:glow>
                  <a:outerShdw blurRad="38100" dist="38100" dir="2700000" algn="tl">
                    <a:srgbClr val="000000">
                      <a:alpha val="43137"/>
                    </a:srgbClr>
                  </a:outerShdw>
                </a:effectLst>
              </a:rPr>
              <a:t>, Kiev tendrá un árbol de Navidad en la plaza principal de la ciudad, la Plaza de Santa Sofía, el Árbol de los Irrompibles, aunque será muy diferente a otros años. Es mucho más pequeño, unos 12 metros, y utiliza bombillas de bajo consumo alimentadas por un generador. Estará iluminado a ciertas horas, no todo el tiempo. No habrá mercado navideño.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7000">
        <p14:flythrough/>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5"/>
                                        </p:tgtEl>
                                        <p:attrNameLst>
                                          <p:attrName>style.visibility</p:attrName>
                                        </p:attrNameLst>
                                      </p:cBhvr>
                                      <p:to>
                                        <p:strVal val="visible"/>
                                      </p:to>
                                    </p:set>
                                    <p:animEffect transition="in" filter="fade">
                                      <p:cBhvr>
                                        <p:cTn id="196" dur="1000"/>
                                        <p:tgtEl>
                                          <p:spTgt spid="25"/>
                                        </p:tgtEl>
                                      </p:cBhvr>
                                    </p:animEffect>
                                    <p:anim calcmode="lin" valueType="num">
                                      <p:cBhvr>
                                        <p:cTn id="197" dur="1000" fill="hold"/>
                                        <p:tgtEl>
                                          <p:spTgt spid="25"/>
                                        </p:tgtEl>
                                        <p:attrNameLst>
                                          <p:attrName>ppt_x</p:attrName>
                                        </p:attrNameLst>
                                      </p:cBhvr>
                                      <p:tavLst>
                                        <p:tav tm="0">
                                          <p:val>
                                            <p:strVal val="#ppt_x-.1"/>
                                          </p:val>
                                        </p:tav>
                                        <p:tav tm="100000">
                                          <p:val>
                                            <p:strVal val="#ppt_x"/>
                                          </p:val>
                                        </p:tav>
                                      </p:tavLst>
                                    </p:anim>
                                    <p:anim calcmode="lin" valueType="num">
                                      <p:cBhvr>
                                        <p:cTn id="19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32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1403648" y="2709960"/>
            <a:ext cx="6552728" cy="7920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Leyenda de la Ciudad sin Nombre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763687" y="1775618"/>
            <a:ext cx="5472608" cy="7920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Mago de Hoz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195736" y="3610292"/>
            <a:ext cx="4608511"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Nacida Libre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547664" y="4585692"/>
            <a:ext cx="5472608" cy="67188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Papillón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3000" fill="hold"/>
                                        <p:tgtEl>
                                          <p:spTgt spid="89091"/>
                                        </p:tgtEl>
                                        <p:attrNameLst>
                                          <p:attrName>ppt_x</p:attrName>
                                        </p:attrNameLst>
                                      </p:cBhvr>
                                      <p:tavLst>
                                        <p:tav tm="0">
                                          <p:val>
                                            <p:strVal val="#ppt_x"/>
                                          </p:val>
                                        </p:tav>
                                        <p:tav tm="100000">
                                          <p:val>
                                            <p:strVal val="#ppt_x"/>
                                          </p:val>
                                        </p:tav>
                                      </p:tavLst>
                                    </p:anim>
                                    <p:anim calcmode="lin" valueType="num">
                                      <p:cBhvr additive="base">
                                        <p:cTn id="14" dur="3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5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8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10500"/>
                            </p:stCondLst>
                            <p:childTnLst>
                              <p:par>
                                <p:cTn id="30" presetID="17" presetClass="entr" presetSubtype="10"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childTnLst>
                                </p:cTn>
                              </p:par>
                            </p:childTnLst>
                          </p:cTn>
                        </p:par>
                        <p:par>
                          <p:cTn id="34" fill="hold">
                            <p:stCondLst>
                              <p:cond delay="13000"/>
                            </p:stCondLst>
                            <p:childTnLst>
                              <p:par>
                                <p:cTn id="35" presetID="17" presetClass="entr" presetSubtype="1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911505189"/>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2546</Words>
  <Application>Microsoft Office PowerPoint</Application>
  <PresentationFormat>Presentación en pantalla (16:10)</PresentationFormat>
  <Paragraphs>72</Paragraphs>
  <Slides>56</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56</vt:i4>
      </vt:variant>
    </vt:vector>
  </HeadingPairs>
  <TitlesOfParts>
    <vt:vector size="66"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2024-11-10T11:45:29Z</dcterms:modified>
</cp:coreProperties>
</file>