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9"/>
  </p:notesMasterIdLst>
  <p:sldIdLst>
    <p:sldId id="256" r:id="rId3"/>
    <p:sldId id="317" r:id="rId4"/>
    <p:sldId id="301" r:id="rId5"/>
    <p:sldId id="311" r:id="rId6"/>
    <p:sldId id="291" r:id="rId7"/>
    <p:sldId id="287" r:id="rId8"/>
    <p:sldId id="313" r:id="rId9"/>
    <p:sldId id="292" r:id="rId10"/>
    <p:sldId id="293" r:id="rId11"/>
    <p:sldId id="294" r:id="rId12"/>
    <p:sldId id="295" r:id="rId13"/>
    <p:sldId id="289" r:id="rId14"/>
    <p:sldId id="320" r:id="rId15"/>
    <p:sldId id="325" r:id="rId16"/>
    <p:sldId id="290" r:id="rId17"/>
    <p:sldId id="298" r:id="rId18"/>
    <p:sldId id="299" r:id="rId19"/>
    <p:sldId id="300" r:id="rId20"/>
    <p:sldId id="297" r:id="rId21"/>
    <p:sldId id="312" r:id="rId22"/>
    <p:sldId id="303" r:id="rId23"/>
    <p:sldId id="321" r:id="rId24"/>
    <p:sldId id="308" r:id="rId25"/>
    <p:sldId id="306" r:id="rId26"/>
    <p:sldId id="319" r:id="rId27"/>
    <p:sldId id="307" r:id="rId28"/>
    <p:sldId id="302" r:id="rId29"/>
    <p:sldId id="318" r:id="rId30"/>
    <p:sldId id="304" r:id="rId31"/>
    <p:sldId id="305" r:id="rId32"/>
    <p:sldId id="310" r:id="rId33"/>
    <p:sldId id="309" r:id="rId34"/>
    <p:sldId id="314" r:id="rId35"/>
    <p:sldId id="316" r:id="rId36"/>
    <p:sldId id="286" r:id="rId37"/>
    <p:sldId id="326" r:id="rId38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A4DJfs2vE8csi52NaCw5g" hashData="t1vWnbCkdmAMJVbJGZnjbtME5S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2FE552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45" autoAdjust="0"/>
    <p:restoredTop sz="99824" autoAdjust="0"/>
  </p:normalViewPr>
  <p:slideViewPr>
    <p:cSldViewPr>
      <p:cViewPr varScale="1">
        <p:scale>
          <a:sx n="39" d="100"/>
          <a:sy n="39" d="100"/>
        </p:scale>
        <p:origin x="-504" y="-138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55E600D-327A-4530-84FB-30911ABDF71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400BB-904E-4BA1-AE67-3D424AF9E75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5FB4C8-7585-41EB-BF0F-D9181F7D8FB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CB9B35-8C35-4E77-9201-260691BA534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4CDF9-8B66-497D-9CCB-9178279FE5D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30676C-8318-4D17-8DAB-2BC96250BB8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9BF19-DD5A-41FE-9CE1-3053FE0B9AF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DE03A-A9EB-44BD-A15A-309850C4714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2C4ADD-0BBD-405A-9C0C-3DF9A2B2A84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C6FB09-2923-4537-AE49-55D31A11C49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A73EC-3495-4EC3-A9BA-BCF2816E267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F2FA11-87EE-4CBF-BFC7-26E6C5BEF60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  <a:prstGeom prst="rect">
            <a:avLst/>
          </a:prstGeom>
        </p:spPr>
        <p:txBody>
          <a:bodyPr lIns="219934" tIns="109967" rIns="219934" bIns="1099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  <a:prstGeom prst="rect">
            <a:avLst/>
          </a:prstGeom>
        </p:spPr>
        <p:txBody>
          <a:bodyPr lIns="219934" tIns="109967" rIns="219934" bIns="109967"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3F767FA9-54E2-4B91-9E2D-4D585D0947DD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4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  <a:cs typeface="+mn-cs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  <a:cs typeface="+mn-cs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3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5" name="Image 1" descr="blue-christmas-tree-wallpapers_1526_10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6" name="Picture 28" descr="chemin-st-loui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072" name="Picture 24" descr="chemin-st-loui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054" name="Picture 6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8624" y="11718955"/>
            <a:ext cx="2016125" cy="21066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55" name="WordArt 7" descr="rainbow"/>
          <p:cNvSpPr>
            <a:spLocks noChangeArrowheads="1" noChangeShapeType="1" noTextEdit="1"/>
          </p:cNvSpPr>
          <p:nvPr/>
        </p:nvSpPr>
        <p:spPr bwMode="auto">
          <a:xfrm>
            <a:off x="3457517" y="12933401"/>
            <a:ext cx="5143536" cy="78104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Arial Black" pitchFamily="34" charset="0"/>
              </a:rPr>
              <a:t>JOSE LUIS</a:t>
            </a:r>
          </a:p>
        </p:txBody>
      </p:sp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1" name="WordArt 23" descr="rainbow"/>
          <p:cNvSpPr>
            <a:spLocks noChangeArrowheads="1" noChangeShapeType="1" noTextEdit="1"/>
          </p:cNvSpPr>
          <p:nvPr/>
        </p:nvSpPr>
        <p:spPr bwMode="auto">
          <a:xfrm>
            <a:off x="2528822" y="3646461"/>
            <a:ext cx="19226212" cy="65992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Arial Black" pitchFamily="34" charset="0"/>
              </a:rPr>
              <a:t>HISTORIA DE UNA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Arial Black" pitchFamily="34" charset="0"/>
              </a:rPr>
              <a:t>VIDA SENCILLA</a:t>
            </a:r>
            <a:endParaRPr lang="es-ES" sz="36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Arial Black" pitchFamily="34" charset="0"/>
            </a:endParaRPr>
          </a:p>
        </p:txBody>
      </p:sp>
      <p:pic>
        <p:nvPicPr>
          <p:cNvPr id="2074" name="Picture 6" descr="0_6e3ba_70425c9_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5682" y="0"/>
            <a:ext cx="3962400" cy="4146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>
    <p:random/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18" name="Picture 2" descr="521358981HqKyPj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214019" name="Picture 3" descr="2910445730034066776sQOXIP_f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214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/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/>
          </a:p>
        </p:txBody>
      </p:sp>
      <p:pic>
        <p:nvPicPr>
          <p:cNvPr id="197636" name="Picture 4" descr="106721001AlfAsF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7637" name="Rectangle 5"/>
          <p:cNvSpPr>
            <a:spLocks noChangeArrowheads="1"/>
          </p:cNvSpPr>
          <p:nvPr/>
        </p:nvSpPr>
        <p:spPr bwMode="auto">
          <a:xfrm>
            <a:off x="3957582" y="881063"/>
            <a:ext cx="17226018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>
                <a:solidFill>
                  <a:schemeClr val="bg1"/>
                </a:solidFill>
              </a:rPr>
              <a:t>He </a:t>
            </a:r>
            <a:r>
              <a:rPr lang="fr-FR" sz="9600" dirty="0" err="1">
                <a:solidFill>
                  <a:schemeClr val="bg1"/>
                </a:solidFill>
              </a:rPr>
              <a:t>aquí</a:t>
            </a:r>
            <a:r>
              <a:rPr lang="fr-FR" sz="9600" dirty="0">
                <a:solidFill>
                  <a:schemeClr val="bg1"/>
                </a:solidFill>
              </a:rPr>
              <a:t> un hombre que </a:t>
            </a:r>
            <a:r>
              <a:rPr lang="fr-FR" sz="9600" dirty="0" err="1">
                <a:solidFill>
                  <a:schemeClr val="bg1"/>
                </a:solidFill>
              </a:rPr>
              <a:t>nació</a:t>
            </a:r>
            <a:r>
              <a:rPr lang="fr-FR" sz="9600" dirty="0">
                <a:solidFill>
                  <a:schemeClr val="bg1"/>
                </a:solidFill>
              </a:rPr>
              <a:t> en </a:t>
            </a:r>
            <a:r>
              <a:rPr lang="fr-FR" sz="9600" dirty="0" err="1">
                <a:solidFill>
                  <a:schemeClr val="bg1"/>
                </a:solidFill>
              </a:rPr>
              <a:t>una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aldea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insignificante</a:t>
            </a:r>
            <a:endParaRPr lang="es-ES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4" name="Picture 2" descr="339334508_8ddca326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07875" name="Rectangle 3"/>
          <p:cNvSpPr>
            <a:spLocks noChangeArrowheads="1"/>
          </p:cNvSpPr>
          <p:nvPr/>
        </p:nvSpPr>
        <p:spPr bwMode="auto">
          <a:xfrm>
            <a:off x="3894138" y="952500"/>
            <a:ext cx="1454943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fr-FR" sz="9600">
                <a:solidFill>
                  <a:schemeClr val="bg1"/>
                </a:solidFill>
              </a:rPr>
              <a:t>Creció en una villa oscura.</a:t>
            </a:r>
            <a:endParaRPr lang="es-ES" sz="9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4" name="Picture 2" descr="106718382yesKbl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87395" name="Rectangle 3"/>
          <p:cNvSpPr>
            <a:spLocks noChangeArrowheads="1"/>
          </p:cNvSpPr>
          <p:nvPr/>
        </p:nvSpPr>
        <p:spPr bwMode="auto">
          <a:xfrm>
            <a:off x="6302375" y="6659563"/>
            <a:ext cx="488950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fr-FR"/>
              <a:t>. </a:t>
            </a:r>
            <a:br>
              <a:rPr lang="fr-FR"/>
            </a:br>
            <a:endParaRPr lang="es-ES"/>
          </a:p>
        </p:txBody>
      </p:sp>
      <p:sp>
        <p:nvSpPr>
          <p:cNvPr id="187396" name="Rectangle 4"/>
          <p:cNvSpPr>
            <a:spLocks noChangeArrowheads="1"/>
          </p:cNvSpPr>
          <p:nvPr/>
        </p:nvSpPr>
        <p:spPr bwMode="auto">
          <a:xfrm>
            <a:off x="5672094" y="931817"/>
            <a:ext cx="15730571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fr-FR" sz="8800" dirty="0">
                <a:solidFill>
                  <a:schemeClr val="bg1"/>
                </a:solidFill>
              </a:rPr>
              <a:t>Durante </a:t>
            </a:r>
            <a:r>
              <a:rPr lang="fr-FR" sz="8800" dirty="0" err="1">
                <a:solidFill>
                  <a:schemeClr val="bg1"/>
                </a:solidFill>
              </a:rPr>
              <a:t>tres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años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fue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predicador</a:t>
            </a:r>
            <a:r>
              <a:rPr lang="fr-FR" sz="8800" dirty="0">
                <a:solidFill>
                  <a:schemeClr val="bg1"/>
                </a:solidFill>
              </a:rPr>
              <a:t> ambulante</a:t>
            </a: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301" name="Picture 5" descr="106721655JZwITZ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83299" name="Picture 3">
            <a:hlinkClick r:id="" action="ppaction://ole?verb=0"/>
          </p:cNvPr>
          <p:cNvPicPr>
            <a:picLocks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66725" y="14722475"/>
            <a:ext cx="792163" cy="368300"/>
          </a:xfrm>
          <a:ln/>
        </p:spPr>
      </p:pic>
      <p:sp>
        <p:nvSpPr>
          <p:cNvPr id="183300" name="Rectangle 4"/>
          <p:cNvSpPr>
            <a:spLocks noChangeArrowheads="1"/>
          </p:cNvSpPr>
          <p:nvPr/>
        </p:nvSpPr>
        <p:spPr bwMode="auto">
          <a:xfrm>
            <a:off x="1671566" y="717503"/>
            <a:ext cx="14403391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fr-FR" sz="8800" dirty="0" err="1">
                <a:solidFill>
                  <a:schemeClr val="bg1"/>
                </a:solidFill>
              </a:rPr>
              <a:t>Trabajó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hasta</a:t>
            </a:r>
            <a:r>
              <a:rPr lang="fr-FR" sz="8800" dirty="0">
                <a:solidFill>
                  <a:schemeClr val="bg1"/>
                </a:solidFill>
              </a:rPr>
              <a:t> los 30 </a:t>
            </a:r>
            <a:r>
              <a:rPr lang="fr-FR" sz="8800" dirty="0" err="1">
                <a:solidFill>
                  <a:schemeClr val="bg1"/>
                </a:solidFill>
              </a:rPr>
              <a:t>años</a:t>
            </a:r>
            <a:r>
              <a:rPr lang="fr-FR" sz="8800" dirty="0">
                <a:solidFill>
                  <a:schemeClr val="bg1"/>
                </a:solidFill>
              </a:rPr>
              <a:t> en </a:t>
            </a:r>
            <a:r>
              <a:rPr lang="fr-FR" sz="8800" dirty="0" err="1">
                <a:solidFill>
                  <a:schemeClr val="bg1"/>
                </a:solidFill>
              </a:rPr>
              <a:t>una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carpintería</a:t>
            </a:r>
            <a:r>
              <a:rPr lang="fr-FR" sz="8800" dirty="0">
                <a:solidFill>
                  <a:schemeClr val="bg1"/>
                </a:solidFill>
              </a:rPr>
              <a:t>.</a:t>
            </a:r>
            <a:br>
              <a:rPr lang="fr-FR" sz="8800" dirty="0">
                <a:solidFill>
                  <a:schemeClr val="bg1"/>
                </a:solidFill>
              </a:rPr>
            </a:b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22" name="Picture 2" descr="346351451epDHpg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8" name="Picture 2" descr="106718046EVlsNB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88420" name="Rectangle 4"/>
          <p:cNvSpPr>
            <a:spLocks noGrp="1" noChangeArrowheads="1"/>
          </p:cNvSpPr>
          <p:nvPr>
            <p:ph type="title"/>
          </p:nvPr>
        </p:nvSpPr>
        <p:spPr>
          <a:xfrm>
            <a:off x="1374775" y="11698288"/>
            <a:ext cx="20853400" cy="3024187"/>
          </a:xfrm>
        </p:spPr>
        <p:txBody>
          <a:bodyPr/>
          <a:lstStyle/>
          <a:p>
            <a:r>
              <a:rPr lang="fr-FR" sz="9600">
                <a:solidFill>
                  <a:schemeClr val="bg1"/>
                </a:solidFill>
              </a:rPr>
              <a:t>Nunca escribió un libro. </a:t>
            </a:r>
            <a:br>
              <a:rPr lang="fr-FR" sz="9600">
                <a:solidFill>
                  <a:schemeClr val="bg1"/>
                </a:solidFill>
              </a:rPr>
            </a:br>
            <a:endParaRPr lang="es-ES" sz="9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Picture 2" descr="106718724SLByDM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89443" name="Rectangle 3"/>
          <p:cNvSpPr>
            <a:spLocks noChangeArrowheads="1"/>
          </p:cNvSpPr>
          <p:nvPr/>
        </p:nvSpPr>
        <p:spPr bwMode="auto">
          <a:xfrm>
            <a:off x="885748" y="12511088"/>
            <a:ext cx="22321837" cy="221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fr-FR" sz="9600" dirty="0" err="1">
                <a:solidFill>
                  <a:schemeClr val="bg1"/>
                </a:solidFill>
              </a:rPr>
              <a:t>Nunca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tuvo</a:t>
            </a:r>
            <a:r>
              <a:rPr lang="fr-FR" sz="9600" dirty="0">
                <a:solidFill>
                  <a:schemeClr val="bg1"/>
                </a:solidFill>
              </a:rPr>
              <a:t> un </a:t>
            </a:r>
            <a:r>
              <a:rPr lang="fr-FR" sz="9600" dirty="0" err="1">
                <a:solidFill>
                  <a:schemeClr val="bg1"/>
                </a:solidFill>
              </a:rPr>
              <a:t>puesto</a:t>
            </a:r>
            <a:r>
              <a:rPr lang="fr-FR" sz="9600" dirty="0">
                <a:solidFill>
                  <a:schemeClr val="bg1"/>
                </a:solidFill>
              </a:rPr>
              <a:t> de </a:t>
            </a:r>
            <a:r>
              <a:rPr lang="fr-FR" sz="9600" dirty="0" err="1">
                <a:solidFill>
                  <a:schemeClr val="bg1"/>
                </a:solidFill>
              </a:rPr>
              <a:t>importancia</a:t>
            </a:r>
            <a:r>
              <a:rPr lang="fr-FR" sz="9600" dirty="0">
                <a:solidFill>
                  <a:schemeClr val="bg1"/>
                </a:solidFill>
              </a:rPr>
              <a:t>.</a:t>
            </a:r>
            <a:r>
              <a:rPr lang="fr-FR" dirty="0">
                <a:solidFill>
                  <a:schemeClr val="bg1"/>
                </a:solidFill>
              </a:rPr>
              <a:t> </a:t>
            </a:r>
            <a:br>
              <a:rPr lang="fr-FR" dirty="0">
                <a:solidFill>
                  <a:schemeClr val="bg1"/>
                </a:solidFill>
              </a:rPr>
            </a:b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466" name="Picture 2" descr="106718568efUvNi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0467" name="Rectangle 3"/>
          <p:cNvSpPr>
            <a:spLocks noGrp="1" noChangeArrowheads="1"/>
          </p:cNvSpPr>
          <p:nvPr>
            <p:ph type="title"/>
          </p:nvPr>
        </p:nvSpPr>
        <p:spPr>
          <a:xfrm>
            <a:off x="1589088" y="11536363"/>
            <a:ext cx="21396325" cy="2452687"/>
          </a:xfrm>
        </p:spPr>
        <p:txBody>
          <a:bodyPr/>
          <a:lstStyle/>
          <a:p>
            <a:r>
              <a:rPr lang="fr-FR">
                <a:solidFill>
                  <a:schemeClr val="bg1"/>
                </a:solidFill>
              </a:rPr>
              <a:t>No formó una familia.</a:t>
            </a: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490" name="Picture 2" descr="106719455OFjsBr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8574088" y="520700"/>
            <a:ext cx="12990512" cy="221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fr-FR" sz="9600">
                <a:solidFill>
                  <a:schemeClr val="bg1"/>
                </a:solidFill>
              </a:rPr>
              <a:t>No fue a la universidad.</a:t>
            </a:r>
            <a:r>
              <a:rPr lang="fr-FR"/>
              <a:t/>
            </a:r>
            <a:br>
              <a:rPr lang="fr-FR"/>
            </a:br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 descr="240858099moqAQA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4757738" y="1384300"/>
            <a:ext cx="16057562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fr-FR" sz="9600">
                <a:solidFill>
                  <a:schemeClr val="bg1"/>
                </a:solidFill>
              </a:rPr>
              <a:t/>
            </a:r>
            <a:br>
              <a:rPr lang="fr-FR" sz="9600">
                <a:solidFill>
                  <a:schemeClr val="bg1"/>
                </a:solidFill>
              </a:rPr>
            </a:br>
            <a:endParaRPr lang="es-ES" sz="9600">
              <a:solidFill>
                <a:schemeClr val="bg1"/>
              </a:solidFill>
            </a:endParaRPr>
          </a:p>
        </p:txBody>
      </p:sp>
      <p:sp>
        <p:nvSpPr>
          <p:cNvPr id="185350" name="Rectangle 6"/>
          <p:cNvSpPr>
            <a:spLocks noChangeArrowheads="1"/>
          </p:cNvSpPr>
          <p:nvPr/>
        </p:nvSpPr>
        <p:spPr bwMode="auto">
          <a:xfrm>
            <a:off x="4314772" y="788941"/>
            <a:ext cx="16497351" cy="5186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 err="1">
                <a:solidFill>
                  <a:schemeClr val="bg1"/>
                </a:solidFill>
              </a:rPr>
              <a:t>Nunca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viajó</a:t>
            </a:r>
            <a:r>
              <a:rPr lang="fr-FR" sz="9600" dirty="0">
                <a:solidFill>
                  <a:schemeClr val="bg1"/>
                </a:solidFill>
              </a:rPr>
              <a:t> a </a:t>
            </a:r>
            <a:r>
              <a:rPr lang="fr-FR" sz="9600" dirty="0" err="1">
                <a:solidFill>
                  <a:schemeClr val="bg1"/>
                </a:solidFill>
              </a:rPr>
              <a:t>más</a:t>
            </a:r>
            <a:r>
              <a:rPr lang="fr-FR" sz="9600" dirty="0">
                <a:solidFill>
                  <a:schemeClr val="bg1"/>
                </a:solidFill>
              </a:rPr>
              <a:t> de </a:t>
            </a:r>
            <a:r>
              <a:rPr lang="fr-FR" sz="9600" dirty="0" err="1">
                <a:solidFill>
                  <a:schemeClr val="bg1"/>
                </a:solidFill>
              </a:rPr>
              <a:t>trescientos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kilómetros</a:t>
            </a:r>
            <a:r>
              <a:rPr lang="fr-FR" sz="9600" dirty="0">
                <a:solidFill>
                  <a:schemeClr val="bg1"/>
                </a:solidFill>
              </a:rPr>
              <a:t> de su </a:t>
            </a:r>
            <a:r>
              <a:rPr lang="fr-FR" sz="9600" dirty="0" err="1">
                <a:solidFill>
                  <a:schemeClr val="bg1"/>
                </a:solidFill>
              </a:rPr>
              <a:t>ciudad</a:t>
            </a:r>
            <a:r>
              <a:rPr lang="fr-FR" sz="9600" dirty="0">
                <a:solidFill>
                  <a:schemeClr val="bg1"/>
                </a:solidFill>
              </a:rPr>
              <a:t> natal.</a:t>
            </a:r>
            <a:r>
              <a:rPr lang="fr-FR" dirty="0"/>
              <a:t> </a:t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0" name="Picture 2" descr="528375308dcTDzP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8" name="Picture 4" descr="106719515aPGVFf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21189" name="Rectangle 5"/>
          <p:cNvSpPr>
            <a:spLocks noChangeArrowheads="1"/>
          </p:cNvSpPr>
          <p:nvPr/>
        </p:nvSpPr>
        <p:spPr bwMode="auto">
          <a:xfrm>
            <a:off x="1374775" y="11322050"/>
            <a:ext cx="22399625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8800">
                <a:solidFill>
                  <a:schemeClr val="bg1"/>
                </a:solidFill>
              </a:rPr>
              <a:t>No hizo ninguna de las cosas que generalmente acompañan a los "grandes".</a:t>
            </a:r>
            <a:endParaRPr lang="es-ES" sz="88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 descr="240857950dMDpEX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2711450" y="404813"/>
            <a:ext cx="18537238" cy="314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pPr defTabSz="2200275"/>
            <a:r>
              <a:rPr lang="fr-FR" sz="9600">
                <a:solidFill>
                  <a:schemeClr val="bg1"/>
                </a:solidFill>
              </a:rPr>
              <a:t>Nunca puso sus pies en lo que</a:t>
            </a:r>
            <a:r>
              <a:rPr lang="fr-FR" sz="9600"/>
              <a:t> </a:t>
            </a:r>
            <a:r>
              <a:rPr lang="fr-FR" sz="9600">
                <a:solidFill>
                  <a:schemeClr val="bg1"/>
                </a:solidFill>
              </a:rPr>
              <a:t>consideraríamos una gran ciudad</a:t>
            </a:r>
            <a:endParaRPr lang="es-ES" sz="9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2" name="Picture 2" descr="106719913FIBRgo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4563" name="Rectangle 3"/>
          <p:cNvSpPr>
            <a:spLocks noGrp="1" noChangeArrowheads="1"/>
          </p:cNvSpPr>
          <p:nvPr>
            <p:ph type="title"/>
          </p:nvPr>
        </p:nvSpPr>
        <p:spPr>
          <a:xfrm>
            <a:off x="-828764" y="-5569041"/>
            <a:ext cx="25561926" cy="16937038"/>
          </a:xfrm>
        </p:spPr>
        <p:txBody>
          <a:bodyPr/>
          <a:lstStyle/>
          <a:p>
            <a:r>
              <a:rPr lang="fr-FR" sz="9600" dirty="0">
                <a:solidFill>
                  <a:schemeClr val="bg1"/>
                </a:solidFill>
              </a:rPr>
              <a:t>La </a:t>
            </a:r>
            <a:r>
              <a:rPr lang="fr-FR" sz="9600" dirty="0" err="1">
                <a:solidFill>
                  <a:schemeClr val="bg1"/>
                </a:solidFill>
              </a:rPr>
              <a:t>opinión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popular</a:t>
            </a:r>
            <a:r>
              <a:rPr lang="fr-FR" sz="9600" dirty="0">
                <a:solidFill>
                  <a:schemeClr val="bg1"/>
                </a:solidFill>
              </a:rPr>
              <a:t> se </a:t>
            </a:r>
            <a:r>
              <a:rPr lang="fr-FR" sz="9600" dirty="0" smtClean="0">
                <a:solidFill>
                  <a:schemeClr val="bg1"/>
                </a:solidFill>
              </a:rPr>
              <a:t/>
            </a:r>
            <a:br>
              <a:rPr lang="fr-FR" sz="9600" dirty="0" smtClean="0">
                <a:solidFill>
                  <a:schemeClr val="bg1"/>
                </a:solidFill>
              </a:rPr>
            </a:br>
            <a:r>
              <a:rPr lang="fr-FR" sz="9600" dirty="0" err="1" smtClean="0">
                <a:solidFill>
                  <a:schemeClr val="bg1"/>
                </a:solidFill>
              </a:rPr>
              <a:t>puso</a:t>
            </a:r>
            <a:r>
              <a:rPr lang="fr-FR" sz="9600" dirty="0" smtClean="0">
                <a:solidFill>
                  <a:schemeClr val="bg1"/>
                </a:solidFill>
              </a:rPr>
              <a:t> </a:t>
            </a:r>
            <a:r>
              <a:rPr lang="fr-FR" sz="9600" dirty="0">
                <a:solidFill>
                  <a:schemeClr val="bg1"/>
                </a:solidFill>
              </a:rPr>
              <a:t>en contra </a:t>
            </a:r>
            <a:r>
              <a:rPr lang="fr-FR" sz="9600" dirty="0" err="1">
                <a:solidFill>
                  <a:schemeClr val="bg1"/>
                </a:solidFill>
              </a:rPr>
              <a:t>suya</a:t>
            </a:r>
            <a:r>
              <a:rPr lang="fr-FR" sz="9600" dirty="0">
                <a:solidFill>
                  <a:schemeClr val="bg1"/>
                </a:solidFill>
              </a:rPr>
              <a:t>.</a:t>
            </a:r>
            <a:r>
              <a:rPr lang="fr-FR" dirty="0">
                <a:solidFill>
                  <a:schemeClr val="tx1"/>
                </a:solidFill>
              </a:rPr>
              <a:t> </a:t>
            </a:r>
            <a:br>
              <a:rPr lang="fr-FR" dirty="0">
                <a:solidFill>
                  <a:schemeClr val="tx1"/>
                </a:solidFill>
              </a:rPr>
            </a:b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6" name="Picture 2" descr="106720604jUoXWC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5587" name="Rectangle 3"/>
          <p:cNvSpPr>
            <a:spLocks noChangeArrowheads="1"/>
          </p:cNvSpPr>
          <p:nvPr/>
        </p:nvSpPr>
        <p:spPr bwMode="auto">
          <a:xfrm>
            <a:off x="1230313" y="11322050"/>
            <a:ext cx="21086762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8800">
                <a:solidFill>
                  <a:schemeClr val="bg1"/>
                </a:solidFill>
              </a:rPr>
              <a:t>Sus amigos huyeron. Uno de ellos lo traicionó. Fue entregado a sus enemigos</a:t>
            </a:r>
            <a:endParaRPr lang="es-ES" sz="88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106720858GfLodg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6613" name="Rectangle 5"/>
          <p:cNvSpPr>
            <a:spLocks noChangeArrowheads="1"/>
          </p:cNvSpPr>
          <p:nvPr/>
        </p:nvSpPr>
        <p:spPr bwMode="auto">
          <a:xfrm>
            <a:off x="233363" y="11464925"/>
            <a:ext cx="23541037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9600" dirty="0" err="1">
                <a:solidFill>
                  <a:schemeClr val="bg1"/>
                </a:solidFill>
              </a:rPr>
              <a:t>Tuvo</a:t>
            </a:r>
            <a:r>
              <a:rPr lang="fr-FR" sz="9600" dirty="0">
                <a:solidFill>
                  <a:schemeClr val="bg1"/>
                </a:solidFill>
              </a:rPr>
              <a:t> que </a:t>
            </a:r>
            <a:r>
              <a:rPr lang="fr-FR" sz="9600" dirty="0" err="1">
                <a:solidFill>
                  <a:schemeClr val="bg1"/>
                </a:solidFill>
              </a:rPr>
              <a:t>soportar</a:t>
            </a:r>
            <a:r>
              <a:rPr lang="fr-FR" sz="9600" dirty="0">
                <a:solidFill>
                  <a:schemeClr val="bg1"/>
                </a:solidFill>
              </a:rPr>
              <a:t> la </a:t>
            </a:r>
            <a:r>
              <a:rPr lang="fr-FR" sz="9600" dirty="0" err="1">
                <a:solidFill>
                  <a:schemeClr val="bg1"/>
                </a:solidFill>
              </a:rPr>
              <a:t>farsa</a:t>
            </a:r>
            <a:r>
              <a:rPr lang="fr-FR" sz="9600" dirty="0">
                <a:solidFill>
                  <a:schemeClr val="bg1"/>
                </a:solidFill>
              </a:rPr>
              <a:t> de </a:t>
            </a:r>
            <a:endParaRPr lang="fr-FR" sz="9600" dirty="0" smtClean="0">
              <a:solidFill>
                <a:schemeClr val="bg1"/>
              </a:solidFill>
            </a:endParaRPr>
          </a:p>
          <a:p>
            <a:pPr algn="ctr" defTabSz="2209800"/>
            <a:r>
              <a:rPr lang="fr-FR" sz="9600" dirty="0" smtClean="0">
                <a:solidFill>
                  <a:schemeClr val="bg1"/>
                </a:solidFill>
              </a:rPr>
              <a:t>un </a:t>
            </a:r>
            <a:r>
              <a:rPr lang="fr-FR" sz="9600" dirty="0" err="1">
                <a:solidFill>
                  <a:schemeClr val="bg1"/>
                </a:solidFill>
              </a:rPr>
              <a:t>proceso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judicial</a:t>
            </a:r>
            <a:r>
              <a:rPr lang="fr-FR" sz="9600" dirty="0">
                <a:solidFill>
                  <a:schemeClr val="bg1"/>
                </a:solidFill>
              </a:rPr>
              <a:t>.</a:t>
            </a:r>
            <a:r>
              <a:rPr lang="fr-FR" sz="9600" dirty="0"/>
              <a:t> </a:t>
            </a:r>
            <a:br>
              <a:rPr lang="fr-FR" sz="9600" dirty="0"/>
            </a:br>
            <a:endParaRPr lang="es-ES" sz="9600" dirty="0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8" name="Picture 2" descr="106719600NUdQQb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1157288" y="881063"/>
            <a:ext cx="21313775" cy="367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9600" dirty="0">
                <a:solidFill>
                  <a:schemeClr val="bg1"/>
                </a:solidFill>
              </a:rPr>
              <a:t>No </a:t>
            </a:r>
            <a:r>
              <a:rPr lang="fr-FR" sz="9600" dirty="0" err="1">
                <a:solidFill>
                  <a:schemeClr val="bg1"/>
                </a:solidFill>
              </a:rPr>
              <a:t>tuvo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más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credenciales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endParaRPr lang="fr-FR" sz="9600" dirty="0" smtClean="0">
              <a:solidFill>
                <a:schemeClr val="bg1"/>
              </a:solidFill>
            </a:endParaRPr>
          </a:p>
          <a:p>
            <a:pPr algn="ctr" defTabSz="2209800"/>
            <a:r>
              <a:rPr lang="fr-FR" sz="9600" dirty="0" smtClean="0">
                <a:solidFill>
                  <a:schemeClr val="bg1"/>
                </a:solidFill>
              </a:rPr>
              <a:t>que </a:t>
            </a:r>
            <a:r>
              <a:rPr lang="fr-FR" sz="9600" dirty="0">
                <a:solidFill>
                  <a:schemeClr val="bg1"/>
                </a:solidFill>
              </a:rPr>
              <a:t>su </a:t>
            </a:r>
            <a:r>
              <a:rPr lang="fr-FR" sz="9600" dirty="0" err="1">
                <a:solidFill>
                  <a:schemeClr val="bg1"/>
                </a:solidFill>
              </a:rPr>
              <a:t>propia</a:t>
            </a:r>
            <a:r>
              <a:rPr lang="fr-FR" sz="9600" dirty="0">
                <a:solidFill>
                  <a:schemeClr val="bg1"/>
                </a:solidFill>
              </a:rPr>
              <a:t> persona</a:t>
            </a:r>
            <a:r>
              <a:rPr lang="fr-FR" dirty="0"/>
              <a:t>.</a:t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898" name="Picture 2" descr="346347373KuFWNj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 descr="106738423SacaMX_p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3100326" y="11147451"/>
            <a:ext cx="1600522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>
                <a:solidFill>
                  <a:schemeClr val="bg1"/>
                </a:solidFill>
              </a:rPr>
              <a:t>Lo </a:t>
            </a:r>
            <a:r>
              <a:rPr lang="fr-FR" sz="9600" dirty="0" err="1">
                <a:solidFill>
                  <a:schemeClr val="bg1"/>
                </a:solidFill>
              </a:rPr>
              <a:t>asesinaron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clavándolo</a:t>
            </a:r>
            <a:r>
              <a:rPr lang="fr-FR" sz="9600" dirty="0">
                <a:solidFill>
                  <a:schemeClr val="bg1"/>
                </a:solidFill>
              </a:rPr>
              <a:t> en </a:t>
            </a:r>
            <a:r>
              <a:rPr lang="fr-FR" sz="9600" dirty="0" err="1">
                <a:solidFill>
                  <a:schemeClr val="bg1"/>
                </a:solidFill>
              </a:rPr>
              <a:t>una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cruz</a:t>
            </a:r>
            <a:r>
              <a:rPr lang="fr-FR" sz="9600" dirty="0">
                <a:solidFill>
                  <a:schemeClr val="bg1"/>
                </a:solidFill>
              </a:rPr>
              <a:t>, entre dos </a:t>
            </a:r>
            <a:r>
              <a:rPr lang="fr-FR" sz="9600" dirty="0" err="1">
                <a:solidFill>
                  <a:schemeClr val="bg1"/>
                </a:solidFill>
              </a:rPr>
              <a:t>ladrones</a:t>
            </a:r>
            <a:r>
              <a:rPr lang="fr-FR" dirty="0"/>
              <a:t>.</a:t>
            </a:r>
            <a:endParaRPr lang="es-ES" sz="9600" dirty="0"/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/>
          </a:p>
        </p:txBody>
      </p:sp>
      <p:pic>
        <p:nvPicPr>
          <p:cNvPr id="218116" name="Picture 4" descr="2561585860080268973bsdHmA_p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02" name="Picture 2" descr="339327680_e0ffa4407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2243070" y="1003255"/>
            <a:ext cx="1822297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>
                <a:solidFill>
                  <a:schemeClr val="bg1"/>
                </a:solidFill>
              </a:rPr>
              <a:t>Lo </a:t>
            </a:r>
            <a:r>
              <a:rPr lang="fr-FR" sz="9600" dirty="0" err="1">
                <a:solidFill>
                  <a:schemeClr val="bg1"/>
                </a:solidFill>
              </a:rPr>
              <a:t>sepultaron</a:t>
            </a:r>
            <a:r>
              <a:rPr lang="fr-FR" sz="9600" dirty="0">
                <a:solidFill>
                  <a:schemeClr val="bg1"/>
                </a:solidFill>
              </a:rPr>
              <a:t> en </a:t>
            </a:r>
            <a:r>
              <a:rPr lang="fr-FR" sz="9600" dirty="0" err="1">
                <a:solidFill>
                  <a:schemeClr val="bg1"/>
                </a:solidFill>
              </a:rPr>
              <a:t>una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tumba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prestada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por</a:t>
            </a:r>
            <a:r>
              <a:rPr lang="fr-FR" sz="9600" dirty="0">
                <a:solidFill>
                  <a:schemeClr val="bg1"/>
                </a:solidFill>
              </a:rPr>
              <a:t> la </a:t>
            </a:r>
            <a:r>
              <a:rPr lang="fr-FR" sz="9600" dirty="0" err="1">
                <a:solidFill>
                  <a:schemeClr val="bg1"/>
                </a:solidFill>
              </a:rPr>
              <a:t>compasión</a:t>
            </a:r>
            <a:r>
              <a:rPr lang="fr-FR" sz="9600" dirty="0">
                <a:solidFill>
                  <a:schemeClr val="bg1"/>
                </a:solidFill>
              </a:rPr>
              <a:t> de un amigo</a:t>
            </a:r>
            <a:endParaRPr lang="es-ES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9" name="Picture 7" descr="2910445730034066776sQOXIP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02757" name="Rectangle 5"/>
          <p:cNvSpPr>
            <a:spLocks noChangeArrowheads="1"/>
          </p:cNvSpPr>
          <p:nvPr/>
        </p:nvSpPr>
        <p:spPr bwMode="auto">
          <a:xfrm>
            <a:off x="2385946" y="449263"/>
            <a:ext cx="18859631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 err="1">
                <a:solidFill>
                  <a:schemeClr val="bg1"/>
                </a:solidFill>
              </a:rPr>
              <a:t>Mientras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agonizaba</a:t>
            </a:r>
            <a:r>
              <a:rPr lang="fr-FR" sz="8800" dirty="0">
                <a:solidFill>
                  <a:schemeClr val="bg1"/>
                </a:solidFill>
              </a:rPr>
              <a:t>, los </a:t>
            </a:r>
            <a:r>
              <a:rPr lang="fr-FR" sz="8800" dirty="0" err="1">
                <a:solidFill>
                  <a:schemeClr val="bg1"/>
                </a:solidFill>
              </a:rPr>
              <a:t>encargados</a:t>
            </a:r>
            <a:r>
              <a:rPr lang="fr-FR" sz="8800" dirty="0">
                <a:solidFill>
                  <a:schemeClr val="bg1"/>
                </a:solidFill>
              </a:rPr>
              <a:t> de su </a:t>
            </a:r>
            <a:r>
              <a:rPr lang="fr-FR" sz="8800" dirty="0" err="1">
                <a:solidFill>
                  <a:schemeClr val="bg1"/>
                </a:solidFill>
              </a:rPr>
              <a:t>ejecución</a:t>
            </a:r>
            <a:r>
              <a:rPr lang="fr-FR" sz="8800" dirty="0">
                <a:solidFill>
                  <a:schemeClr val="bg1"/>
                </a:solidFill>
              </a:rPr>
              <a:t> se </a:t>
            </a:r>
            <a:r>
              <a:rPr lang="fr-FR" sz="8800" dirty="0" err="1">
                <a:solidFill>
                  <a:schemeClr val="bg1"/>
                </a:solidFill>
              </a:rPr>
              <a:t>disputaron</a:t>
            </a:r>
            <a:r>
              <a:rPr lang="fr-FR" sz="8800" dirty="0">
                <a:solidFill>
                  <a:schemeClr val="bg1"/>
                </a:solidFill>
              </a:rPr>
              <a:t> la </a:t>
            </a:r>
            <a:r>
              <a:rPr lang="fr-FR" sz="8800" dirty="0" err="1">
                <a:solidFill>
                  <a:schemeClr val="bg1"/>
                </a:solidFill>
              </a:rPr>
              <a:t>única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cosa</a:t>
            </a:r>
            <a:r>
              <a:rPr lang="fr-FR" sz="8800" dirty="0">
                <a:solidFill>
                  <a:schemeClr val="bg1"/>
                </a:solidFill>
              </a:rPr>
              <a:t> que </a:t>
            </a:r>
            <a:r>
              <a:rPr lang="fr-FR" sz="8800" dirty="0" err="1">
                <a:solidFill>
                  <a:schemeClr val="bg1"/>
                </a:solidFill>
              </a:rPr>
              <a:t>fue</a:t>
            </a:r>
            <a:r>
              <a:rPr lang="fr-FR" sz="8800" dirty="0">
                <a:solidFill>
                  <a:schemeClr val="bg1"/>
                </a:solidFill>
              </a:rPr>
              <a:t> de su</a:t>
            </a:r>
            <a:br>
              <a:rPr lang="fr-FR" sz="8800" dirty="0">
                <a:solidFill>
                  <a:schemeClr val="bg1"/>
                </a:solidFill>
              </a:rPr>
            </a:br>
            <a:r>
              <a:rPr lang="fr-FR" sz="8800" dirty="0" err="1">
                <a:solidFill>
                  <a:schemeClr val="bg1"/>
                </a:solidFill>
              </a:rPr>
              <a:t>propiedad</a:t>
            </a:r>
            <a:r>
              <a:rPr lang="fr-FR" sz="8800" dirty="0">
                <a:solidFill>
                  <a:schemeClr val="bg1"/>
                </a:solidFill>
              </a:rPr>
              <a:t>: </a:t>
            </a:r>
            <a:r>
              <a:rPr lang="fr-FR" sz="8800" dirty="0" err="1">
                <a:solidFill>
                  <a:schemeClr val="bg1"/>
                </a:solidFill>
              </a:rPr>
              <a:t>una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túnica</a:t>
            </a:r>
            <a:r>
              <a:rPr lang="fr-FR" sz="8800" dirty="0">
                <a:solidFill>
                  <a:schemeClr val="bg1"/>
                </a:solidFill>
              </a:rPr>
              <a:t>. </a:t>
            </a:r>
            <a:br>
              <a:rPr lang="fr-FR" sz="8800" dirty="0">
                <a:solidFill>
                  <a:schemeClr val="bg1"/>
                </a:solidFill>
              </a:rPr>
            </a:b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1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6" name="Picture 2" descr="2255249920080268973OwtSDu_p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Picture 2" descr="240859751LErqTF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03779" name="Rectangle 3"/>
          <p:cNvSpPr>
            <a:spLocks noChangeArrowheads="1"/>
          </p:cNvSpPr>
          <p:nvPr/>
        </p:nvSpPr>
        <p:spPr bwMode="auto">
          <a:xfrm>
            <a:off x="1743004" y="860379"/>
            <a:ext cx="18021346" cy="367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fr-FR" sz="9600" dirty="0" err="1">
                <a:solidFill>
                  <a:schemeClr val="bg1"/>
                </a:solidFill>
              </a:rPr>
              <a:t>Según</a:t>
            </a:r>
            <a:r>
              <a:rPr lang="fr-FR" sz="9600" dirty="0">
                <a:solidFill>
                  <a:schemeClr val="bg1"/>
                </a:solidFill>
              </a:rPr>
              <a:t> las "</a:t>
            </a:r>
            <a:r>
              <a:rPr lang="fr-FR" sz="9600" dirty="0" err="1">
                <a:solidFill>
                  <a:schemeClr val="bg1"/>
                </a:solidFill>
              </a:rPr>
              <a:t>normas</a:t>
            </a:r>
            <a:r>
              <a:rPr lang="fr-FR" sz="9600" dirty="0">
                <a:solidFill>
                  <a:schemeClr val="bg1"/>
                </a:solidFill>
              </a:rPr>
              <a:t> sociales", su vida </a:t>
            </a:r>
            <a:r>
              <a:rPr lang="fr-FR" sz="9600" dirty="0" err="1">
                <a:solidFill>
                  <a:schemeClr val="bg1"/>
                </a:solidFill>
              </a:rPr>
              <a:t>fue</a:t>
            </a:r>
            <a:r>
              <a:rPr lang="fr-FR" sz="9600" dirty="0">
                <a:solidFill>
                  <a:schemeClr val="bg1"/>
                </a:solidFill>
              </a:rPr>
              <a:t> un </a:t>
            </a:r>
            <a:r>
              <a:rPr lang="fr-FR" sz="9600" dirty="0" err="1">
                <a:solidFill>
                  <a:schemeClr val="bg1"/>
                </a:solidFill>
              </a:rPr>
              <a:t>fracaso</a:t>
            </a:r>
            <a:r>
              <a:rPr lang="fr-FR" sz="9600" dirty="0">
                <a:solidFill>
                  <a:schemeClr val="bg1"/>
                </a:solidFill>
              </a:rPr>
              <a:t> total</a:t>
            </a:r>
            <a:r>
              <a:rPr lang="fr-FR" dirty="0"/>
              <a:t>.</a:t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61" name="Picture 5" descr="240859588blgdAx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8663" name="Rectangle 7"/>
          <p:cNvSpPr>
            <a:spLocks noChangeArrowheads="1"/>
          </p:cNvSpPr>
          <p:nvPr/>
        </p:nvSpPr>
        <p:spPr bwMode="auto">
          <a:xfrm>
            <a:off x="1100062" y="574627"/>
            <a:ext cx="21020156" cy="411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>
                <a:solidFill>
                  <a:schemeClr val="bg1"/>
                </a:solidFill>
              </a:rPr>
              <a:t>Han </a:t>
            </a:r>
            <a:r>
              <a:rPr lang="fr-FR" sz="8800" dirty="0" err="1">
                <a:solidFill>
                  <a:schemeClr val="bg1"/>
                </a:solidFill>
              </a:rPr>
              <a:t>pasado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casi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veinte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siglos</a:t>
            </a:r>
            <a:r>
              <a:rPr lang="fr-FR" sz="8800" dirty="0">
                <a:solidFill>
                  <a:schemeClr val="bg1"/>
                </a:solidFill>
              </a:rPr>
              <a:t> y </a:t>
            </a:r>
            <a:r>
              <a:rPr lang="fr-FR" sz="8800" dirty="0" err="1">
                <a:solidFill>
                  <a:schemeClr val="bg1"/>
                </a:solidFill>
              </a:rPr>
              <a:t>hoy</a:t>
            </a:r>
            <a:r>
              <a:rPr lang="fr-FR" sz="8800" dirty="0">
                <a:solidFill>
                  <a:schemeClr val="bg1"/>
                </a:solidFill>
              </a:rPr>
              <a:t> </a:t>
            </a:r>
            <a:r>
              <a:rPr lang="fr-FR" sz="8800" dirty="0" err="1">
                <a:solidFill>
                  <a:schemeClr val="bg1"/>
                </a:solidFill>
              </a:rPr>
              <a:t>Él</a:t>
            </a:r>
            <a:r>
              <a:rPr lang="fr-FR" sz="8800" dirty="0">
                <a:solidFill>
                  <a:schemeClr val="bg1"/>
                </a:solidFill>
              </a:rPr>
              <a:t> es la </a:t>
            </a:r>
            <a:r>
              <a:rPr lang="fr-FR" sz="8800" dirty="0" err="1">
                <a:solidFill>
                  <a:schemeClr val="bg1"/>
                </a:solidFill>
              </a:rPr>
              <a:t>pieza</a:t>
            </a:r>
            <a:r>
              <a:rPr lang="fr-FR" sz="8800" dirty="0">
                <a:solidFill>
                  <a:schemeClr val="bg1"/>
                </a:solidFill>
              </a:rPr>
              <a:t> central en el "</a:t>
            </a:r>
            <a:r>
              <a:rPr lang="fr-FR" sz="8800" dirty="0" err="1">
                <a:solidFill>
                  <a:schemeClr val="bg1"/>
                </a:solidFill>
              </a:rPr>
              <a:t>ajedrez</a:t>
            </a:r>
            <a:r>
              <a:rPr lang="fr-FR" sz="8800" dirty="0">
                <a:solidFill>
                  <a:schemeClr val="bg1"/>
                </a:solidFill>
              </a:rPr>
              <a:t>" de la historia </a:t>
            </a:r>
            <a:r>
              <a:rPr lang="fr-FR" sz="8800" dirty="0" err="1">
                <a:solidFill>
                  <a:schemeClr val="bg1"/>
                </a:solidFill>
              </a:rPr>
              <a:t>humana</a:t>
            </a: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2" name="Picture 2" descr="528367133NFtmLb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6" name="Picture 2" descr="240858917QAXbnk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00709" name="Rectangle 5"/>
          <p:cNvSpPr>
            <a:spLocks noChangeArrowheads="1"/>
          </p:cNvSpPr>
          <p:nvPr/>
        </p:nvSpPr>
        <p:spPr bwMode="auto">
          <a:xfrm>
            <a:off x="3606801" y="1023938"/>
            <a:ext cx="1642433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>
                <a:solidFill>
                  <a:schemeClr val="bg1"/>
                </a:solidFill>
              </a:rPr>
              <a:t>No es </a:t>
            </a:r>
            <a:r>
              <a:rPr lang="fr-FR" sz="9600" dirty="0" err="1">
                <a:solidFill>
                  <a:schemeClr val="bg1"/>
                </a:solidFill>
              </a:rPr>
              <a:t>exagerado</a:t>
            </a:r>
            <a:r>
              <a:rPr lang="fr-FR" sz="9600" dirty="0">
                <a:solidFill>
                  <a:schemeClr val="bg1"/>
                </a:solidFill>
              </a:rPr>
              <a:t> </a:t>
            </a:r>
            <a:r>
              <a:rPr lang="fr-FR" sz="9600" dirty="0" err="1">
                <a:solidFill>
                  <a:schemeClr val="bg1"/>
                </a:solidFill>
              </a:rPr>
              <a:t>decir</a:t>
            </a:r>
            <a:r>
              <a:rPr lang="fr-FR" sz="9600" dirty="0">
                <a:solidFill>
                  <a:schemeClr val="bg1"/>
                </a:solidFill>
              </a:rPr>
              <a:t> que </a:t>
            </a:r>
            <a:r>
              <a:rPr lang="fr-FR" sz="9600" dirty="0" err="1">
                <a:solidFill>
                  <a:schemeClr val="bg1"/>
                </a:solidFill>
              </a:rPr>
              <a:t>todos</a:t>
            </a:r>
            <a:r>
              <a:rPr lang="fr-FR" sz="9600" dirty="0">
                <a:solidFill>
                  <a:schemeClr val="bg1"/>
                </a:solidFill>
              </a:rPr>
              <a:t> los </a:t>
            </a:r>
            <a:r>
              <a:rPr lang="fr-FR" sz="9600" dirty="0" err="1">
                <a:solidFill>
                  <a:schemeClr val="bg1"/>
                </a:solidFill>
              </a:rPr>
              <a:t>ejércitos</a:t>
            </a:r>
            <a:r>
              <a:rPr lang="fr-FR" sz="9600" dirty="0">
                <a:solidFill>
                  <a:schemeClr val="bg1"/>
                </a:solidFill>
              </a:rPr>
              <a:t> que han </a:t>
            </a:r>
            <a:r>
              <a:rPr lang="fr-FR" sz="9600" dirty="0" err="1">
                <a:solidFill>
                  <a:schemeClr val="bg1"/>
                </a:solidFill>
              </a:rPr>
              <a:t>marchado</a:t>
            </a:r>
            <a:r>
              <a:rPr lang="fr-FR" dirty="0">
                <a:solidFill>
                  <a:schemeClr val="bg1"/>
                </a:solidFill>
              </a:rPr>
              <a:t>,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 descr="240859375QSJfVU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01731" name="Rectangle 3"/>
          <p:cNvSpPr>
            <a:spLocks noChangeArrowheads="1"/>
          </p:cNvSpPr>
          <p:nvPr/>
        </p:nvSpPr>
        <p:spPr bwMode="auto">
          <a:xfrm>
            <a:off x="6100722" y="788941"/>
            <a:ext cx="11310937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9600" dirty="0" err="1">
                <a:solidFill>
                  <a:schemeClr val="bg1"/>
                </a:solidFill>
              </a:rPr>
              <a:t>todas</a:t>
            </a:r>
            <a:r>
              <a:rPr lang="fr-FR" sz="9600" dirty="0">
                <a:solidFill>
                  <a:schemeClr val="bg1"/>
                </a:solidFill>
              </a:rPr>
              <a:t> las armadas que se han </a:t>
            </a:r>
            <a:r>
              <a:rPr lang="fr-FR" sz="9600" dirty="0" err="1">
                <a:solidFill>
                  <a:schemeClr val="bg1"/>
                </a:solidFill>
              </a:rPr>
              <a:t>construido</a:t>
            </a:r>
            <a:endParaRPr lang="es-ES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50" name="Picture 2" descr="339334503_2efe06b9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4254500" y="520700"/>
            <a:ext cx="168529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fr-FR" sz="9600" dirty="0" err="1">
                <a:solidFill>
                  <a:schemeClr val="bg1"/>
                </a:solidFill>
              </a:rPr>
              <a:t>todos</a:t>
            </a:r>
            <a:r>
              <a:rPr lang="fr-FR" sz="9600" dirty="0">
                <a:solidFill>
                  <a:schemeClr val="bg1"/>
                </a:solidFill>
              </a:rPr>
              <a:t> los </a:t>
            </a:r>
            <a:r>
              <a:rPr lang="fr-FR" sz="9600" dirty="0" err="1">
                <a:solidFill>
                  <a:schemeClr val="bg1"/>
                </a:solidFill>
              </a:rPr>
              <a:t>parlamentos</a:t>
            </a:r>
            <a:r>
              <a:rPr lang="fr-FR" sz="9600" dirty="0">
                <a:solidFill>
                  <a:schemeClr val="bg1"/>
                </a:solidFill>
              </a:rPr>
              <a:t> que han </a:t>
            </a:r>
            <a:r>
              <a:rPr lang="fr-FR" sz="9600" dirty="0" err="1">
                <a:solidFill>
                  <a:schemeClr val="bg1"/>
                </a:solidFill>
              </a:rPr>
              <a:t>sesionado</a:t>
            </a:r>
            <a:r>
              <a:rPr lang="fr-FR" sz="9600" dirty="0">
                <a:solidFill>
                  <a:schemeClr val="bg1"/>
                </a:solidFill>
              </a:rPr>
              <a:t> y </a:t>
            </a:r>
            <a:r>
              <a:rPr lang="fr-FR" sz="9600" dirty="0" err="1">
                <a:solidFill>
                  <a:schemeClr val="bg1"/>
                </a:solidFill>
              </a:rPr>
              <a:t>todos</a:t>
            </a:r>
            <a:r>
              <a:rPr lang="fr-FR" sz="9600" dirty="0">
                <a:solidFill>
                  <a:schemeClr val="bg1"/>
                </a:solidFill>
              </a:rPr>
              <a:t> los </a:t>
            </a:r>
            <a:r>
              <a:rPr lang="fr-FR" sz="9600" dirty="0" err="1">
                <a:solidFill>
                  <a:schemeClr val="bg1"/>
                </a:solidFill>
              </a:rPr>
              <a:t>reyes</a:t>
            </a:r>
            <a:endParaRPr lang="es-ES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6" name="Picture 2" descr="339327681_e64c0904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05827" name="Rectangle 3"/>
          <p:cNvSpPr>
            <a:spLocks noChangeArrowheads="1"/>
          </p:cNvSpPr>
          <p:nvPr/>
        </p:nvSpPr>
        <p:spPr bwMode="auto">
          <a:xfrm>
            <a:off x="5411787" y="11004575"/>
            <a:ext cx="18362613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9600" dirty="0">
                <a:solidFill>
                  <a:schemeClr val="bg1"/>
                </a:solidFill>
              </a:rPr>
              <a:t>y </a:t>
            </a:r>
            <a:r>
              <a:rPr lang="fr-FR" sz="9600" dirty="0" err="1">
                <a:solidFill>
                  <a:schemeClr val="bg1"/>
                </a:solidFill>
              </a:rPr>
              <a:t>autoridades</a:t>
            </a:r>
            <a:r>
              <a:rPr lang="fr-FR" sz="9600" dirty="0">
                <a:solidFill>
                  <a:schemeClr val="bg1"/>
                </a:solidFill>
              </a:rPr>
              <a:t> que han</a:t>
            </a:r>
            <a:br>
              <a:rPr lang="fr-FR" sz="9600" dirty="0">
                <a:solidFill>
                  <a:schemeClr val="bg1"/>
                </a:solidFill>
              </a:rPr>
            </a:br>
            <a:r>
              <a:rPr lang="fr-FR" sz="9600" dirty="0" err="1">
                <a:solidFill>
                  <a:schemeClr val="bg1"/>
                </a:solidFill>
              </a:rPr>
              <a:t>gobernado</a:t>
            </a:r>
            <a:r>
              <a:rPr lang="fr-FR" sz="9600" dirty="0">
                <a:solidFill>
                  <a:schemeClr val="bg1"/>
                </a:solidFill>
              </a:rPr>
              <a:t>, </a:t>
            </a:r>
            <a:endParaRPr lang="es-ES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6" name="Picture 2" descr="2087511780034066776XqXlpY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10949" name="Rectangle 5"/>
          <p:cNvSpPr>
            <a:spLocks noChangeArrowheads="1"/>
          </p:cNvSpPr>
          <p:nvPr/>
        </p:nvSpPr>
        <p:spPr bwMode="auto">
          <a:xfrm>
            <a:off x="3462338" y="449263"/>
            <a:ext cx="16997422" cy="411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puestos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juntos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, no han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afectado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tan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poderosamente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la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existencia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del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ser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humano</a:t>
            </a:r>
            <a:endParaRPr lang="es-ES" sz="8800" dirty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4" name="Picture 2" descr="521358581foxzWC_f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212997" name="Rectangle 5"/>
          <p:cNvSpPr>
            <a:spLocks noChangeArrowheads="1"/>
          </p:cNvSpPr>
          <p:nvPr/>
        </p:nvSpPr>
        <p:spPr bwMode="auto">
          <a:xfrm>
            <a:off x="3270251" y="854075"/>
            <a:ext cx="13117544" cy="277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>
                <a:solidFill>
                  <a:schemeClr val="bg1"/>
                </a:solidFill>
                <a:cs typeface="Arial" charset="0"/>
              </a:rPr>
              <a:t>sobre la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Tierra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como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la vida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sencilla</a:t>
            </a:r>
            <a:r>
              <a:rPr lang="fr-FR" sz="8800" dirty="0">
                <a:solidFill>
                  <a:schemeClr val="bg1"/>
                </a:solidFill>
                <a:cs typeface="Arial" charset="0"/>
              </a:rPr>
              <a:t> de </a:t>
            </a:r>
            <a:r>
              <a:rPr lang="fr-FR" sz="8800" dirty="0" err="1">
                <a:solidFill>
                  <a:schemeClr val="bg1"/>
                </a:solidFill>
                <a:cs typeface="Arial" charset="0"/>
              </a:rPr>
              <a:t>Jesús</a:t>
            </a:r>
            <a:r>
              <a:rPr lang="fr-FR" dirty="0">
                <a:cs typeface="Arial" charset="0"/>
              </a:rPr>
              <a:t>.</a:t>
            </a:r>
            <a:r>
              <a:rPr lang="fr-FR" dirty="0"/>
              <a:t> </a:t>
            </a: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10" name="Image 1" descr="blue-christmas-tree-wallpapers_1526_10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900" y="21590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8" name="Picture 16" descr="chemin-st-lou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7243730" y="2146263"/>
            <a:ext cx="9648825" cy="50403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Un Fuerte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Que tengas una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¡¡¡Feliz Navidad¡¡¡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 pitchFamily="34" charset="0"/>
            </a:endParaRPr>
          </a:p>
        </p:txBody>
      </p:sp>
      <p:pic>
        <p:nvPicPr>
          <p:cNvPr id="33799" name="Picture 7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434" y="12219021"/>
            <a:ext cx="1519238" cy="165576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380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7" name="WordArt 15"/>
          <p:cNvSpPr>
            <a:spLocks noChangeArrowheads="1" noChangeShapeType="1" noTextEdit="1"/>
          </p:cNvSpPr>
          <p:nvPr/>
        </p:nvSpPr>
        <p:spPr bwMode="auto">
          <a:xfrm>
            <a:off x="2457384" y="12861963"/>
            <a:ext cx="5286412" cy="7207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itchFamily="34" charset="0"/>
              </a:rPr>
              <a:t>JOSE LUIS</a:t>
            </a:r>
          </a:p>
        </p:txBody>
      </p:sp>
      <p:pic>
        <p:nvPicPr>
          <p:cNvPr id="33809" name="Picture 6" descr="0_6e3ba_70425c9_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872200" y="449263"/>
            <a:ext cx="3962400" cy="4054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80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35244"/>
            <a:ext cx="23774400" cy="4907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25993"/>
            <a:ext cx="23774400" cy="1079648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1120" y="0"/>
            <a:ext cx="12679680" cy="335345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089577"/>
            <a:ext cx="23774400" cy="570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400" b="1" dirty="0">
                <a:latin typeface="Kristen ITC" pitchFamily="66" charset="0"/>
              </a:rPr>
              <a:t>¿Te ha gustado?</a:t>
            </a:r>
            <a:r>
              <a:rPr lang="es-ES" sz="11500" dirty="0">
                <a:latin typeface="Kristen ITC" pitchFamily="66" charset="0"/>
              </a:rPr>
              <a:t> </a:t>
            </a:r>
            <a:br>
              <a:rPr lang="es-ES" sz="11500" dirty="0">
                <a:latin typeface="Kristen ITC" pitchFamily="66" charset="0"/>
              </a:rPr>
            </a:br>
            <a:r>
              <a:rPr lang="es-ES" sz="10600" dirty="0">
                <a:latin typeface="Kristen ITC" pitchFamily="66" charset="0"/>
              </a:rPr>
              <a:t>Puedes ver más entrando </a:t>
            </a:r>
            <a:br>
              <a:rPr lang="es-ES" sz="10600" dirty="0">
                <a:latin typeface="Kristen ITC" pitchFamily="66" charset="0"/>
              </a:rPr>
            </a:br>
            <a:r>
              <a:rPr lang="es-ES" sz="106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106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71800" y="10142149"/>
            <a:ext cx="6934200" cy="386154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660880" y="8997068"/>
            <a:ext cx="6141720" cy="507107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500360" y="10469315"/>
            <a:ext cx="3169920" cy="212658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379739"/>
            <a:ext cx="1386840" cy="114508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524821"/>
            <a:ext cx="1386840" cy="114508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8669902"/>
            <a:ext cx="1386840" cy="114508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9814984"/>
            <a:ext cx="1386840" cy="114508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A HISTORIA SENCILLA">
  <a:themeElements>
    <a:clrScheme name="UNA HISTORIA SENCILL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UNA HISTORIA SENCILL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UNA HISTORIA SENCILL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A HISTORIA SENCILL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A HISTORIA SENCILL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A HISTORIA SENCILL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A HISTORIA SENCILL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NA HISTORIA SENCILL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NA HISTORIA SENCILL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NA HISTORIA SENCILL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NA HISTORIA SENCILL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NA HISTORIA SENCILL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NA HISTORIA SENCILL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NA HISTORIA SENCILL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HISTORIA SENCILLA</Template>
  <TotalTime>17</TotalTime>
  <Words>295</Words>
  <Application>Microsoft Office PowerPoint</Application>
  <PresentationFormat>Personalizado</PresentationFormat>
  <Paragraphs>39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0" baseType="lpstr">
      <vt:lpstr>Arial</vt:lpstr>
      <vt:lpstr>Berlin Sans FB Demi</vt:lpstr>
      <vt:lpstr>UNA HISTORIA SENCILLA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Nunca escribió un libro.  </vt:lpstr>
      <vt:lpstr>Diapositiva 9</vt:lpstr>
      <vt:lpstr>No formó una familia.</vt:lpstr>
      <vt:lpstr>Diapositiva 11</vt:lpstr>
      <vt:lpstr>Diapositiva 12</vt:lpstr>
      <vt:lpstr>Diapositiva 13</vt:lpstr>
      <vt:lpstr>Diapositiva 14</vt:lpstr>
      <vt:lpstr>Diapositiva 15</vt:lpstr>
      <vt:lpstr>La opinión popular se  puso en contra suya.  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2017-12-14T20:36:48Z</dcterms:created>
  <dcterms:modified xsi:type="dcterms:W3CDTF">2017-12-14T20:54:30Z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