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66" r:id="rId3"/>
    <p:sldId id="257" r:id="rId4"/>
    <p:sldId id="258" r:id="rId5"/>
    <p:sldId id="259" r:id="rId6"/>
    <p:sldId id="260" r:id="rId7"/>
    <p:sldId id="261" r:id="rId8"/>
    <p:sldId id="262" r:id="rId9"/>
    <p:sldId id="263" r:id="rId10"/>
    <p:sldId id="264" r:id="rId11"/>
    <p:sldId id="265" r:id="rId12"/>
    <p:sldId id="267" r:id="rId13"/>
  </p:sldIdLst>
  <p:sldSz cx="12192000" cy="6858000"/>
  <p:notesSz cx="6858000" cy="9144000"/>
  <p:embeddedFontLst>
    <p:embeddedFont>
      <p:font typeface="Calibri" panose="020F0502020204030204" pitchFamily="34" charset="0"/>
      <p:regular r:id="rId14"/>
      <p:bold r:id="rId15"/>
      <p:italic r:id="rId16"/>
      <p:boldItalic r:id="rId17"/>
    </p:embeddedFont>
    <p:embeddedFont>
      <p:font typeface="Freebooter Script" panose="03080602040607080D03" pitchFamily="66" charset="0"/>
      <p:regular r:id="rId18"/>
    </p:embeddedFont>
    <p:embeddedFont>
      <p:font typeface="Berlin Sans FB Demi" panose="020E0802020502020306" pitchFamily="34" charset="0"/>
      <p:bold r:id="rId19"/>
    </p:embeddedFont>
    <p:embeddedFont>
      <p:font typeface="Arial Rounded MT Bold" panose="020F0704030504030204" pitchFamily="34" charset="0"/>
      <p:regular r:id="rId20"/>
    </p:embeddedFont>
    <p:embeddedFont>
      <p:font typeface="Calibri Light" panose="020F0302020204030204" pitchFamily="34" charset="0"/>
      <p:regular r:id="rId21"/>
      <p:italic r:id="rId22"/>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TOo/NGljIzTJLauSlHxgA==" hashData="rrQJmr780mSPh/845Jbrc48s6HO+BdHiD8uOekiTIINgvt0koB30s0hT2eVDTzfGVW/s1ugTlgG9ax5NxYoqj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5.fntdata"/><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font" Target="fonts/font8.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4.fntdata"/><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font" Target="fonts/font2.fntdata"/><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 Id="rId22" Type="http://schemas.openxmlformats.org/officeDocument/2006/relationships/font" Target="fonts/font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D2BA3EA4-B3AD-4FC9-8F59-78EB0546E148}" type="datetimeFigureOut">
              <a:rPr lang="es-MX" smtClean="0"/>
              <a:t>20/12/2014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3891893567"/>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D2BA3EA4-B3AD-4FC9-8F59-78EB0546E148}" type="datetimeFigureOut">
              <a:rPr lang="es-MX" smtClean="0"/>
              <a:t>20/12/2014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799204899"/>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2BA3EA4-B3AD-4FC9-8F59-78EB0546E148}" type="datetimeFigureOut">
              <a:rPr lang="es-MX" smtClean="0"/>
              <a:t>20/12/2014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1827069993"/>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D2BA3EA4-B3AD-4FC9-8F59-78EB0546E148}" type="datetimeFigureOut">
              <a:rPr lang="es-MX" smtClean="0"/>
              <a:t>20/12/2014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1284367647"/>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D2BA3EA4-B3AD-4FC9-8F59-78EB0546E148}" type="datetimeFigureOut">
              <a:rPr lang="es-MX" smtClean="0"/>
              <a:t>20/12/2014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2497066929"/>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D2BA3EA4-B3AD-4FC9-8F59-78EB0546E148}" type="datetimeFigureOut">
              <a:rPr lang="es-MX" smtClean="0"/>
              <a:t>20/12/2014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797977100"/>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2BA3EA4-B3AD-4FC9-8F59-78EB0546E148}" type="datetimeFigureOut">
              <a:rPr lang="es-MX" smtClean="0"/>
              <a:t>20/12/2014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3896453875"/>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2BA3EA4-B3AD-4FC9-8F59-78EB0546E148}" type="datetimeFigureOut">
              <a:rPr lang="es-MX" smtClean="0"/>
              <a:t>20/12/2014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2735539905"/>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2BA3EA4-B3AD-4FC9-8F59-78EB0546E148}" type="datetimeFigureOut">
              <a:rPr lang="es-MX" smtClean="0"/>
              <a:t>20/12/2014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484214668"/>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D2BA3EA4-B3AD-4FC9-8F59-78EB0546E148}" type="datetimeFigureOut">
              <a:rPr lang="es-MX" smtClean="0"/>
              <a:t>20/12/2014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740758093"/>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D2BA3EA4-B3AD-4FC9-8F59-78EB0546E148}" type="datetimeFigureOut">
              <a:rPr lang="es-MX" smtClean="0"/>
              <a:t>20/12/2014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904BC229-325C-4546-A7C8-B06E0B2C62B5}" type="slidenum">
              <a:rPr lang="es-MX" smtClean="0"/>
              <a:t>‹Nº›</a:t>
            </a:fld>
            <a:endParaRPr lang="es-MX"/>
          </a:p>
        </p:txBody>
      </p:sp>
    </p:spTree>
    <p:extLst>
      <p:ext uri="{BB962C8B-B14F-4D97-AF65-F5344CB8AC3E}">
        <p14:creationId xmlns:p14="http://schemas.microsoft.com/office/powerpoint/2010/main" val="462889854"/>
      </p:ext>
    </p:extLst>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36FD10F3-B525-4E4D-8C99-8A45A74E152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51908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BA3EA4-B3AD-4FC9-8F59-78EB0546E148}" type="datetimeFigureOut">
              <a:rPr lang="es-MX" smtClean="0"/>
              <a:t>20/12/2014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4BC229-325C-4546-A7C8-B06E0B2C62B5}" type="slidenum">
              <a:rPr lang="es-MX" smtClean="0"/>
              <a:t>‹Nº›</a:t>
            </a:fld>
            <a:endParaRPr lang="es-MX"/>
          </a:p>
        </p:txBody>
      </p:sp>
    </p:spTree>
    <p:extLst>
      <p:ext uri="{BB962C8B-B14F-4D97-AF65-F5344CB8AC3E}">
        <p14:creationId xmlns:p14="http://schemas.microsoft.com/office/powerpoint/2010/main" val="1211231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88AD950-95F0-446F-9980-C8BF2AA8F222}"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66650799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g"/><Relationship Id="rId10" Type="http://schemas.openxmlformats.org/officeDocument/2006/relationships/image" Target="../media/image7.png"/><Relationship Id="rId4" Type="http://schemas.openxmlformats.org/officeDocument/2006/relationships/image" Target="../media/image2.jpg"/><Relationship Id="rId9"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gif"/><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gif"/><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gif"/><Relationship Id="rId1" Type="http://schemas.openxmlformats.org/officeDocument/2006/relationships/slideLayout" Target="../slideLayouts/slideLayout7.xml"/><Relationship Id="rId4" Type="http://schemas.openxmlformats.org/officeDocument/2006/relationships/image" Target="../media/image25.jpg"/></Relationships>
</file>

<file path=ppt/slides/_rels/slide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gif"/><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gif"/><Relationship Id="rId1" Type="http://schemas.openxmlformats.org/officeDocument/2006/relationships/slideLayout" Target="../slideLayouts/slideLayout7.xml"/><Relationship Id="rId4" Type="http://schemas.openxmlformats.org/officeDocument/2006/relationships/image" Target="../media/image31.jpg"/></Relationships>
</file>

<file path=ppt/slides/_rels/slide1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7.gif"/><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1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321972" y="373486"/>
            <a:ext cx="11552349" cy="6181859"/>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618186" y="618186"/>
            <a:ext cx="10972800" cy="570534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a:off x="2369713" y="2781837"/>
            <a:ext cx="7315201" cy="2123658"/>
          </a:xfrm>
          <a:prstGeom prst="rect">
            <a:avLst/>
          </a:prstGeom>
          <a:noFill/>
        </p:spPr>
        <p:txBody>
          <a:bodyPr wrap="square" lIns="91440" tIns="45720" rIns="91440" bIns="45720">
            <a:spAutoFit/>
          </a:bodyPr>
          <a:lstStyle/>
          <a:p>
            <a:pPr algn="ctr"/>
            <a:r>
              <a:rPr lang="es-ES" sz="6600" b="1" cap="none" spc="0" dirty="0" smtClean="0">
                <a:ln w="0">
                  <a:solidFill>
                    <a:schemeClr val="tx1"/>
                  </a:solidFill>
                </a:ln>
                <a:blipFill dpi="0" rotWithShape="1">
                  <a:blip r:embed="rId5"/>
                  <a:srcRect/>
                  <a:tile tx="0" ty="0" sx="100000" sy="100000" flip="none" algn="tl"/>
                </a:blipFill>
                <a:effectLst>
                  <a:outerShdw blurRad="50800" dist="38100" algn="l" rotWithShape="0">
                    <a:prstClr val="black">
                      <a:alpha val="40000"/>
                    </a:prstClr>
                  </a:outerShdw>
                </a:effectLst>
                <a:latin typeface="Freebooter Script" panose="03080602040607080D03" pitchFamily="66" charset="0"/>
              </a:rPr>
              <a:t>Hagamos de ésta, </a:t>
            </a:r>
          </a:p>
          <a:p>
            <a:pPr algn="ctr"/>
            <a:r>
              <a:rPr lang="es-ES" sz="6600" b="1" cap="none" spc="0" dirty="0" smtClean="0">
                <a:ln w="0">
                  <a:solidFill>
                    <a:schemeClr val="tx1"/>
                  </a:solidFill>
                </a:ln>
                <a:blipFill dpi="0" rotWithShape="1">
                  <a:blip r:embed="rId5"/>
                  <a:srcRect/>
                  <a:tile tx="0" ty="0" sx="100000" sy="100000" flip="none" algn="tl"/>
                </a:blipFill>
                <a:effectLst>
                  <a:outerShdw blurRad="50800" dist="38100" algn="l" rotWithShape="0">
                    <a:prstClr val="black">
                      <a:alpha val="40000"/>
                    </a:prstClr>
                  </a:outerShdw>
                </a:effectLst>
                <a:latin typeface="Freebooter Script" panose="03080602040607080D03" pitchFamily="66" charset="0"/>
              </a:rPr>
              <a:t>una Navidad especial</a:t>
            </a:r>
            <a:endParaRPr lang="es-ES" sz="6600" b="1" cap="none" spc="0" dirty="0">
              <a:ln w="0">
                <a:solidFill>
                  <a:schemeClr val="tx1"/>
                </a:solidFill>
              </a:ln>
              <a:blipFill dpi="0" rotWithShape="1">
                <a:blip r:embed="rId5"/>
                <a:srcRect/>
                <a:tile tx="0" ty="0" sx="100000" sy="100000" flip="none" algn="tl"/>
              </a:blipFill>
              <a:effectLst>
                <a:outerShdw blurRad="50800" dist="38100" algn="l" rotWithShape="0">
                  <a:prstClr val="black">
                    <a:alpha val="40000"/>
                  </a:prstClr>
                </a:outerShdw>
              </a:effectLst>
              <a:latin typeface="Freebooter Script" panose="03080602040607080D03" pitchFamily="66" charset="0"/>
            </a:endParaRPr>
          </a:p>
        </p:txBody>
      </p:sp>
      <p:pic>
        <p:nvPicPr>
          <p:cNvPr id="5" name="Imagen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906073" cy="1906073"/>
          </a:xfrm>
          <a:prstGeom prst="rect">
            <a:avLst/>
          </a:prstGeom>
        </p:spPr>
      </p:pic>
      <p:pic>
        <p:nvPicPr>
          <p:cNvPr id="6" name="Imagen 5"/>
          <p:cNvPicPr>
            <a:picLocks noChangeAspect="1"/>
          </p:cNvPicPr>
          <p:nvPr/>
        </p:nvPicPr>
        <p:blipFill>
          <a:blip r:embed="rId7"/>
          <a:stretch>
            <a:fillRect/>
          </a:stretch>
        </p:blipFill>
        <p:spPr>
          <a:xfrm>
            <a:off x="10442626" y="-2140"/>
            <a:ext cx="1753667" cy="1753667"/>
          </a:xfrm>
          <a:prstGeom prst="rect">
            <a:avLst/>
          </a:prstGeom>
        </p:spPr>
      </p:pic>
      <p:pic>
        <p:nvPicPr>
          <p:cNvPr id="7" name="Imagen 6"/>
          <p:cNvPicPr>
            <a:picLocks noChangeAspect="1"/>
          </p:cNvPicPr>
          <p:nvPr/>
        </p:nvPicPr>
        <p:blipFill rotWithShape="1">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t="12931"/>
          <a:stretch/>
        </p:blipFill>
        <p:spPr>
          <a:xfrm>
            <a:off x="5408694" y="4662153"/>
            <a:ext cx="1646134" cy="1983346"/>
          </a:xfrm>
          <a:prstGeom prst="rect">
            <a:avLst/>
          </a:prstGeom>
          <a:effectLst>
            <a:outerShdw blurRad="50800" dist="38100" algn="l" rotWithShape="0">
              <a:prstClr val="black">
                <a:alpha val="40000"/>
              </a:prstClr>
            </a:outerShdw>
          </a:effectLst>
        </p:spPr>
      </p:pic>
      <p:pic>
        <p:nvPicPr>
          <p:cNvPr id="8" name="Imagen 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501955" y="6208882"/>
            <a:ext cx="2089031" cy="462372"/>
          </a:xfrm>
          <a:prstGeom prst="rect">
            <a:avLst/>
          </a:prstGeom>
        </p:spPr>
      </p:pic>
    </p:spTree>
    <p:extLst>
      <p:ext uri="{BB962C8B-B14F-4D97-AF65-F5344CB8AC3E}">
        <p14:creationId xmlns:p14="http://schemas.microsoft.com/office/powerpoint/2010/main" val="605446664"/>
      </p:ext>
    </p:extLst>
  </p:cSld>
  <p:clrMapOvr>
    <a:masterClrMapping/>
  </p:clrMapOvr>
  <mc:AlternateContent xmlns:mc="http://schemas.openxmlformats.org/markup-compatibility/2006">
    <mc:Choice xmlns:p14="http://schemas.microsoft.com/office/powerpoint/2010/main" Requires="p14">
      <p:transition spd="slow" p14:dur="2500">
        <p14:switch dir="r"/>
        <p:sndAc>
          <p:stSnd loop="1">
            <p:snd r:embed="rId2" name="01. Stille Nacht Heilige Nacht.wav"/>
          </p:stSnd>
        </p:sndAc>
      </p:transition>
    </mc:Choice>
    <mc:Fallback>
      <p:transition spd="slow">
        <p:fade/>
        <p:sndAc>
          <p:stSnd loop="1">
            <p:snd r:embed="rId2" name="01. Stille Nacht Heilige Nach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500"/>
                                        <p:tgtEl>
                                          <p:spTgt spid="6"/>
                                        </p:tgtEl>
                                      </p:cBhvr>
                                    </p:animEffect>
                                  </p:childTnLst>
                                </p:cTn>
                              </p:par>
                            </p:childTnLst>
                          </p:cTn>
                        </p:par>
                        <p:par>
                          <p:cTn id="19" fill="hold">
                            <p:stCondLst>
                              <p:cond delay="5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4"/>
                                        </p:tgtEl>
                                        <p:attrNameLst>
                                          <p:attrName>ppt_y</p:attrName>
                                        </p:attrNameLst>
                                      </p:cBhvr>
                                      <p:tavLst>
                                        <p:tav tm="0">
                                          <p:val>
                                            <p:strVal val="#ppt_y"/>
                                          </p:val>
                                        </p:tav>
                                        <p:tav tm="100000">
                                          <p:val>
                                            <p:strVal val="#ppt_y"/>
                                          </p:val>
                                        </p:tav>
                                      </p:tavLst>
                                    </p:anim>
                                    <p:anim calcmode="lin" valueType="num">
                                      <p:cBhvr>
                                        <p:cTn id="2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4"/>
                                        </p:tgtEl>
                                      </p:cBhvr>
                                    </p:animEffect>
                                  </p:childTnLst>
                                </p:cTn>
                              </p:par>
                            </p:childTnLst>
                          </p:cTn>
                        </p:par>
                        <p:par>
                          <p:cTn id="27" fill="hold">
                            <p:stCondLst>
                              <p:cond delay="7550"/>
                            </p:stCondLst>
                            <p:childTnLst>
                              <p:par>
                                <p:cTn id="28" presetID="22" presetClass="entr" presetSubtype="4"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2000"/>
                                        <p:tgtEl>
                                          <p:spTgt spid="7"/>
                                        </p:tgtEl>
                                      </p:cBhvr>
                                    </p:animEffect>
                                  </p:childTnLst>
                                </p:cTn>
                              </p:par>
                            </p:childTnLst>
                          </p:cTn>
                        </p:par>
                        <p:par>
                          <p:cTn id="31" fill="hold">
                            <p:stCondLst>
                              <p:cond delay="955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334851" y="296214"/>
            <a:ext cx="11539470" cy="6259132"/>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334851" y="296214"/>
            <a:ext cx="11539470" cy="6259132"/>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bg1"/>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4" name="CuadroTexto 3"/>
          <p:cNvSpPr txBox="1"/>
          <p:nvPr/>
        </p:nvSpPr>
        <p:spPr>
          <a:xfrm>
            <a:off x="502275" y="437882"/>
            <a:ext cx="6774288" cy="1938992"/>
          </a:xfrm>
          <a:prstGeom prst="rect">
            <a:avLst/>
          </a:prstGeom>
          <a:noFill/>
        </p:spPr>
        <p:txBody>
          <a:bodyPr wrap="square" rtlCol="0">
            <a:spAutoFit/>
          </a:bodyPr>
          <a:lstStyle/>
          <a:p>
            <a:pPr algn="ctr"/>
            <a:r>
              <a:rPr lang="es-MX" sz="2000" b="1" dirty="0" smtClean="0">
                <a:ln>
                  <a:solidFill>
                    <a:schemeClr val="tx1"/>
                  </a:solidFill>
                </a:ln>
                <a:solidFill>
                  <a:schemeClr val="bg1"/>
                </a:solidFill>
                <a:latin typeface="Arial Rounded MT Bold" panose="020F0704030504030204" pitchFamily="34" charset="0"/>
              </a:rPr>
              <a:t>Te invito a celebrar una Navidad distinta, con algo más de conciencia de que en Navidad, Jesús es quien cumple años y a quien deberíamos homenajear es a él. ¿Por qué siendo el cumpleaños de Jesús, nos regalamos entre nosotros? Reflexionemos y demos el honor a quien lo merece, te diré cómo…</a:t>
            </a:r>
            <a:endParaRPr lang="es-MX" sz="2000" b="1" dirty="0">
              <a:ln>
                <a:solidFill>
                  <a:schemeClr val="tx1"/>
                </a:solidFill>
              </a:ln>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400871303"/>
      </p:ext>
    </p:extLst>
  </p:cSld>
  <p:clrMapOvr>
    <a:masterClrMapping/>
  </p:clrMapOvr>
  <mc:AlternateContent xmlns:mc="http://schemas.openxmlformats.org/markup-compatibility/2006" xmlns:p14="http://schemas.microsoft.com/office/powerpoint/2010/main">
    <mc:Choice Requires="p14">
      <p:transition spd="slow" p14:dur="20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
                                        </p:tgtEl>
                                        <p:attrNameLst>
                                          <p:attrName>ppt_y</p:attrName>
                                        </p:attrNameLst>
                                      </p:cBhvr>
                                      <p:tavLst>
                                        <p:tav tm="0">
                                          <p:val>
                                            <p:strVal val="#ppt_y"/>
                                          </p:val>
                                        </p:tav>
                                        <p:tav tm="100000">
                                          <p:val>
                                            <p:strVal val="#ppt_y"/>
                                          </p:val>
                                        </p:tav>
                                      </p:tavLst>
                                    </p:anim>
                                    <p:anim calcmode="lin" valueType="num">
                                      <p:cBhvr>
                                        <p:cTn id="1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373487" y="347730"/>
            <a:ext cx="11436440" cy="6181859"/>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373487" y="334851"/>
            <a:ext cx="11436440" cy="619473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4" name="Rectángulo 3"/>
          <p:cNvSpPr/>
          <p:nvPr/>
        </p:nvSpPr>
        <p:spPr>
          <a:xfrm>
            <a:off x="8925059" y="631065"/>
            <a:ext cx="2704562" cy="4093428"/>
          </a:xfrm>
          <a:prstGeom prst="rect">
            <a:avLst/>
          </a:prstGeom>
          <a:noFill/>
        </p:spPr>
        <p:txBody>
          <a:bodyPr wrap="square" lIns="91440" tIns="45720" rIns="91440" bIns="45720">
            <a:spAutoFit/>
          </a:bodyPr>
          <a:lstStyle/>
          <a:p>
            <a:pPr algn="ctr"/>
            <a:r>
              <a:rPr lang="es-MX" sz="2000" b="1" cap="none" spc="0" dirty="0" smtClean="0">
                <a:ln w="0">
                  <a:solidFill>
                    <a:schemeClr val="tx1"/>
                  </a:solidFill>
                </a:ln>
                <a:solidFill>
                  <a:schemeClr val="accent2">
                    <a:lumMod val="20000"/>
                    <a:lumOff val="80000"/>
                  </a:schemeClr>
                </a:solidFill>
                <a:latin typeface="Arial Rounded MT Bold" panose="020F0704030504030204" pitchFamily="34" charset="0"/>
              </a:rPr>
              <a:t>Cuando salgas </a:t>
            </a:r>
            <a:r>
              <a:rPr lang="es-MX" sz="2000" b="1" dirty="0" smtClean="0">
                <a:ln w="0">
                  <a:solidFill>
                    <a:schemeClr val="tx1"/>
                  </a:solidFill>
                </a:ln>
                <a:solidFill>
                  <a:schemeClr val="accent2">
                    <a:lumMod val="20000"/>
                    <a:lumOff val="80000"/>
                  </a:schemeClr>
                </a:solidFill>
                <a:latin typeface="Arial Rounded MT Bold" panose="020F0704030504030204" pitchFamily="34" charset="0"/>
              </a:rPr>
              <a:t>a comprar los</a:t>
            </a:r>
            <a:r>
              <a:rPr lang="es-MX" sz="2000" b="1" cap="none" spc="0" dirty="0" smtClean="0">
                <a:ln w="0">
                  <a:solidFill>
                    <a:schemeClr val="tx1"/>
                  </a:solidFill>
                </a:ln>
                <a:solidFill>
                  <a:schemeClr val="accent2">
                    <a:lumMod val="20000"/>
                    <a:lumOff val="80000"/>
                  </a:schemeClr>
                </a:solidFill>
                <a:latin typeface="Arial Rounded MT Bold" panose="020F0704030504030204" pitchFamily="34" charset="0"/>
              </a:rPr>
              <a:t> regalos navideños, dispón de unas monedas más para comprar un regalo extra. </a:t>
            </a:r>
            <a:r>
              <a:rPr lang="es-MX" sz="2000" b="1" dirty="0">
                <a:ln w="0">
                  <a:solidFill>
                    <a:schemeClr val="tx1"/>
                  </a:solidFill>
                </a:ln>
                <a:solidFill>
                  <a:schemeClr val="accent2">
                    <a:lumMod val="20000"/>
                    <a:lumOff val="80000"/>
                  </a:schemeClr>
                </a:solidFill>
                <a:latin typeface="Arial Rounded MT Bold" panose="020F0704030504030204" pitchFamily="34" charset="0"/>
              </a:rPr>
              <a:t>E</a:t>
            </a:r>
            <a:r>
              <a:rPr lang="es-MX" sz="2000" b="1" cap="none" spc="0" dirty="0" smtClean="0">
                <a:ln w="0">
                  <a:solidFill>
                    <a:schemeClr val="tx1"/>
                  </a:solidFill>
                </a:ln>
                <a:solidFill>
                  <a:schemeClr val="accent2">
                    <a:lumMod val="20000"/>
                    <a:lumOff val="80000"/>
                  </a:schemeClr>
                </a:solidFill>
                <a:latin typeface="Arial Rounded MT Bold" panose="020F0704030504030204" pitchFamily="34" charset="0"/>
              </a:rPr>
              <a:t>se regalo también irá debajo del árbol, pero la tarjeta dirá, “Para Jesús que vive en Ti” , no importa lo que contenga el regalo.</a:t>
            </a:r>
            <a:endParaRPr lang="es-ES" sz="2000" b="1" cap="none" spc="0" dirty="0">
              <a:ln w="0">
                <a:solidFill>
                  <a:schemeClr val="tx1"/>
                </a:solidFill>
              </a:ln>
              <a:solidFill>
                <a:schemeClr val="accent2">
                  <a:lumMod val="20000"/>
                  <a:lumOff val="80000"/>
                </a:schemeClr>
              </a:solidFill>
              <a:latin typeface="Arial Rounded MT Bold" panose="020F0704030504030204" pitchFamily="34" charset="0"/>
            </a:endParaRPr>
          </a:p>
        </p:txBody>
      </p:sp>
    </p:spTree>
    <p:extLst>
      <p:ext uri="{BB962C8B-B14F-4D97-AF65-F5344CB8AC3E}">
        <p14:creationId xmlns:p14="http://schemas.microsoft.com/office/powerpoint/2010/main" val="1831959616"/>
      </p:ext>
    </p:extLst>
  </p:cSld>
  <p:clrMapOvr>
    <a:masterClrMapping/>
  </p:clrMapOvr>
  <mc:AlternateContent xmlns:mc="http://schemas.openxmlformats.org/markup-compatibility/2006" xmlns:p14="http://schemas.microsoft.com/office/powerpoint/2010/main">
    <mc:Choice Requires="p14">
      <p:transition spd="slow" p14:dur="2000">
        <p:comb dir="vert"/>
      </p:transition>
    </mc:Choice>
    <mc:Fallback xmlns="">
      <p:transition spd="slow">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p:tgtEl>
                                          <p:spTgt spid="4"/>
                                        </p:tgtEl>
                                        <p:attrNameLst>
                                          <p:attrName>ppt_y</p:attrName>
                                        </p:attrNameLst>
                                      </p:cBhvr>
                                      <p:tavLst>
                                        <p:tav tm="0">
                                          <p:val>
                                            <p:strVal val="#ppt_y+#ppt_h*1.125000"/>
                                          </p:val>
                                        </p:tav>
                                        <p:tav tm="100000">
                                          <p:val>
                                            <p:strVal val="#ppt_y"/>
                                          </p:val>
                                        </p:tav>
                                      </p:tavLst>
                                    </p:anim>
                                    <p:animEffect transition="in" filter="wipe(up)">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373487" y="373487"/>
            <a:ext cx="11410682" cy="6117465"/>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373487" y="373487"/>
            <a:ext cx="11410682" cy="6104586"/>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a:off x="553792" y="631065"/>
            <a:ext cx="4095481" cy="2862322"/>
          </a:xfrm>
          <a:prstGeom prst="rect">
            <a:avLst/>
          </a:prstGeom>
          <a:noFill/>
        </p:spPr>
        <p:txBody>
          <a:bodyPr wrap="square" lIns="91440" tIns="45720" rIns="91440" bIns="45720">
            <a:spAutoFit/>
          </a:bodyPr>
          <a:lstStyle/>
          <a:p>
            <a:pPr algn="ctr"/>
            <a:r>
              <a:rPr lang="es-MX" sz="2000" b="1" cap="none" spc="0" dirty="0" smtClean="0">
                <a:ln w="0">
                  <a:solidFill>
                    <a:schemeClr val="tx1"/>
                  </a:solidFill>
                </a:ln>
                <a:solidFill>
                  <a:schemeClr val="bg1"/>
                </a:solidFill>
                <a:latin typeface="Arial Rounded MT Bold" panose="020F0704030504030204" pitchFamily="34" charset="0"/>
              </a:rPr>
              <a:t>Si tu economía es buena, compra un juguete o una prenda de vestir nueva, si tu economía es pequeña, compra unos dulces o galletas, </a:t>
            </a:r>
          </a:p>
          <a:p>
            <a:pPr algn="ctr"/>
            <a:r>
              <a:rPr lang="es-MX" sz="2000" b="1" cap="none" spc="0" dirty="0" smtClean="0">
                <a:ln w="0">
                  <a:solidFill>
                    <a:schemeClr val="tx1"/>
                  </a:solidFill>
                </a:ln>
                <a:solidFill>
                  <a:schemeClr val="bg1"/>
                </a:solidFill>
                <a:latin typeface="Arial Rounded MT Bold" panose="020F0704030504030204" pitchFamily="34" charset="0"/>
              </a:rPr>
              <a:t>no importa el valor de lo que hay en el interior, el valor estará en la tarjeta que pondrás por fuera.</a:t>
            </a:r>
          </a:p>
        </p:txBody>
      </p:sp>
    </p:spTree>
    <p:extLst>
      <p:ext uri="{BB962C8B-B14F-4D97-AF65-F5344CB8AC3E}">
        <p14:creationId xmlns:p14="http://schemas.microsoft.com/office/powerpoint/2010/main" val="2892632368"/>
      </p:ext>
    </p:extLst>
  </p:cSld>
  <p:clrMapOvr>
    <a:masterClrMapping/>
  </p:clrMapOvr>
  <mc:AlternateContent xmlns:mc="http://schemas.openxmlformats.org/markup-compatibility/2006" xmlns:p14="http://schemas.microsoft.com/office/powerpoint/2010/main">
    <mc:Choice Requires="p14">
      <p:transition spd="slow" p14:dur="20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par>
                          <p:cTn id="8" fill="hold">
                            <p:stCondLst>
                              <p:cond delay="2000"/>
                            </p:stCondLst>
                            <p:childTnLst>
                              <p:par>
                                <p:cTn id="9" presetID="49" presetClass="entr" presetSubtype="0" decel="10000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 calcmode="lin" valueType="num">
                                      <p:cBhvr>
                                        <p:cTn id="13" dur="2000" fill="hold"/>
                                        <p:tgtEl>
                                          <p:spTgt spid="4"/>
                                        </p:tgtEl>
                                        <p:attrNameLst>
                                          <p:attrName>style.rotation</p:attrName>
                                        </p:attrNameLst>
                                      </p:cBhvr>
                                      <p:tavLst>
                                        <p:tav tm="0">
                                          <p:val>
                                            <p:fltVal val="360"/>
                                          </p:val>
                                        </p:tav>
                                        <p:tav tm="100000">
                                          <p:val>
                                            <p:fltVal val="0"/>
                                          </p:val>
                                        </p:tav>
                                      </p:tavLst>
                                    </p:anim>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373487" y="386366"/>
            <a:ext cx="11449319" cy="6065949"/>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373487" y="386365"/>
            <a:ext cx="11449319" cy="6065949"/>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a:off x="746975" y="1841679"/>
            <a:ext cx="3966693" cy="3170099"/>
          </a:xfrm>
          <a:prstGeom prst="rect">
            <a:avLst/>
          </a:prstGeom>
          <a:noFill/>
        </p:spPr>
        <p:txBody>
          <a:bodyPr wrap="square" lIns="91440" tIns="45720" rIns="91440" bIns="45720">
            <a:spAutoFit/>
          </a:bodyPr>
          <a:lstStyle/>
          <a:p>
            <a:pPr algn="ctr"/>
            <a:r>
              <a:rPr lang="es-MX" sz="2000" b="0" cap="none" spc="0" dirty="0" smtClean="0">
                <a:ln w="0"/>
                <a:solidFill>
                  <a:schemeClr val="tx1"/>
                </a:solidFill>
                <a:effectLst>
                  <a:outerShdw blurRad="38100" dist="19050" dir="2700000" algn="tl" rotWithShape="0">
                    <a:schemeClr val="dk1">
                      <a:alpha val="40000"/>
                    </a:schemeClr>
                  </a:outerShdw>
                </a:effectLst>
                <a:latin typeface="Arial Rounded MT Bold" panose="020F0704030504030204" pitchFamily="34" charset="0"/>
              </a:rPr>
              <a:t>Cuando tengas el regalo listo, ponlo bajo el árbol navideño, y el día 25, cuando se repartan los regalos a todos, el único que quedará bajo el árbol será el de Jesús, porque es para Él. A partir del día 26 lleva ese regalo contigo o </a:t>
            </a:r>
            <a:r>
              <a:rPr lang="es-MX" sz="2000" dirty="0" smtClean="0">
                <a:ln w="0"/>
                <a:effectLst>
                  <a:outerShdw blurRad="38100" dist="19050" dir="2700000" algn="tl" rotWithShape="0">
                    <a:schemeClr val="dk1">
                      <a:alpha val="40000"/>
                    </a:schemeClr>
                  </a:outerShdw>
                </a:effectLst>
                <a:latin typeface="Arial Rounded MT Bold" panose="020F0704030504030204" pitchFamily="34" charset="0"/>
              </a:rPr>
              <a:t>déjalo</a:t>
            </a:r>
            <a:r>
              <a:rPr lang="es-MX" sz="2000" b="0" cap="none" spc="0" dirty="0" smtClean="0">
                <a:ln w="0"/>
                <a:solidFill>
                  <a:schemeClr val="tx1"/>
                </a:solidFill>
                <a:effectLst>
                  <a:outerShdw blurRad="38100" dist="19050" dir="2700000" algn="tl" rotWithShape="0">
                    <a:schemeClr val="dk1">
                      <a:alpha val="40000"/>
                    </a:schemeClr>
                  </a:outerShdw>
                </a:effectLst>
                <a:latin typeface="Arial Rounded MT Bold" panose="020F0704030504030204" pitchFamily="34" charset="0"/>
              </a:rPr>
              <a:t> en tu casa, esperando a que Jesús lo vaya a retirar. </a:t>
            </a:r>
            <a:endParaRPr lang="es-ES" sz="2000" b="0" cap="none" spc="0" dirty="0">
              <a:ln w="0"/>
              <a:solidFill>
                <a:schemeClr val="tx1"/>
              </a:solidFill>
              <a:effectLst>
                <a:outerShdw blurRad="38100" dist="19050" dir="2700000" algn="tl" rotWithShape="0">
                  <a:schemeClr val="dk1">
                    <a:alpha val="40000"/>
                  </a:schemeClr>
                </a:outerShdw>
              </a:effectLst>
              <a:latin typeface="Arial Rounded MT Bold" panose="020F0704030504030204" pitchFamily="34" charset="0"/>
            </a:endParaRPr>
          </a:p>
        </p:txBody>
      </p:sp>
    </p:spTree>
    <p:extLst>
      <p:ext uri="{BB962C8B-B14F-4D97-AF65-F5344CB8AC3E}">
        <p14:creationId xmlns:p14="http://schemas.microsoft.com/office/powerpoint/2010/main" val="14972463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ppt_w/2"/>
                                          </p:val>
                                        </p:tav>
                                        <p:tav tm="100000">
                                          <p:val>
                                            <p:strVal val="#ppt_x"/>
                                          </p:val>
                                        </p:tav>
                                      </p:tavLst>
                                    </p:anim>
                                    <p:anim calcmode="lin" valueType="num">
                                      <p:cBhvr>
                                        <p:cTn id="8" dur="2000" fill="hold"/>
                                        <p:tgtEl>
                                          <p:spTgt spid="3"/>
                                        </p:tgtEl>
                                        <p:attrNameLst>
                                          <p:attrName>ppt_y</p:attrName>
                                        </p:attrNameLst>
                                      </p:cBhvr>
                                      <p:tavLst>
                                        <p:tav tm="0">
                                          <p:val>
                                            <p:strVal val="#ppt_y"/>
                                          </p:val>
                                        </p:tav>
                                        <p:tav tm="100000">
                                          <p:val>
                                            <p:strVal val="#ppt_y"/>
                                          </p:val>
                                        </p:tav>
                                      </p:tavLst>
                                    </p:anim>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strVal val="#ppt_h"/>
                                          </p:val>
                                        </p:tav>
                                        <p:tav tm="100000">
                                          <p:val>
                                            <p:strVal val="#ppt_h"/>
                                          </p:val>
                                        </p:tav>
                                      </p:tavLst>
                                    </p:anim>
                                  </p:childTnLst>
                                </p:cTn>
                              </p:par>
                            </p:childTnLst>
                          </p:cTn>
                        </p:par>
                        <p:par>
                          <p:cTn id="11" fill="hold">
                            <p:stCondLst>
                              <p:cond delay="2000"/>
                            </p:stCondLst>
                            <p:childTnLst>
                              <p:par>
                                <p:cTn id="12" presetID="16" presetClass="entr" presetSubtype="21"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393894" y="407963"/>
            <a:ext cx="11408899" cy="5964702"/>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393894" y="407963"/>
            <a:ext cx="11408899" cy="5964702"/>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a:off x="605307" y="631066"/>
            <a:ext cx="3760631" cy="3477875"/>
          </a:xfrm>
          <a:prstGeom prst="rect">
            <a:avLst/>
          </a:prstGeom>
          <a:noFill/>
        </p:spPr>
        <p:txBody>
          <a:bodyPr wrap="square" lIns="91440" tIns="45720" rIns="91440" bIns="45720">
            <a:spAutoFit/>
          </a:bodyPr>
          <a:lstStyle/>
          <a:p>
            <a:pPr algn="ctr"/>
            <a:r>
              <a:rPr lang="es-MX" sz="2000" b="1" dirty="0">
                <a:ln w="0">
                  <a:solidFill>
                    <a:schemeClr val="tx1"/>
                  </a:solidFill>
                </a:ln>
                <a:solidFill>
                  <a:schemeClr val="accent4">
                    <a:lumMod val="20000"/>
                    <a:lumOff val="80000"/>
                  </a:schemeClr>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rPr>
              <a:t>Seguramente en esos días, alguien, algún pequeño, alguna persona con carencias, te pedirá que le ayudes, ese es Jesús que viene por su regalo, dáselo, pero sobretodo que la tarjeta quede visible en el presente, entonces esa </a:t>
            </a:r>
            <a:r>
              <a:rPr lang="es-MX" sz="2000" b="1" dirty="0" smtClean="0">
                <a:ln w="0">
                  <a:solidFill>
                    <a:schemeClr val="tx1"/>
                  </a:solidFill>
                </a:ln>
                <a:solidFill>
                  <a:schemeClr val="accent4">
                    <a:lumMod val="20000"/>
                    <a:lumOff val="80000"/>
                  </a:schemeClr>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rPr>
              <a:t>persona </a:t>
            </a:r>
            <a:r>
              <a:rPr lang="es-MX" sz="2000" b="1" dirty="0">
                <a:ln w="0">
                  <a:solidFill>
                    <a:schemeClr val="tx1"/>
                  </a:solidFill>
                </a:ln>
                <a:solidFill>
                  <a:schemeClr val="accent4">
                    <a:lumMod val="20000"/>
                    <a:lumOff val="80000"/>
                  </a:schemeClr>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rPr>
              <a:t>leerá: "Para Jesús que vive en </a:t>
            </a:r>
            <a:r>
              <a:rPr lang="es-MX" sz="2000" b="1" dirty="0" smtClean="0">
                <a:ln w="0">
                  <a:solidFill>
                    <a:schemeClr val="tx1"/>
                  </a:solidFill>
                </a:ln>
                <a:solidFill>
                  <a:schemeClr val="accent4">
                    <a:lumMod val="20000"/>
                    <a:lumOff val="80000"/>
                  </a:schemeClr>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rPr>
              <a:t>Ti“ o se la lees tú. </a:t>
            </a:r>
            <a:endParaRPr lang="es-ES" sz="2000" b="1" cap="none" spc="0" dirty="0">
              <a:ln w="0">
                <a:solidFill>
                  <a:schemeClr val="tx1"/>
                </a:solidFill>
              </a:ln>
              <a:solidFill>
                <a:schemeClr val="accent4">
                  <a:lumMod val="20000"/>
                  <a:lumOff val="80000"/>
                </a:schemeClr>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endParaRPr>
          </a:p>
        </p:txBody>
      </p:sp>
    </p:spTree>
    <p:extLst>
      <p:ext uri="{BB962C8B-B14F-4D97-AF65-F5344CB8AC3E}">
        <p14:creationId xmlns:p14="http://schemas.microsoft.com/office/powerpoint/2010/main" val="81179919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2000"/>
                                        <p:tgtEl>
                                          <p:spTgt spid="3"/>
                                        </p:tgtEl>
                                      </p:cBhvr>
                                    </p:animEffect>
                                  </p:childTnLst>
                                </p:cTn>
                              </p:par>
                            </p:childTnLst>
                          </p:cTn>
                        </p:par>
                        <p:par>
                          <p:cTn id="8" fill="hold">
                            <p:stCondLst>
                              <p:cond delay="2000"/>
                            </p:stCondLst>
                            <p:childTnLst>
                              <p:par>
                                <p:cTn id="9" presetID="15"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 calcmode="lin" valueType="num">
                                      <p:cBhvr>
                                        <p:cTn id="13"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407963" y="407963"/>
            <a:ext cx="11394831" cy="6020972"/>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407963" y="407963"/>
            <a:ext cx="11394831" cy="6020972"/>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4" name="Rectángulo 3"/>
          <p:cNvSpPr/>
          <p:nvPr/>
        </p:nvSpPr>
        <p:spPr>
          <a:xfrm>
            <a:off x="4919730" y="4572000"/>
            <a:ext cx="6503831" cy="1631216"/>
          </a:xfrm>
          <a:prstGeom prst="rect">
            <a:avLst/>
          </a:prstGeom>
          <a:noFill/>
        </p:spPr>
        <p:txBody>
          <a:bodyPr wrap="square" lIns="91440" tIns="45720" rIns="91440" bIns="45720">
            <a:spAutoFit/>
          </a:bodyPr>
          <a:lstStyle/>
          <a:p>
            <a:pPr algn="ctr"/>
            <a:r>
              <a:rPr lang="es-MX" sz="2000" b="1" dirty="0">
                <a:ln w="0">
                  <a:solidFill>
                    <a:schemeClr val="tx1"/>
                  </a:solidFill>
                </a:ln>
                <a:solidFill>
                  <a:srgbClr val="FFFF00"/>
                </a:solidFill>
                <a:effectLst>
                  <a:glow rad="101600">
                    <a:schemeClr val="tx1">
                      <a:alpha val="60000"/>
                    </a:schemeClr>
                  </a:glow>
                </a:effectLst>
                <a:latin typeface="Arial Rounded MT Bold" panose="020F0704030504030204" pitchFamily="34" charset="0"/>
              </a:rPr>
              <a:t>Te puedo asegurar que esa persona que Dios ha puesto en tu camino, jamás </a:t>
            </a:r>
            <a:r>
              <a:rPr lang="es-MX" sz="2000" b="1" dirty="0" smtClean="0">
                <a:ln w="0">
                  <a:solidFill>
                    <a:schemeClr val="tx1"/>
                  </a:solidFill>
                </a:ln>
                <a:solidFill>
                  <a:srgbClr val="FFFF00"/>
                </a:solidFill>
                <a:effectLst>
                  <a:glow rad="101600">
                    <a:schemeClr val="tx1">
                      <a:alpha val="60000"/>
                    </a:schemeClr>
                  </a:glow>
                </a:effectLst>
                <a:latin typeface="Arial Rounded MT Bold" panose="020F0704030504030204" pitchFamily="34" charset="0"/>
              </a:rPr>
              <a:t>lo olvidará </a:t>
            </a:r>
            <a:r>
              <a:rPr lang="es-MX" sz="2000" b="1" dirty="0">
                <a:ln w="0">
                  <a:solidFill>
                    <a:schemeClr val="tx1"/>
                  </a:solidFill>
                </a:ln>
                <a:solidFill>
                  <a:srgbClr val="FFFF00"/>
                </a:solidFill>
                <a:effectLst>
                  <a:glow rad="101600">
                    <a:schemeClr val="tx1">
                      <a:alpha val="60000"/>
                    </a:schemeClr>
                  </a:glow>
                </a:effectLst>
                <a:latin typeface="Arial Rounded MT Bold" panose="020F0704030504030204" pitchFamily="34" charset="0"/>
              </a:rPr>
              <a:t>y por siempre se quedará en su </a:t>
            </a:r>
            <a:r>
              <a:rPr lang="es-MX" sz="2000" b="1" dirty="0" smtClean="0">
                <a:ln w="0">
                  <a:solidFill>
                    <a:schemeClr val="tx1"/>
                  </a:solidFill>
                </a:ln>
                <a:solidFill>
                  <a:srgbClr val="FFFF00"/>
                </a:solidFill>
                <a:effectLst>
                  <a:glow rad="101600">
                    <a:schemeClr val="tx1">
                      <a:alpha val="60000"/>
                    </a:schemeClr>
                  </a:glow>
                </a:effectLst>
                <a:latin typeface="Arial Rounded MT Bold" panose="020F0704030504030204" pitchFamily="34" charset="0"/>
              </a:rPr>
              <a:t>corazón, </a:t>
            </a:r>
            <a:r>
              <a:rPr lang="es-MX" sz="2000" b="1" dirty="0">
                <a:ln w="0">
                  <a:solidFill>
                    <a:schemeClr val="tx1"/>
                  </a:solidFill>
                </a:ln>
                <a:solidFill>
                  <a:srgbClr val="FFFF00"/>
                </a:solidFill>
                <a:effectLst>
                  <a:glow rad="101600">
                    <a:schemeClr val="tx1">
                      <a:alpha val="60000"/>
                    </a:schemeClr>
                  </a:glow>
                </a:effectLst>
                <a:latin typeface="Arial Rounded MT Bold" panose="020F0704030504030204" pitchFamily="34" charset="0"/>
              </a:rPr>
              <a:t>entonces allí se habrá cumplido el Evangelio "Todo lo que hagas al más pequeño, a Mí me lo haces</a:t>
            </a:r>
            <a:r>
              <a:rPr lang="es-MX" sz="2000" b="1" dirty="0" smtClean="0">
                <a:ln w="0">
                  <a:solidFill>
                    <a:schemeClr val="tx1"/>
                  </a:solidFill>
                </a:ln>
                <a:solidFill>
                  <a:srgbClr val="FFFF00"/>
                </a:solidFill>
                <a:effectLst>
                  <a:glow rad="101600">
                    <a:schemeClr val="tx1">
                      <a:alpha val="60000"/>
                    </a:schemeClr>
                  </a:glow>
                </a:effectLst>
                <a:latin typeface="Arial Rounded MT Bold" panose="020F0704030504030204" pitchFamily="34" charset="0"/>
              </a:rPr>
              <a:t>".</a:t>
            </a:r>
            <a:endParaRPr lang="es-ES" sz="2000" b="1" cap="none" spc="0" dirty="0">
              <a:ln w="0">
                <a:solidFill>
                  <a:schemeClr val="tx1"/>
                </a:solidFill>
              </a:ln>
              <a:solidFill>
                <a:srgbClr val="FFFF00"/>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327294613"/>
      </p:ext>
    </p:extLst>
  </p:cSld>
  <p:clrMapOvr>
    <a:masterClrMapping/>
  </p:clrMapOvr>
  <mc:AlternateContent xmlns:mc="http://schemas.openxmlformats.org/markup-compatibility/2006" xmlns:p14="http://schemas.microsoft.com/office/powerpoint/2010/main">
    <mc:Choice Requires="p14">
      <p:transition spd="slow" p14:dur="20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3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600" decel="100000"/>
                                        <p:tgtEl>
                                          <p:spTgt spid="4"/>
                                        </p:tgtEl>
                                      </p:cBhvr>
                                    </p:animEffect>
                                    <p:anim calcmode="lin" valueType="num">
                                      <p:cBhvr>
                                        <p:cTn id="14" dur="1600" decel="100000" fill="hold"/>
                                        <p:tgtEl>
                                          <p:spTgt spid="4"/>
                                        </p:tgtEl>
                                        <p:attrNameLst>
                                          <p:attrName>style.rotation</p:attrName>
                                        </p:attrNameLst>
                                      </p:cBhvr>
                                      <p:tavLst>
                                        <p:tav tm="0">
                                          <p:val>
                                            <p:fltVal val="-90"/>
                                          </p:val>
                                        </p:tav>
                                        <p:tav tm="100000">
                                          <p:val>
                                            <p:fltVal val="0"/>
                                          </p:val>
                                        </p:tav>
                                      </p:tavLst>
                                    </p:anim>
                                    <p:anim calcmode="lin" valueType="num">
                                      <p:cBhvr>
                                        <p:cTn id="15" dur="1600" decel="100000" fill="hold"/>
                                        <p:tgtEl>
                                          <p:spTgt spid="4"/>
                                        </p:tgtEl>
                                        <p:attrNameLst>
                                          <p:attrName>ppt_x</p:attrName>
                                        </p:attrNameLst>
                                      </p:cBhvr>
                                      <p:tavLst>
                                        <p:tav tm="0">
                                          <p:val>
                                            <p:strVal val="#ppt_x+0.4"/>
                                          </p:val>
                                        </p:tav>
                                        <p:tav tm="100000">
                                          <p:val>
                                            <p:strVal val="#ppt_x-0.05"/>
                                          </p:val>
                                        </p:tav>
                                      </p:tavLst>
                                    </p:anim>
                                    <p:anim calcmode="lin" valueType="num">
                                      <p:cBhvr>
                                        <p:cTn id="16" dur="1600" decel="100000" fill="hold"/>
                                        <p:tgtEl>
                                          <p:spTgt spid="4"/>
                                        </p:tgtEl>
                                        <p:attrNameLst>
                                          <p:attrName>ppt_y</p:attrName>
                                        </p:attrNameLst>
                                      </p:cBhvr>
                                      <p:tavLst>
                                        <p:tav tm="0">
                                          <p:val>
                                            <p:strVal val="#ppt_y-0.4"/>
                                          </p:val>
                                        </p:tav>
                                        <p:tav tm="100000">
                                          <p:val>
                                            <p:strVal val="#ppt_y+0.1"/>
                                          </p:val>
                                        </p:tav>
                                      </p:tavLst>
                                    </p:anim>
                                    <p:anim calcmode="lin" valueType="num">
                                      <p:cBhvr>
                                        <p:cTn id="17" dur="400" accel="100000" fill="hold">
                                          <p:stCondLst>
                                            <p:cond delay="1600"/>
                                          </p:stCondLst>
                                        </p:cTn>
                                        <p:tgtEl>
                                          <p:spTgt spid="4"/>
                                        </p:tgtEl>
                                        <p:attrNameLst>
                                          <p:attrName>ppt_x</p:attrName>
                                        </p:attrNameLst>
                                      </p:cBhvr>
                                      <p:tavLst>
                                        <p:tav tm="0">
                                          <p:val>
                                            <p:strVal val="#ppt_x-0.05"/>
                                          </p:val>
                                        </p:tav>
                                        <p:tav tm="100000">
                                          <p:val>
                                            <p:strVal val="#ppt_x"/>
                                          </p:val>
                                        </p:tav>
                                      </p:tavLst>
                                    </p:anim>
                                    <p:anim calcmode="lin" valueType="num">
                                      <p:cBhvr>
                                        <p:cTn id="18" dur="400" accel="100000" fill="hold">
                                          <p:stCondLst>
                                            <p:cond delay="16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407963" y="393895"/>
            <a:ext cx="11296357" cy="597877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407963" y="393895"/>
            <a:ext cx="11296357" cy="597877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l</a:t>
            </a:r>
            <a:endParaRPr lang="es-MX" dirty="0"/>
          </a:p>
        </p:txBody>
      </p:sp>
      <p:sp>
        <p:nvSpPr>
          <p:cNvPr id="4" name="Rectángulo 3"/>
          <p:cNvSpPr/>
          <p:nvPr/>
        </p:nvSpPr>
        <p:spPr>
          <a:xfrm>
            <a:off x="1133341" y="1017431"/>
            <a:ext cx="3940935" cy="3170099"/>
          </a:xfrm>
          <a:prstGeom prst="rect">
            <a:avLst/>
          </a:prstGeom>
          <a:noFill/>
        </p:spPr>
        <p:txBody>
          <a:bodyPr wrap="square" lIns="91440" tIns="45720" rIns="91440" bIns="45720">
            <a:spAutoFit/>
          </a:bodyPr>
          <a:lstStyle/>
          <a:p>
            <a:pPr algn="ctr"/>
            <a:r>
              <a:rPr lang="es-MX" sz="2000" b="1" dirty="0">
                <a:ln w="0">
                  <a:solidFill>
                    <a:schemeClr val="tx1"/>
                  </a:solidFill>
                </a:ln>
                <a:solidFill>
                  <a:srgbClr val="FFFF00"/>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rPr>
              <a:t>Juntos hagamos que esta Navidad, nos deje una enseñanza en el alma, sé que todos tenemos problemas económicos, al menos la gran mayoría, pero un dulcecito no hará más pobre a ninguno de nosotros y les aseguro que será el dulce más dulce del </a:t>
            </a:r>
            <a:r>
              <a:rPr lang="es-MX" sz="2000" b="1" dirty="0" smtClean="0">
                <a:ln w="0">
                  <a:solidFill>
                    <a:schemeClr val="tx1"/>
                  </a:solidFill>
                </a:ln>
                <a:solidFill>
                  <a:srgbClr val="FFFF00"/>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rPr>
              <a:t>mundo para el que lo reciba. </a:t>
            </a:r>
            <a:endParaRPr lang="es-ES" sz="2000" b="1" cap="none" spc="0" dirty="0">
              <a:ln w="0">
                <a:solidFill>
                  <a:schemeClr val="tx1"/>
                </a:solidFill>
              </a:ln>
              <a:solidFill>
                <a:srgbClr val="FFFF00"/>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endParaRPr>
          </a:p>
        </p:txBody>
      </p:sp>
    </p:spTree>
    <p:extLst>
      <p:ext uri="{BB962C8B-B14F-4D97-AF65-F5344CB8AC3E}">
        <p14:creationId xmlns:p14="http://schemas.microsoft.com/office/powerpoint/2010/main" val="386836932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3"/>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2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425002" y="407963"/>
            <a:ext cx="11363723" cy="6020972"/>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412124" y="407963"/>
            <a:ext cx="11384924" cy="601859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a:off x="695459" y="592428"/>
            <a:ext cx="10856890" cy="1015663"/>
          </a:xfrm>
          <a:prstGeom prst="rect">
            <a:avLst/>
          </a:prstGeom>
          <a:noFill/>
        </p:spPr>
        <p:txBody>
          <a:bodyPr wrap="square" lIns="91440" tIns="45720" rIns="91440" bIns="45720">
            <a:spAutoFit/>
          </a:bodyPr>
          <a:lstStyle/>
          <a:p>
            <a:pPr algn="ctr"/>
            <a:r>
              <a:rPr lang="es-MX" sz="2000" b="1" dirty="0">
                <a:ln w="0">
                  <a:solidFill>
                    <a:schemeClr val="tx1"/>
                  </a:solidFill>
                </a:ln>
                <a:solidFill>
                  <a:srgbClr val="FFFF00"/>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rPr>
              <a:t>Si somos 1,000,000 de almas haciendo esto, daremos 1,000,000 de regalos a Jesús. Uno solo no puede hacerlo todo, pero todos podemos hacer feliz a Jesús en cada hombre y niño de la tierra</a:t>
            </a:r>
            <a:r>
              <a:rPr lang="es-MX" sz="2000" b="1" dirty="0" smtClean="0">
                <a:ln w="0">
                  <a:solidFill>
                    <a:schemeClr val="tx1"/>
                  </a:solidFill>
                </a:ln>
                <a:solidFill>
                  <a:srgbClr val="FFFF00"/>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rPr>
              <a:t>.</a:t>
            </a:r>
            <a:endParaRPr lang="es-ES" sz="2000" b="1" cap="none" spc="0" dirty="0">
              <a:ln w="0">
                <a:solidFill>
                  <a:schemeClr val="tx1"/>
                </a:solidFill>
              </a:ln>
              <a:solidFill>
                <a:srgbClr val="FFFF00"/>
              </a:solidFill>
              <a:effectLst>
                <a:glow rad="101600">
                  <a:schemeClr val="tx1">
                    <a:alpha val="60000"/>
                  </a:schemeClr>
                </a:glow>
                <a:outerShdw blurRad="38100" dist="19050" dir="2700000" algn="tl" rotWithShape="0">
                  <a:schemeClr val="dk1">
                    <a:alpha val="40000"/>
                  </a:schemeClr>
                </a:outerShdw>
              </a:effectLst>
              <a:latin typeface="Arial Rounded MT Bold" panose="020F0704030504030204" pitchFamily="34" charset="0"/>
            </a:endParaRPr>
          </a:p>
        </p:txBody>
      </p:sp>
    </p:spTree>
    <p:extLst>
      <p:ext uri="{BB962C8B-B14F-4D97-AF65-F5344CB8AC3E}">
        <p14:creationId xmlns:p14="http://schemas.microsoft.com/office/powerpoint/2010/main" val="3369237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par>
                          <p:cTn id="8" fill="hold">
                            <p:stCondLst>
                              <p:cond delay="2000"/>
                            </p:stCondLst>
                            <p:childTnLst>
                              <p:par>
                                <p:cTn id="9" presetID="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ppt_x"/>
                                          </p:val>
                                        </p:tav>
                                        <p:tav tm="100000">
                                          <p:val>
                                            <p:strVal val="#ppt_x"/>
                                          </p:val>
                                        </p:tav>
                                      </p:tavLst>
                                    </p:anim>
                                    <p:anim calcmode="lin" valueType="num">
                                      <p:cBhvr additive="base">
                                        <p:cTn id="1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Rectángulo 1"/>
          <p:cNvSpPr/>
          <p:nvPr/>
        </p:nvSpPr>
        <p:spPr>
          <a:xfrm>
            <a:off x="450166" y="450166"/>
            <a:ext cx="11324492" cy="593656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450166" y="450166"/>
            <a:ext cx="11324492" cy="5936566"/>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a:off x="605308" y="1030310"/>
            <a:ext cx="3412900" cy="2246769"/>
          </a:xfrm>
          <a:prstGeom prst="rect">
            <a:avLst/>
          </a:prstGeom>
          <a:noFill/>
        </p:spPr>
        <p:txBody>
          <a:bodyPr wrap="square" lIns="91440" tIns="45720" rIns="91440" bIns="45720">
            <a:prstTxWarp prst="textInflate">
              <a:avLst>
                <a:gd name="adj" fmla="val 11871"/>
              </a:avLst>
            </a:prstTxWarp>
            <a:spAutoFit/>
          </a:bodyPr>
          <a:lstStyle/>
          <a:p>
            <a:pPr algn="ctr"/>
            <a:r>
              <a:rPr lang="es-MX" sz="2000" b="1" dirty="0" smtClean="0">
                <a:ln w="0">
                  <a:solidFill>
                    <a:schemeClr val="tx1"/>
                  </a:solidFill>
                </a:ln>
                <a:solidFill>
                  <a:schemeClr val="bg1"/>
                </a:solidFill>
                <a:latin typeface="Arial Rounded MT Bold" panose="020F0704030504030204" pitchFamily="34" charset="0"/>
              </a:rPr>
              <a:t>“El </a:t>
            </a:r>
            <a:r>
              <a:rPr lang="es-MX" sz="2000" b="1" dirty="0">
                <a:ln w="0">
                  <a:solidFill>
                    <a:schemeClr val="tx1"/>
                  </a:solidFill>
                </a:ln>
                <a:solidFill>
                  <a:schemeClr val="bg1"/>
                </a:solidFill>
                <a:latin typeface="Arial Rounded MT Bold" panose="020F0704030504030204" pitchFamily="34" charset="0"/>
              </a:rPr>
              <a:t>Rey les responderá: “Les aseguro que todo lo que hicieron por uno de mis hermanos, aun por el más pequeño, lo hicieron por mí.” </a:t>
            </a:r>
            <a:endParaRPr lang="es-MX" sz="2000" b="1" dirty="0" smtClean="0">
              <a:ln w="0">
                <a:solidFill>
                  <a:schemeClr val="tx1"/>
                </a:solidFill>
              </a:ln>
              <a:solidFill>
                <a:schemeClr val="bg1"/>
              </a:solidFill>
              <a:latin typeface="Arial Rounded MT Bold" panose="020F0704030504030204" pitchFamily="34" charset="0"/>
            </a:endParaRPr>
          </a:p>
          <a:p>
            <a:pPr algn="ctr"/>
            <a:r>
              <a:rPr lang="es-MX" sz="2000" b="1" dirty="0" smtClean="0">
                <a:ln w="0">
                  <a:solidFill>
                    <a:schemeClr val="tx1"/>
                  </a:solidFill>
                </a:ln>
                <a:solidFill>
                  <a:schemeClr val="bg1"/>
                </a:solidFill>
                <a:latin typeface="Arial Rounded MT Bold" panose="020F0704030504030204" pitchFamily="34" charset="0"/>
              </a:rPr>
              <a:t>Mateo 25:40</a:t>
            </a:r>
            <a:endParaRPr lang="es-MX" sz="2000" b="1" dirty="0">
              <a:ln w="0">
                <a:solidFill>
                  <a:schemeClr val="tx1"/>
                </a:solidFill>
              </a:ln>
              <a:solidFill>
                <a:schemeClr val="bg1"/>
              </a:solidFill>
              <a:latin typeface="Arial Rounded MT Bold" panose="020F0704030504030204" pitchFamily="34" charset="0"/>
            </a:endParaRPr>
          </a:p>
        </p:txBody>
      </p:sp>
      <p:sp>
        <p:nvSpPr>
          <p:cNvPr id="5" name="Rectángulo 4"/>
          <p:cNvSpPr/>
          <p:nvPr/>
        </p:nvSpPr>
        <p:spPr>
          <a:xfrm>
            <a:off x="721217" y="4134118"/>
            <a:ext cx="3129566" cy="1493950"/>
          </a:xfrm>
          <a:prstGeom prst="rect">
            <a:avLst/>
          </a:prstGeom>
          <a:noFill/>
        </p:spPr>
        <p:txBody>
          <a:bodyPr wrap="square" lIns="91440" tIns="45720" rIns="91440" bIns="45720">
            <a:prstTxWarp prst="textInflate">
              <a:avLst>
                <a:gd name="adj" fmla="val 16382"/>
              </a:avLst>
            </a:prstTxWarp>
            <a:spAutoFit/>
          </a:bodyPr>
          <a:lstStyle/>
          <a:p>
            <a:pPr algn="ctr"/>
            <a:r>
              <a:rPr lang="es-MX" sz="2000" dirty="0" smtClean="0">
                <a:ln w="0">
                  <a:solidFill>
                    <a:schemeClr val="tx1"/>
                  </a:solidFill>
                </a:ln>
                <a:solidFill>
                  <a:schemeClr val="bg1"/>
                </a:solidFill>
                <a:effectLst>
                  <a:outerShdw blurRad="38100" dist="19050" dir="2700000" algn="tl" rotWithShape="0">
                    <a:schemeClr val="dk1">
                      <a:alpha val="40000"/>
                    </a:schemeClr>
                  </a:outerShdw>
                </a:effectLst>
                <a:latin typeface="Arial Rounded MT Bold" panose="020F0704030504030204" pitchFamily="34" charset="0"/>
              </a:rPr>
              <a:t>“… Recordando </a:t>
            </a:r>
            <a:r>
              <a:rPr lang="es-MX" sz="2000" dirty="0">
                <a:ln w="0">
                  <a:solidFill>
                    <a:schemeClr val="tx1"/>
                  </a:solidFill>
                </a:ln>
                <a:solidFill>
                  <a:schemeClr val="bg1"/>
                </a:solidFill>
                <a:effectLst>
                  <a:outerShdw blurRad="38100" dist="19050" dir="2700000" algn="tl" rotWithShape="0">
                    <a:schemeClr val="dk1">
                      <a:alpha val="40000"/>
                    </a:schemeClr>
                  </a:outerShdw>
                </a:effectLst>
                <a:latin typeface="Arial Rounded MT Bold" panose="020F0704030504030204" pitchFamily="34" charset="0"/>
              </a:rPr>
              <a:t>las palabras del Señor Jesús: </a:t>
            </a:r>
            <a:r>
              <a:rPr lang="es-MX" sz="2000" dirty="0" smtClean="0">
                <a:ln w="0">
                  <a:solidFill>
                    <a:schemeClr val="tx1"/>
                  </a:solidFill>
                </a:ln>
                <a:solidFill>
                  <a:schemeClr val="bg1"/>
                </a:solidFill>
                <a:effectLst>
                  <a:outerShdw blurRad="38100" dist="19050" dir="2700000" algn="tl" rotWithShape="0">
                    <a:schemeClr val="dk1">
                      <a:alpha val="40000"/>
                    </a:schemeClr>
                  </a:outerShdw>
                </a:effectLst>
                <a:latin typeface="Arial Rounded MT Bold" panose="020F0704030504030204" pitchFamily="34" charset="0"/>
              </a:rPr>
              <a:t>Hay </a:t>
            </a:r>
            <a:r>
              <a:rPr lang="es-MX" sz="2000" dirty="0">
                <a:ln w="0">
                  <a:solidFill>
                    <a:schemeClr val="tx1"/>
                  </a:solidFill>
                </a:ln>
                <a:solidFill>
                  <a:schemeClr val="bg1"/>
                </a:solidFill>
                <a:effectLst>
                  <a:outerShdw blurRad="38100" dist="19050" dir="2700000" algn="tl" rotWithShape="0">
                    <a:schemeClr val="dk1">
                      <a:alpha val="40000"/>
                    </a:schemeClr>
                  </a:outerShdw>
                </a:effectLst>
                <a:latin typeface="Arial Rounded MT Bold" panose="020F0704030504030204" pitchFamily="34" charset="0"/>
              </a:rPr>
              <a:t>más dicha en dar que en recibir</a:t>
            </a:r>
            <a:r>
              <a:rPr lang="es-MX" sz="2000" dirty="0" smtClean="0">
                <a:ln w="0">
                  <a:solidFill>
                    <a:schemeClr val="tx1"/>
                  </a:solidFill>
                </a:ln>
                <a:solidFill>
                  <a:schemeClr val="bg1"/>
                </a:solidFill>
                <a:effectLst>
                  <a:outerShdw blurRad="38100" dist="19050" dir="2700000" algn="tl" rotWithShape="0">
                    <a:schemeClr val="dk1">
                      <a:alpha val="40000"/>
                    </a:schemeClr>
                  </a:outerShdw>
                </a:effectLst>
                <a:latin typeface="Arial Rounded MT Bold" panose="020F0704030504030204" pitchFamily="34" charset="0"/>
              </a:rPr>
              <a:t>.” </a:t>
            </a:r>
            <a:r>
              <a:rPr lang="es-MX" sz="2000" dirty="0">
                <a:ln w="0">
                  <a:solidFill>
                    <a:schemeClr val="tx1"/>
                  </a:solidFill>
                </a:ln>
                <a:solidFill>
                  <a:schemeClr val="bg1"/>
                </a:solidFill>
                <a:effectLst>
                  <a:outerShdw blurRad="38100" dist="19050" dir="2700000" algn="tl" rotWithShape="0">
                    <a:schemeClr val="dk1">
                      <a:alpha val="40000"/>
                    </a:schemeClr>
                  </a:outerShdw>
                </a:effectLst>
                <a:latin typeface="Arial Rounded MT Bold" panose="020F0704030504030204" pitchFamily="34" charset="0"/>
              </a:rPr>
              <a:t>Hechos </a:t>
            </a:r>
            <a:r>
              <a:rPr lang="es-MX" sz="2000" dirty="0" smtClean="0">
                <a:ln w="0">
                  <a:solidFill>
                    <a:schemeClr val="tx1"/>
                  </a:solidFill>
                </a:ln>
                <a:solidFill>
                  <a:schemeClr val="bg1"/>
                </a:solidFill>
                <a:effectLst>
                  <a:outerShdw blurRad="38100" dist="19050" dir="2700000" algn="tl" rotWithShape="0">
                    <a:schemeClr val="dk1">
                      <a:alpha val="40000"/>
                    </a:schemeClr>
                  </a:outerShdw>
                </a:effectLst>
                <a:latin typeface="Arial Rounded MT Bold" panose="020F0704030504030204" pitchFamily="34" charset="0"/>
              </a:rPr>
              <a:t>20:35b</a:t>
            </a:r>
            <a:endParaRPr lang="es-MX" sz="2000" dirty="0">
              <a:ln w="0">
                <a:solidFill>
                  <a:schemeClr val="tx1"/>
                </a:solidFill>
              </a:ln>
              <a:solidFill>
                <a:schemeClr val="bg1"/>
              </a:solidFill>
              <a:effectLst>
                <a:outerShdw blurRad="38100" dist="19050" dir="2700000" algn="tl" rotWithShape="0">
                  <a:schemeClr val="dk1">
                    <a:alpha val="40000"/>
                  </a:schemeClr>
                </a:outerShdw>
              </a:effectLst>
              <a:latin typeface="Arial Rounded MT Bold" panose="020F0704030504030204" pitchFamily="34" charset="0"/>
            </a:endParaRPr>
          </a:p>
        </p:txBody>
      </p:sp>
    </p:spTree>
    <p:extLst>
      <p:ext uri="{BB962C8B-B14F-4D97-AF65-F5344CB8AC3E}">
        <p14:creationId xmlns:p14="http://schemas.microsoft.com/office/powerpoint/2010/main" val="383656795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ppt_x"/>
                                          </p:val>
                                        </p:tav>
                                        <p:tav tm="100000">
                                          <p:val>
                                            <p:strVal val="#ppt_x"/>
                                          </p:val>
                                        </p:tav>
                                      </p:tavLst>
                                    </p:anim>
                                    <p:anim calcmode="lin" valueType="num">
                                      <p:cBhvr additive="base">
                                        <p:cTn id="12" dur="2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ppt_x"/>
                                          </p:val>
                                        </p:tav>
                                        <p:tav tm="100000">
                                          <p:val>
                                            <p:strVal val="#ppt_x"/>
                                          </p:val>
                                        </p:tav>
                                      </p:tavLst>
                                    </p:anim>
                                    <p:anim calcmode="lin" valueType="num">
                                      <p:cBhvr additive="base">
                                        <p:cTn id="16" dur="2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xmlns:p14="http://schemas.microsoft.com/office/powerpoint/2010/main">
    <mc:Choice Requires="p14">
      <p:transition spd="slow" p14:dur="2000">
        <p:pull/>
      </p:transition>
    </mc:Choice>
    <mc:Fallback xmlns="">
      <p:transition spd="slow">
        <p:pull/>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1294</TotalTime>
  <Words>549</Words>
  <Application>Microsoft Office PowerPoint</Application>
  <PresentationFormat>Panorámica</PresentationFormat>
  <Paragraphs>43</Paragraphs>
  <Slides>11</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11</vt:i4>
      </vt:variant>
    </vt:vector>
  </HeadingPairs>
  <TitlesOfParts>
    <vt:vector size="19" baseType="lpstr">
      <vt:lpstr>Calibri</vt:lpstr>
      <vt:lpstr>Freebooter Script</vt:lpstr>
      <vt:lpstr>Berlin Sans FB Demi</vt:lpstr>
      <vt:lpstr>Arial Rounded MT Bold</vt:lpstr>
      <vt:lpstr>Calibri Light</vt:lpstr>
      <vt:lpstr>Arial</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44</cp:revision>
  <dcterms:created xsi:type="dcterms:W3CDTF">2014-12-18T20:15:03Z</dcterms:created>
  <dcterms:modified xsi:type="dcterms:W3CDTF">2014-12-21T01:45:14Z</dcterms:modified>
</cp:coreProperties>
</file>