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83" r:id="rId3"/>
    <p:sldId id="304" r:id="rId4"/>
    <p:sldId id="326" r:id="rId5"/>
    <p:sldId id="327" r:id="rId6"/>
    <p:sldId id="289" r:id="rId7"/>
    <p:sldId id="292" r:id="rId8"/>
    <p:sldId id="300" r:id="rId9"/>
    <p:sldId id="298" r:id="rId10"/>
    <p:sldId id="275" r:id="rId11"/>
    <p:sldId id="322" r:id="rId12"/>
    <p:sldId id="279" r:id="rId13"/>
    <p:sldId id="282" r:id="rId14"/>
    <p:sldId id="310" r:id="rId15"/>
    <p:sldId id="256" r:id="rId16"/>
    <p:sldId id="328" r:id="rId17"/>
  </p:sldIdLst>
  <p:sldSz cx="10980738" cy="7334250"/>
  <p:notesSz cx="6858000" cy="9144000"/>
  <p:defaultTextStyle>
    <a:defPPr>
      <a:defRPr lang="es-ES"/>
    </a:defPPr>
    <a:lvl1pPr marL="0" algn="l" defTabSz="104653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3265" algn="l" defTabSz="104653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6531" algn="l" defTabSz="104653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9796" algn="l" defTabSz="104653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93062" algn="l" defTabSz="104653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16327" algn="l" defTabSz="104653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39592" algn="l" defTabSz="104653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62858" algn="l" defTabSz="104653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86123" algn="l" defTabSz="1046531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eZEcER08SXpjHmN3hr0Yw==" hashData="hTgEWaPXoQOwG5NPTnbI7mwyPw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20" y="-84"/>
      </p:cViewPr>
      <p:guideLst>
        <p:guide orient="horz" pos="2310"/>
        <p:guide pos="345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2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592271-3D9B-4C24-8977-88F7304410DA}" type="datetimeFigureOut">
              <a:rPr lang="es-ES" smtClean="0"/>
              <a:t>29/12/2017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63600" y="685800"/>
            <a:ext cx="51308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2E2CEF-0223-4F36-8406-E13556F36F6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10059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4653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3265" algn="l" defTabSz="104653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46531" algn="l" defTabSz="104653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69796" algn="l" defTabSz="104653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93062" algn="l" defTabSz="104653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16327" algn="l" defTabSz="104653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39592" algn="l" defTabSz="104653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62858" algn="l" defTabSz="104653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86123" algn="l" defTabSz="1046531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3556" y="2278372"/>
            <a:ext cx="9333627" cy="157211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7111" y="4156075"/>
            <a:ext cx="7686517" cy="187430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3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65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9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93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163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39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62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861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0F644-95EF-4C6A-8F41-2F2784EAF091}" type="datetimeFigureOut">
              <a:rPr lang="es-ES" smtClean="0"/>
              <a:t>29/12/2017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DD790-B8CC-464F-8D2A-31946BECC6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075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0F644-95EF-4C6A-8F41-2F2784EAF091}" type="datetimeFigureOut">
              <a:rPr lang="es-ES" smtClean="0"/>
              <a:t>29/12/2017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DD790-B8CC-464F-8D2A-31946BECC6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085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7403" y="4712935"/>
            <a:ext cx="9333627" cy="1456664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7403" y="3108568"/>
            <a:ext cx="9333627" cy="160436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326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653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979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930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1632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395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6285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861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0F644-95EF-4C6A-8F41-2F2784EAF091}" type="datetimeFigureOut">
              <a:rPr lang="es-ES" smtClean="0"/>
              <a:t>29/12/2017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DD790-B8CC-464F-8D2A-31946BECC6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121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9037" y="1711326"/>
            <a:ext cx="4849826" cy="4840266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81875" y="1711326"/>
            <a:ext cx="4849826" cy="4840266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0F644-95EF-4C6A-8F41-2F2784EAF091}" type="datetimeFigureOut">
              <a:rPr lang="es-ES" smtClean="0"/>
              <a:t>29/12/2017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DD790-B8CC-464F-8D2A-31946BECC6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810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9037" y="1641718"/>
            <a:ext cx="4851733" cy="68419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3265" indent="0">
              <a:buNone/>
              <a:defRPr sz="2300" b="1"/>
            </a:lvl2pPr>
            <a:lvl3pPr marL="1046531" indent="0">
              <a:buNone/>
              <a:defRPr sz="2100" b="1"/>
            </a:lvl3pPr>
            <a:lvl4pPr marL="1569796" indent="0">
              <a:buNone/>
              <a:defRPr sz="1800" b="1"/>
            </a:lvl4pPr>
            <a:lvl5pPr marL="2093062" indent="0">
              <a:buNone/>
              <a:defRPr sz="1800" b="1"/>
            </a:lvl5pPr>
            <a:lvl6pPr marL="2616327" indent="0">
              <a:buNone/>
              <a:defRPr sz="1800" b="1"/>
            </a:lvl6pPr>
            <a:lvl7pPr marL="3139592" indent="0">
              <a:buNone/>
              <a:defRPr sz="1800" b="1"/>
            </a:lvl7pPr>
            <a:lvl8pPr marL="3662858" indent="0">
              <a:buNone/>
              <a:defRPr sz="1800" b="1"/>
            </a:lvl8pPr>
            <a:lvl9pPr marL="4186123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37" y="2325908"/>
            <a:ext cx="4851733" cy="422568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78063" y="1641718"/>
            <a:ext cx="4853639" cy="684190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3265" indent="0">
              <a:buNone/>
              <a:defRPr sz="2300" b="1"/>
            </a:lvl2pPr>
            <a:lvl3pPr marL="1046531" indent="0">
              <a:buNone/>
              <a:defRPr sz="2100" b="1"/>
            </a:lvl3pPr>
            <a:lvl4pPr marL="1569796" indent="0">
              <a:buNone/>
              <a:defRPr sz="1800" b="1"/>
            </a:lvl4pPr>
            <a:lvl5pPr marL="2093062" indent="0">
              <a:buNone/>
              <a:defRPr sz="1800" b="1"/>
            </a:lvl5pPr>
            <a:lvl6pPr marL="2616327" indent="0">
              <a:buNone/>
              <a:defRPr sz="1800" b="1"/>
            </a:lvl6pPr>
            <a:lvl7pPr marL="3139592" indent="0">
              <a:buNone/>
              <a:defRPr sz="1800" b="1"/>
            </a:lvl7pPr>
            <a:lvl8pPr marL="3662858" indent="0">
              <a:buNone/>
              <a:defRPr sz="1800" b="1"/>
            </a:lvl8pPr>
            <a:lvl9pPr marL="4186123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78063" y="2325908"/>
            <a:ext cx="4853639" cy="4225683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0F644-95EF-4C6A-8F41-2F2784EAF091}" type="datetimeFigureOut">
              <a:rPr lang="es-ES" smtClean="0"/>
              <a:t>29/12/2017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DD790-B8CC-464F-8D2A-31946BECC6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526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0F644-95EF-4C6A-8F41-2F2784EAF091}" type="datetimeFigureOut">
              <a:rPr lang="es-ES" smtClean="0"/>
              <a:t>29/12/2017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DD790-B8CC-464F-8D2A-31946BECC6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3522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0F644-95EF-4C6A-8F41-2F2784EAF091}" type="datetimeFigureOut">
              <a:rPr lang="es-ES" smtClean="0"/>
              <a:t>29/12/2017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DD790-B8CC-464F-8D2A-31946BECC6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458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9038" y="292012"/>
            <a:ext cx="3612587" cy="124274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93163" y="292012"/>
            <a:ext cx="6138538" cy="6259579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9038" y="1534760"/>
            <a:ext cx="3612587" cy="5016831"/>
          </a:xfrm>
        </p:spPr>
        <p:txBody>
          <a:bodyPr/>
          <a:lstStyle>
            <a:lvl1pPr marL="0" indent="0">
              <a:buNone/>
              <a:defRPr sz="1600"/>
            </a:lvl1pPr>
            <a:lvl2pPr marL="523265" indent="0">
              <a:buNone/>
              <a:defRPr sz="1400"/>
            </a:lvl2pPr>
            <a:lvl3pPr marL="1046531" indent="0">
              <a:buNone/>
              <a:defRPr sz="1100"/>
            </a:lvl3pPr>
            <a:lvl4pPr marL="1569796" indent="0">
              <a:buNone/>
              <a:defRPr sz="1000"/>
            </a:lvl4pPr>
            <a:lvl5pPr marL="2093062" indent="0">
              <a:buNone/>
              <a:defRPr sz="1000"/>
            </a:lvl5pPr>
            <a:lvl6pPr marL="2616327" indent="0">
              <a:buNone/>
              <a:defRPr sz="1000"/>
            </a:lvl6pPr>
            <a:lvl7pPr marL="3139592" indent="0">
              <a:buNone/>
              <a:defRPr sz="1000"/>
            </a:lvl7pPr>
            <a:lvl8pPr marL="3662858" indent="0">
              <a:buNone/>
              <a:defRPr sz="1000"/>
            </a:lvl8pPr>
            <a:lvl9pPr marL="418612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0F644-95EF-4C6A-8F41-2F2784EAF091}" type="datetimeFigureOut">
              <a:rPr lang="es-ES" smtClean="0"/>
              <a:t>29/12/2017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DD790-B8CC-464F-8D2A-31946BECC6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7787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52301" y="5133975"/>
            <a:ext cx="6588443" cy="60609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52301" y="655329"/>
            <a:ext cx="6588443" cy="4400550"/>
          </a:xfrm>
        </p:spPr>
        <p:txBody>
          <a:bodyPr/>
          <a:lstStyle>
            <a:lvl1pPr marL="0" indent="0">
              <a:buNone/>
              <a:defRPr sz="3700"/>
            </a:lvl1pPr>
            <a:lvl2pPr marL="523265" indent="0">
              <a:buNone/>
              <a:defRPr sz="3200"/>
            </a:lvl2pPr>
            <a:lvl3pPr marL="1046531" indent="0">
              <a:buNone/>
              <a:defRPr sz="2700"/>
            </a:lvl3pPr>
            <a:lvl4pPr marL="1569796" indent="0">
              <a:buNone/>
              <a:defRPr sz="2300"/>
            </a:lvl4pPr>
            <a:lvl5pPr marL="2093062" indent="0">
              <a:buNone/>
              <a:defRPr sz="2300"/>
            </a:lvl5pPr>
            <a:lvl6pPr marL="2616327" indent="0">
              <a:buNone/>
              <a:defRPr sz="2300"/>
            </a:lvl6pPr>
            <a:lvl7pPr marL="3139592" indent="0">
              <a:buNone/>
              <a:defRPr sz="2300"/>
            </a:lvl7pPr>
            <a:lvl8pPr marL="3662858" indent="0">
              <a:buNone/>
              <a:defRPr sz="2300"/>
            </a:lvl8pPr>
            <a:lvl9pPr marL="4186123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52301" y="5740070"/>
            <a:ext cx="6588443" cy="860755"/>
          </a:xfrm>
        </p:spPr>
        <p:txBody>
          <a:bodyPr/>
          <a:lstStyle>
            <a:lvl1pPr marL="0" indent="0">
              <a:buNone/>
              <a:defRPr sz="1600"/>
            </a:lvl1pPr>
            <a:lvl2pPr marL="523265" indent="0">
              <a:buNone/>
              <a:defRPr sz="1400"/>
            </a:lvl2pPr>
            <a:lvl3pPr marL="1046531" indent="0">
              <a:buNone/>
              <a:defRPr sz="1100"/>
            </a:lvl3pPr>
            <a:lvl4pPr marL="1569796" indent="0">
              <a:buNone/>
              <a:defRPr sz="1000"/>
            </a:lvl4pPr>
            <a:lvl5pPr marL="2093062" indent="0">
              <a:buNone/>
              <a:defRPr sz="1000"/>
            </a:lvl5pPr>
            <a:lvl6pPr marL="2616327" indent="0">
              <a:buNone/>
              <a:defRPr sz="1000"/>
            </a:lvl6pPr>
            <a:lvl7pPr marL="3139592" indent="0">
              <a:buNone/>
              <a:defRPr sz="1000"/>
            </a:lvl7pPr>
            <a:lvl8pPr marL="3662858" indent="0">
              <a:buNone/>
              <a:defRPr sz="1000"/>
            </a:lvl8pPr>
            <a:lvl9pPr marL="4186123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0F644-95EF-4C6A-8F41-2F2784EAF091}" type="datetimeFigureOut">
              <a:rPr lang="es-ES" smtClean="0"/>
              <a:t>29/12/2017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DD790-B8CC-464F-8D2A-31946BECC6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909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0F644-95EF-4C6A-8F41-2F2784EAF091}" type="datetimeFigureOut">
              <a:rPr lang="es-ES" smtClean="0"/>
              <a:t>29/12/2017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DD790-B8CC-464F-8D2A-31946BECC6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06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61035" y="293711"/>
            <a:ext cx="2470666" cy="625788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9037" y="293711"/>
            <a:ext cx="7228986" cy="625788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0F644-95EF-4C6A-8F41-2F2784EAF091}" type="datetimeFigureOut">
              <a:rPr lang="es-ES" smtClean="0"/>
              <a:t>29/12/2017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DD790-B8CC-464F-8D2A-31946BECC6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908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3556" y="2278388"/>
            <a:ext cx="9333627" cy="1572110"/>
          </a:xfrm>
          <a:prstGeom prst="rect">
            <a:avLst/>
          </a:prstGeom>
        </p:spPr>
        <p:txBody>
          <a:bodyPr lIns="104386" tIns="52190" rIns="104386" bIns="5219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7111" y="4156076"/>
            <a:ext cx="7686517" cy="1874309"/>
          </a:xfrm>
          <a:prstGeom prst="rect">
            <a:avLst/>
          </a:prstGeom>
        </p:spPr>
        <p:txBody>
          <a:bodyPr lIns="104386" tIns="52190" rIns="104386" bIns="52190"/>
          <a:lstStyle>
            <a:lvl1pPr marL="0" indent="0" algn="ctr">
              <a:buNone/>
              <a:defRPr/>
            </a:lvl1pPr>
            <a:lvl2pPr marL="521924" indent="0" algn="ctr">
              <a:buNone/>
              <a:defRPr/>
            </a:lvl2pPr>
            <a:lvl3pPr marL="1043855" indent="0" algn="ctr">
              <a:buNone/>
              <a:defRPr/>
            </a:lvl3pPr>
            <a:lvl4pPr marL="1565779" indent="0" algn="ctr">
              <a:buNone/>
              <a:defRPr/>
            </a:lvl4pPr>
            <a:lvl5pPr marL="2087704" indent="0" algn="ctr">
              <a:buNone/>
              <a:defRPr/>
            </a:lvl5pPr>
            <a:lvl6pPr marL="2609642" indent="0" algn="ctr">
              <a:buNone/>
              <a:defRPr/>
            </a:lvl6pPr>
            <a:lvl7pPr marL="3131558" indent="0" algn="ctr">
              <a:buNone/>
              <a:defRPr/>
            </a:lvl7pPr>
            <a:lvl8pPr marL="3653479" indent="0" algn="ctr">
              <a:buNone/>
              <a:defRPr/>
            </a:lvl8pPr>
            <a:lvl9pPr marL="417541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54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9042" y="293740"/>
            <a:ext cx="9882664" cy="1222376"/>
          </a:xfrm>
          <a:prstGeom prst="rect">
            <a:avLst/>
          </a:prstGeom>
        </p:spPr>
        <p:txBody>
          <a:bodyPr lIns="104386" tIns="52190" rIns="104386" bIns="5219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9042" y="1711326"/>
            <a:ext cx="9882664" cy="4840267"/>
          </a:xfrm>
          <a:prstGeom prst="rect">
            <a:avLst/>
          </a:prstGeom>
        </p:spPr>
        <p:txBody>
          <a:bodyPr lIns="104386" tIns="52190" rIns="104386" bIns="5219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56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7403" y="4712940"/>
            <a:ext cx="9333627" cy="1456665"/>
          </a:xfrm>
          <a:prstGeom prst="rect">
            <a:avLst/>
          </a:prstGeom>
        </p:spPr>
        <p:txBody>
          <a:bodyPr lIns="104386" tIns="52190" rIns="104386" bIns="52190" anchor="t"/>
          <a:lstStyle>
            <a:lvl1pPr algn="l">
              <a:defRPr sz="4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7403" y="3108572"/>
            <a:ext cx="9333627" cy="1604367"/>
          </a:xfrm>
          <a:prstGeom prst="rect">
            <a:avLst/>
          </a:prstGeom>
        </p:spPr>
        <p:txBody>
          <a:bodyPr lIns="104386" tIns="52190" rIns="104386" bIns="52190" anchor="b"/>
          <a:lstStyle>
            <a:lvl1pPr marL="0" indent="0">
              <a:buNone/>
              <a:defRPr sz="2300"/>
            </a:lvl1pPr>
            <a:lvl2pPr marL="521924" indent="0">
              <a:buNone/>
              <a:defRPr sz="2100"/>
            </a:lvl2pPr>
            <a:lvl3pPr marL="1043855" indent="0">
              <a:buNone/>
              <a:defRPr sz="1800"/>
            </a:lvl3pPr>
            <a:lvl4pPr marL="1565779" indent="0">
              <a:buNone/>
              <a:defRPr sz="1600"/>
            </a:lvl4pPr>
            <a:lvl5pPr marL="2087704" indent="0">
              <a:buNone/>
              <a:defRPr sz="1600"/>
            </a:lvl5pPr>
            <a:lvl6pPr marL="2609642" indent="0">
              <a:buNone/>
              <a:defRPr sz="1600"/>
            </a:lvl6pPr>
            <a:lvl7pPr marL="3131558" indent="0">
              <a:buNone/>
              <a:defRPr sz="1600"/>
            </a:lvl7pPr>
            <a:lvl8pPr marL="3653479" indent="0">
              <a:buNone/>
              <a:defRPr sz="1600"/>
            </a:lvl8pPr>
            <a:lvl9pPr marL="417541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686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9042" y="293740"/>
            <a:ext cx="9882664" cy="1222376"/>
          </a:xfrm>
          <a:prstGeom prst="rect">
            <a:avLst/>
          </a:prstGeom>
        </p:spPr>
        <p:txBody>
          <a:bodyPr lIns="104386" tIns="52190" rIns="104386" bIns="5219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9040" y="1711326"/>
            <a:ext cx="4849826" cy="4840267"/>
          </a:xfrm>
          <a:prstGeom prst="rect">
            <a:avLst/>
          </a:prstGeom>
        </p:spPr>
        <p:txBody>
          <a:bodyPr lIns="104386" tIns="52190" rIns="104386" bIns="52190"/>
          <a:lstStyle>
            <a:lvl1pPr>
              <a:defRPr sz="3200"/>
            </a:lvl1pPr>
            <a:lvl2pPr>
              <a:defRPr sz="29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81878" y="1711326"/>
            <a:ext cx="4849826" cy="4840267"/>
          </a:xfrm>
          <a:prstGeom prst="rect">
            <a:avLst/>
          </a:prstGeom>
        </p:spPr>
        <p:txBody>
          <a:bodyPr lIns="104386" tIns="52190" rIns="104386" bIns="52190"/>
          <a:lstStyle>
            <a:lvl1pPr>
              <a:defRPr sz="3200"/>
            </a:lvl1pPr>
            <a:lvl2pPr>
              <a:defRPr sz="29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07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9042" y="293740"/>
            <a:ext cx="9882664" cy="1222376"/>
          </a:xfrm>
          <a:prstGeom prst="rect">
            <a:avLst/>
          </a:prstGeom>
        </p:spPr>
        <p:txBody>
          <a:bodyPr lIns="104386" tIns="52190" rIns="104386" bIns="52190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9039" y="1641719"/>
            <a:ext cx="4851733" cy="684192"/>
          </a:xfrm>
          <a:prstGeom prst="rect">
            <a:avLst/>
          </a:prstGeom>
        </p:spPr>
        <p:txBody>
          <a:bodyPr lIns="104386" tIns="52190" rIns="104386" bIns="52190" anchor="b"/>
          <a:lstStyle>
            <a:lvl1pPr marL="0" indent="0">
              <a:buNone/>
              <a:defRPr sz="2900" b="1"/>
            </a:lvl1pPr>
            <a:lvl2pPr marL="521924" indent="0">
              <a:buNone/>
              <a:defRPr sz="2300" b="1"/>
            </a:lvl2pPr>
            <a:lvl3pPr marL="1043855" indent="0">
              <a:buNone/>
              <a:defRPr sz="2100" b="1"/>
            </a:lvl3pPr>
            <a:lvl4pPr marL="1565779" indent="0">
              <a:buNone/>
              <a:defRPr sz="1800" b="1"/>
            </a:lvl4pPr>
            <a:lvl5pPr marL="2087704" indent="0">
              <a:buNone/>
              <a:defRPr sz="1800" b="1"/>
            </a:lvl5pPr>
            <a:lvl6pPr marL="2609642" indent="0">
              <a:buNone/>
              <a:defRPr sz="1800" b="1"/>
            </a:lvl6pPr>
            <a:lvl7pPr marL="3131558" indent="0">
              <a:buNone/>
              <a:defRPr sz="1800" b="1"/>
            </a:lvl7pPr>
            <a:lvl8pPr marL="3653479" indent="0">
              <a:buNone/>
              <a:defRPr sz="1800" b="1"/>
            </a:lvl8pPr>
            <a:lvl9pPr marL="4175410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39" y="2325913"/>
            <a:ext cx="4851733" cy="4225683"/>
          </a:xfrm>
          <a:prstGeom prst="rect">
            <a:avLst/>
          </a:prstGeom>
        </p:spPr>
        <p:txBody>
          <a:bodyPr lIns="104386" tIns="52190" rIns="104386" bIns="52190"/>
          <a:lstStyle>
            <a:lvl1pPr>
              <a:defRPr sz="29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78077" y="1641719"/>
            <a:ext cx="4853639" cy="684192"/>
          </a:xfrm>
          <a:prstGeom prst="rect">
            <a:avLst/>
          </a:prstGeom>
        </p:spPr>
        <p:txBody>
          <a:bodyPr lIns="104386" tIns="52190" rIns="104386" bIns="52190" anchor="b"/>
          <a:lstStyle>
            <a:lvl1pPr marL="0" indent="0">
              <a:buNone/>
              <a:defRPr sz="2900" b="1"/>
            </a:lvl1pPr>
            <a:lvl2pPr marL="521924" indent="0">
              <a:buNone/>
              <a:defRPr sz="2300" b="1"/>
            </a:lvl2pPr>
            <a:lvl3pPr marL="1043855" indent="0">
              <a:buNone/>
              <a:defRPr sz="2100" b="1"/>
            </a:lvl3pPr>
            <a:lvl4pPr marL="1565779" indent="0">
              <a:buNone/>
              <a:defRPr sz="1800" b="1"/>
            </a:lvl4pPr>
            <a:lvl5pPr marL="2087704" indent="0">
              <a:buNone/>
              <a:defRPr sz="1800" b="1"/>
            </a:lvl5pPr>
            <a:lvl6pPr marL="2609642" indent="0">
              <a:buNone/>
              <a:defRPr sz="1800" b="1"/>
            </a:lvl6pPr>
            <a:lvl7pPr marL="3131558" indent="0">
              <a:buNone/>
              <a:defRPr sz="1800" b="1"/>
            </a:lvl7pPr>
            <a:lvl8pPr marL="3653479" indent="0">
              <a:buNone/>
              <a:defRPr sz="1800" b="1"/>
            </a:lvl8pPr>
            <a:lvl9pPr marL="4175410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78077" y="2325913"/>
            <a:ext cx="4853639" cy="4225683"/>
          </a:xfrm>
          <a:prstGeom prst="rect">
            <a:avLst/>
          </a:prstGeom>
        </p:spPr>
        <p:txBody>
          <a:bodyPr lIns="104386" tIns="52190" rIns="104386" bIns="52190"/>
          <a:lstStyle>
            <a:lvl1pPr>
              <a:defRPr sz="29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87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9042" y="293740"/>
            <a:ext cx="9882664" cy="1222376"/>
          </a:xfrm>
          <a:prstGeom prst="rect">
            <a:avLst/>
          </a:prstGeom>
        </p:spPr>
        <p:txBody>
          <a:bodyPr lIns="104386" tIns="52190" rIns="104386" bIns="5219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351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2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9105" y="292045"/>
            <a:ext cx="3612587" cy="1242749"/>
          </a:xfrm>
          <a:prstGeom prst="rect">
            <a:avLst/>
          </a:prstGeom>
        </p:spPr>
        <p:txBody>
          <a:bodyPr lIns="104386" tIns="52190" rIns="104386" bIns="52190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93163" y="292017"/>
            <a:ext cx="6138538" cy="6259578"/>
          </a:xfrm>
          <a:prstGeom prst="rect">
            <a:avLst/>
          </a:prstGeom>
        </p:spPr>
        <p:txBody>
          <a:bodyPr lIns="104386" tIns="52190" rIns="104386" bIns="52190"/>
          <a:lstStyle>
            <a:lvl1pPr>
              <a:defRPr sz="3700"/>
            </a:lvl1pPr>
            <a:lvl2pPr>
              <a:defRPr sz="3200"/>
            </a:lvl2pPr>
            <a:lvl3pPr>
              <a:defRPr sz="29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9105" y="1534795"/>
            <a:ext cx="3612587" cy="5016831"/>
          </a:xfrm>
          <a:prstGeom prst="rect">
            <a:avLst/>
          </a:prstGeom>
        </p:spPr>
        <p:txBody>
          <a:bodyPr lIns="104386" tIns="52190" rIns="104386" bIns="52190"/>
          <a:lstStyle>
            <a:lvl1pPr marL="0" indent="0">
              <a:buNone/>
              <a:defRPr sz="1600"/>
            </a:lvl1pPr>
            <a:lvl2pPr marL="521924" indent="0">
              <a:buNone/>
              <a:defRPr sz="1400"/>
            </a:lvl2pPr>
            <a:lvl3pPr marL="1043855" indent="0">
              <a:buNone/>
              <a:defRPr sz="1300"/>
            </a:lvl3pPr>
            <a:lvl4pPr marL="1565779" indent="0">
              <a:buNone/>
              <a:defRPr sz="1000"/>
            </a:lvl4pPr>
            <a:lvl5pPr marL="2087704" indent="0">
              <a:buNone/>
              <a:defRPr sz="1000"/>
            </a:lvl5pPr>
            <a:lvl6pPr marL="2609642" indent="0">
              <a:buNone/>
              <a:defRPr sz="1000"/>
            </a:lvl6pPr>
            <a:lvl7pPr marL="3131558" indent="0">
              <a:buNone/>
              <a:defRPr sz="1000"/>
            </a:lvl7pPr>
            <a:lvl8pPr marL="3653479" indent="0">
              <a:buNone/>
              <a:defRPr sz="1000"/>
            </a:lvl8pPr>
            <a:lvl9pPr marL="417541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33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52305" y="5133976"/>
            <a:ext cx="6588443" cy="606099"/>
          </a:xfrm>
          <a:prstGeom prst="rect">
            <a:avLst/>
          </a:prstGeom>
        </p:spPr>
        <p:txBody>
          <a:bodyPr lIns="104386" tIns="52190" rIns="104386" bIns="52190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52305" y="655329"/>
            <a:ext cx="6588443" cy="4400550"/>
          </a:xfrm>
          <a:prstGeom prst="rect">
            <a:avLst/>
          </a:prstGeom>
        </p:spPr>
        <p:txBody>
          <a:bodyPr lIns="104386" tIns="52190" rIns="104386" bIns="52190"/>
          <a:lstStyle>
            <a:lvl1pPr marL="0" indent="0">
              <a:buNone/>
              <a:defRPr sz="3700"/>
            </a:lvl1pPr>
            <a:lvl2pPr marL="521924" indent="0">
              <a:buNone/>
              <a:defRPr sz="3200"/>
            </a:lvl2pPr>
            <a:lvl3pPr marL="1043855" indent="0">
              <a:buNone/>
              <a:defRPr sz="2900"/>
            </a:lvl3pPr>
            <a:lvl4pPr marL="1565779" indent="0">
              <a:buNone/>
              <a:defRPr sz="2300"/>
            </a:lvl4pPr>
            <a:lvl5pPr marL="2087704" indent="0">
              <a:buNone/>
              <a:defRPr sz="2300"/>
            </a:lvl5pPr>
            <a:lvl6pPr marL="2609642" indent="0">
              <a:buNone/>
              <a:defRPr sz="2300"/>
            </a:lvl6pPr>
            <a:lvl7pPr marL="3131558" indent="0">
              <a:buNone/>
              <a:defRPr sz="2300"/>
            </a:lvl7pPr>
            <a:lvl8pPr marL="3653479" indent="0">
              <a:buNone/>
              <a:defRPr sz="2300"/>
            </a:lvl8pPr>
            <a:lvl9pPr marL="4175410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52305" y="5740114"/>
            <a:ext cx="6588443" cy="860756"/>
          </a:xfrm>
          <a:prstGeom prst="rect">
            <a:avLst/>
          </a:prstGeom>
        </p:spPr>
        <p:txBody>
          <a:bodyPr lIns="104386" tIns="52190" rIns="104386" bIns="52190"/>
          <a:lstStyle>
            <a:lvl1pPr marL="0" indent="0">
              <a:buNone/>
              <a:defRPr sz="1600"/>
            </a:lvl1pPr>
            <a:lvl2pPr marL="521924" indent="0">
              <a:buNone/>
              <a:defRPr sz="1400"/>
            </a:lvl2pPr>
            <a:lvl3pPr marL="1043855" indent="0">
              <a:buNone/>
              <a:defRPr sz="1300"/>
            </a:lvl3pPr>
            <a:lvl4pPr marL="1565779" indent="0">
              <a:buNone/>
              <a:defRPr sz="1000"/>
            </a:lvl4pPr>
            <a:lvl5pPr marL="2087704" indent="0">
              <a:buNone/>
              <a:defRPr sz="1000"/>
            </a:lvl5pPr>
            <a:lvl6pPr marL="2609642" indent="0">
              <a:buNone/>
              <a:defRPr sz="1000"/>
            </a:lvl6pPr>
            <a:lvl7pPr marL="3131558" indent="0">
              <a:buNone/>
              <a:defRPr sz="1000"/>
            </a:lvl7pPr>
            <a:lvl8pPr marL="3653479" indent="0">
              <a:buNone/>
              <a:defRPr sz="1000"/>
            </a:lvl8pPr>
            <a:lvl9pPr marL="417541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286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9042" y="293740"/>
            <a:ext cx="9882664" cy="1222376"/>
          </a:xfrm>
          <a:prstGeom prst="rect">
            <a:avLst/>
          </a:prstGeom>
        </p:spPr>
        <p:txBody>
          <a:bodyPr lIns="104386" tIns="52190" rIns="104386" bIns="5219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9042" y="1711326"/>
            <a:ext cx="9882664" cy="4840267"/>
          </a:xfrm>
          <a:prstGeom prst="rect">
            <a:avLst/>
          </a:prstGeom>
        </p:spPr>
        <p:txBody>
          <a:bodyPr vert="eaVert" lIns="104386" tIns="52190" rIns="104386" bIns="5219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82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61035" y="293752"/>
            <a:ext cx="2470666" cy="6257881"/>
          </a:xfrm>
          <a:prstGeom prst="rect">
            <a:avLst/>
          </a:prstGeom>
        </p:spPr>
        <p:txBody>
          <a:bodyPr vert="eaVert" lIns="104386" tIns="52190" rIns="104386" bIns="5219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9037" y="293752"/>
            <a:ext cx="7228986" cy="6257881"/>
          </a:xfrm>
          <a:prstGeom prst="rect">
            <a:avLst/>
          </a:prstGeom>
        </p:spPr>
        <p:txBody>
          <a:bodyPr vert="eaVert" lIns="104386" tIns="52190" rIns="104386" bIns="5219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14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9037" y="293710"/>
            <a:ext cx="9882664" cy="1222375"/>
          </a:xfrm>
          <a:prstGeom prst="rect">
            <a:avLst/>
          </a:prstGeom>
        </p:spPr>
        <p:txBody>
          <a:bodyPr vert="horz" lIns="104653" tIns="52327" rIns="104653" bIns="52327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9037" y="1711326"/>
            <a:ext cx="9882664" cy="4840266"/>
          </a:xfrm>
          <a:prstGeom prst="rect">
            <a:avLst/>
          </a:prstGeom>
        </p:spPr>
        <p:txBody>
          <a:bodyPr vert="horz" lIns="104653" tIns="52327" rIns="104653" bIns="52327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9037" y="6797764"/>
            <a:ext cx="2562172" cy="390481"/>
          </a:xfrm>
          <a:prstGeom prst="rect">
            <a:avLst/>
          </a:prstGeom>
        </p:spPr>
        <p:txBody>
          <a:bodyPr vert="horz" lIns="104653" tIns="52327" rIns="104653" bIns="52327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0F644-95EF-4C6A-8F41-2F2784EAF091}" type="datetimeFigureOut">
              <a:rPr lang="es-ES" smtClean="0"/>
              <a:t>29/12/2017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51752" y="6797764"/>
            <a:ext cx="3477234" cy="390481"/>
          </a:xfrm>
          <a:prstGeom prst="rect">
            <a:avLst/>
          </a:prstGeom>
        </p:spPr>
        <p:txBody>
          <a:bodyPr vert="horz" lIns="104653" tIns="52327" rIns="104653" bIns="52327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69529" y="6797764"/>
            <a:ext cx="2562172" cy="390481"/>
          </a:xfrm>
          <a:prstGeom prst="rect">
            <a:avLst/>
          </a:prstGeom>
        </p:spPr>
        <p:txBody>
          <a:bodyPr vert="horz" lIns="104653" tIns="52327" rIns="104653" bIns="52327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DD790-B8CC-464F-8D2A-31946BECC6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05937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xStyles>
    <p:titleStyle>
      <a:lvl1pPr algn="ctr" defTabSz="1046531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2449" indent="-392449" algn="l" defTabSz="1046531" rtl="0" eaLnBrk="1" latinLnBrk="0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0306" indent="-327041" algn="l" defTabSz="1046531" rtl="0" eaLnBrk="1" latinLnBrk="0" hangingPunct="1">
        <a:spcBef>
          <a:spcPct val="20000"/>
        </a:spcBef>
        <a:buFont typeface="Arial" panose="020B0604020202020204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8164" indent="-261633" algn="l" defTabSz="10465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31429" indent="-261633" algn="l" defTabSz="1046531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4694" indent="-261633" algn="l" defTabSz="1046531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77960" indent="-261633" algn="l" defTabSz="10465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1225" indent="-261633" algn="l" defTabSz="10465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24491" indent="-261633" algn="l" defTabSz="10465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47756" indent="-261633" algn="l" defTabSz="10465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104653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3265" algn="l" defTabSz="104653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6531" algn="l" defTabSz="104653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9796" algn="l" defTabSz="104653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93062" algn="l" defTabSz="104653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6327" algn="l" defTabSz="104653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39592" algn="l" defTabSz="104653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62858" algn="l" defTabSz="104653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86123" algn="l" defTabSz="104653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9037" y="6678935"/>
            <a:ext cx="2562172" cy="509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386" tIns="52190" rIns="104386" bIns="52190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43855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016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5pPr>
      <a:lvl6pPr marL="521924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6pPr>
      <a:lvl7pPr marL="1043855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7pPr>
      <a:lvl8pPr marL="1565779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8pPr>
      <a:lvl9pPr marL="2087704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91448" indent="-391448" algn="l" rtl="0" fontAlgn="base">
        <a:spcBef>
          <a:spcPct val="20000"/>
        </a:spcBef>
        <a:spcAft>
          <a:spcPct val="0"/>
        </a:spcAft>
        <a:buChar char="•"/>
        <a:defRPr sz="3700">
          <a:solidFill>
            <a:schemeClr val="tx1"/>
          </a:solidFill>
          <a:latin typeface="+mn-lt"/>
          <a:ea typeface="+mn-ea"/>
          <a:cs typeface="+mn-cs"/>
        </a:defRPr>
      </a:lvl1pPr>
      <a:lvl2pPr marL="848132" indent="-326207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304824" indent="-260963" algn="l" rtl="0" fontAlgn="base">
        <a:spcBef>
          <a:spcPct val="20000"/>
        </a:spcBef>
        <a:spcAft>
          <a:spcPct val="0"/>
        </a:spcAft>
        <a:buChar char="•"/>
        <a:defRPr sz="2900">
          <a:solidFill>
            <a:schemeClr val="tx1"/>
          </a:solidFill>
          <a:latin typeface="+mn-lt"/>
          <a:cs typeface="+mn-cs"/>
        </a:defRPr>
      </a:lvl3pPr>
      <a:lvl4pPr marL="1826741" indent="-260963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48670" indent="-260963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70597" indent="-260963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392518" indent="-260963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914456" indent="-260963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436376" indent="-260963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4385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924" algn="l" defTabSz="104385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855" algn="l" defTabSz="104385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5779" algn="l" defTabSz="104385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7704" algn="l" defTabSz="104385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9642" algn="l" defTabSz="104385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31558" algn="l" defTabSz="104385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3479" algn="l" defTabSz="104385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5410" algn="l" defTabSz="104385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1.wav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jpeg"/><Relationship Id="rId4" Type="http://schemas.openxmlformats.org/officeDocument/2006/relationships/image" Target="../media/image2.gif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gif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7.png"/><Relationship Id="rId7" Type="http://schemas.openxmlformats.org/officeDocument/2006/relationships/image" Target="../media/image19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18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5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gif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9.gif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8.png"/><Relationship Id="rId3" Type="http://schemas.openxmlformats.org/officeDocument/2006/relationships/image" Target="../media/image22.png"/><Relationship Id="rId7" Type="http://schemas.openxmlformats.org/officeDocument/2006/relationships/image" Target="../media/image32.jpeg"/><Relationship Id="rId12" Type="http://schemas.openxmlformats.org/officeDocument/2006/relationships/image" Target="../media/image37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11" Type="http://schemas.openxmlformats.org/officeDocument/2006/relationships/image" Target="../media/image36.jpeg"/><Relationship Id="rId5" Type="http://schemas.openxmlformats.org/officeDocument/2006/relationships/image" Target="../media/image31.png"/><Relationship Id="rId10" Type="http://schemas.openxmlformats.org/officeDocument/2006/relationships/image" Target="../media/image35.png"/><Relationship Id="rId4" Type="http://schemas.microsoft.com/office/2007/relationships/hdphoto" Target="../media/hdphoto3.wdp"/><Relationship Id="rId9" Type="http://schemas.openxmlformats.org/officeDocument/2006/relationships/image" Target="../media/image3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7" Type="http://schemas.openxmlformats.org/officeDocument/2006/relationships/image" Target="../media/image44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gif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gif"/><Relationship Id="rId3" Type="http://schemas.openxmlformats.org/officeDocument/2006/relationships/image" Target="../media/image51.png"/><Relationship Id="rId7" Type="http://schemas.openxmlformats.org/officeDocument/2006/relationships/image" Target="../media/image54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gif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58.jpeg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57.png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jpeg"/><Relationship Id="rId4" Type="http://schemas.openxmlformats.org/officeDocument/2006/relationships/image" Target="../media/image6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7" Type="http://schemas.openxmlformats.org/officeDocument/2006/relationships/image" Target="../media/image71.jpe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gif"/><Relationship Id="rId13" Type="http://schemas.openxmlformats.org/officeDocument/2006/relationships/image" Target="../media/image6.gif"/><Relationship Id="rId3" Type="http://schemas.openxmlformats.org/officeDocument/2006/relationships/image" Target="../media/image73.png"/><Relationship Id="rId7" Type="http://schemas.openxmlformats.org/officeDocument/2006/relationships/image" Target="../media/image76.png"/><Relationship Id="rId12" Type="http://schemas.openxmlformats.org/officeDocument/2006/relationships/image" Target="../media/image5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5.png"/><Relationship Id="rId11" Type="http://schemas.openxmlformats.org/officeDocument/2006/relationships/image" Target="../media/image4.gif"/><Relationship Id="rId5" Type="http://schemas.openxmlformats.org/officeDocument/2006/relationships/image" Target="../media/image74.jpeg"/><Relationship Id="rId10" Type="http://schemas.openxmlformats.org/officeDocument/2006/relationships/image" Target="../media/image3.gif"/><Relationship Id="rId4" Type="http://schemas.microsoft.com/office/2007/relationships/hdphoto" Target="../media/hdphoto7.wdp"/><Relationship Id="rId9" Type="http://schemas.openxmlformats.org/officeDocument/2006/relationships/image" Target="../media/image9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099" name="Picture 3" descr="C:\Users\Eleni\Desktop\ultimo escritorio\bellisima\00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6804" y="-1383"/>
            <a:ext cx="11037542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https://i.pinimg.com/originals/84/c8/05/84c8050e2440886fb184526f17366150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66233" y="2731021"/>
            <a:ext cx="4431276" cy="4431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http://www.muchografico.com/letrasanimadas/Images/Brillantes%2019/h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11131" y="474148"/>
            <a:ext cx="661496" cy="69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http://www.muchografico.com/letrasanimadas/Images/Brillantes%2019/n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85381" y="3501373"/>
            <a:ext cx="676361" cy="720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" descr="http://www.muchografico.com/letrasanimadas/Images/Brillantes%2019/l.gif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44917" y="2046422"/>
            <a:ext cx="527710" cy="683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0" descr="http://www.muchografico.com/letrasanimadas/Images/Brillantes%2019/e.gif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85381" y="1290861"/>
            <a:ext cx="564873" cy="676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0" descr="http://www.muchografico.com/letrasanimadas/Images/Brillantes%2019/e.gif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33409" y="2768352"/>
            <a:ext cx="564873" cy="676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5" descr="C:\Users\Eleni\Desktop\Feliz 2018\Diapositiva54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6804" y="-1383"/>
            <a:ext cx="11037542" cy="733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10" descr="C:\Users\Eleni\Desktop\Feliz 2018\Diapositiva18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6804" y="0"/>
            <a:ext cx="1103800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https://2.bp.blogspot.com/-MtNKpwmPPxE/Vfhk1EGhSgI/AAAAAAAATsM/MGA27VXqkCQ/s1600/Imagenes-de-rosas-de-amor-rosas-gifs%2B%252816%2529.gif"/>
          <p:cNvPicPr>
            <a:picLocks noChangeAspect="1" noChangeArrowheads="1" noCrop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814373">
            <a:off x="5025027" y="4272557"/>
            <a:ext cx="1689718" cy="2903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" descr="https://2.bp.blogspot.com/-MtNKpwmPPxE/Vfhk1EGhSgI/AAAAAAAATsM/MGA27VXqkCQ/s1600/Imagenes-de-rosas-de-amor-rosas-gifs%2B%252816%2529.gif"/>
          <p:cNvPicPr>
            <a:picLocks noChangeAspect="1" noChangeArrowheads="1" noCrop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814373">
            <a:off x="1530212" y="46224"/>
            <a:ext cx="1689718" cy="2903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5" descr="https://2.bp.blogspot.com/-MtNKpwmPPxE/Vfhk1EGhSgI/AAAAAAAATsM/MGA27VXqkCQ/s1600/Imagenes-de-rosas-de-amor-rosas-gifs%2B%252816%2529.gif"/>
          <p:cNvPicPr>
            <a:picLocks noChangeAspect="1" noChangeArrowheads="1" noCrop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814373">
            <a:off x="792371" y="2640171"/>
            <a:ext cx="1689718" cy="2903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14" descr="C:\Users\Eleni\Desktop\Feliz 2018\Diapositiva22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6804" y="-1383"/>
            <a:ext cx="11087213" cy="7443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714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7498">
        <p14:vortex dir="d"/>
        <p:sndAc>
          <p:stSnd loop="1">
            <p:snd r:embed="rId2" name="Happy New Year - Kid Rock.wav"/>
          </p:stSnd>
        </p:sndAc>
      </p:transition>
    </mc:Choice>
    <mc:Fallback xmlns="">
      <p:transition spd="slow" advTm="47498">
        <p:fade/>
        <p:sndAc>
          <p:stSnd loop="1">
            <p:snd r:embed="rId13" name="Happy New Year - Kid Ro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indefinite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mph" presetSubtype="0" repeatCount="indefinite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37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6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Feliz 2018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6255" y="0"/>
            <a:ext cx="11107456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6" descr="C:\Users\Eleni\Desktop\Feliz 2018\Diapositiva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2841" y="-18860"/>
            <a:ext cx="1109905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C:\Users\Eleni\Desktop\Feliz 2018\Diapositiva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6255" y="0"/>
            <a:ext cx="11107456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pueblosecreto.com/net/usermedia/mediafile.ashx?iid=1069839&amp;sz=0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4225" y="2173817"/>
            <a:ext cx="3224282" cy="5160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2" descr="C:\Users\Eleni\Desktop\Feliz 2018\Diapositiva3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6255" y="0"/>
            <a:ext cx="11107456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78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9358">
        <p14:vortex dir="d"/>
      </p:transition>
    </mc:Choice>
    <mc:Fallback xmlns="">
      <p:transition spd="slow" advTm="493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repeatCount="2000" fill="hold" nodeType="withEffect">
                                  <p:stCondLst>
                                    <p:cond delay="31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cache.lovethispic.com/uploaded_images/226672-Happy-New-Year-2016-Gif-Imag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01719" y="-10628"/>
            <a:ext cx="8730729" cy="7359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http://www.conversordeletras.com/fontgenerator/?text=pps+Helen&amp;size=22&amp;font=BlackFamily&amp;color=aaaaaa&amp;a=f7e83902bd73f54277d78a0f9efa19b8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76563" l="9955" r="89593">
                        <a14:foregroundMark x1="30317" y1="39063" x2="30317" y2="39063"/>
                        <a14:foregroundMark x1="40724" y1="23438" x2="40724" y2="23438"/>
                        <a14:foregroundMark x1="56561" y1="23438" x2="56561" y2="23438"/>
                        <a14:foregroundMark x1="62443" y1="21875" x2="62443" y2="21875"/>
                        <a14:foregroundMark x1="74208" y1="42188" x2="74208" y2="421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22192" y="6606287"/>
            <a:ext cx="1765729" cy="508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www.pinkqueen.com/upload/goods/pinkqueen1/201302202111261165662313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1" b="99402" l="0" r="98154">
                        <a14:foregroundMark x1="47385" y1="9231" x2="66615" y2="9487"/>
                        <a14:foregroundMark x1="44154" y1="6752" x2="37846" y2="19145"/>
                        <a14:foregroundMark x1="39231" y1="7521" x2="57077" y2="5726"/>
                        <a14:foregroundMark x1="68923" y1="7009" x2="65231" y2="13077"/>
                        <a14:foregroundMark x1="64308" y1="14359" x2="64769" y2="19402"/>
                        <a14:foregroundMark x1="21385" y1="49060" x2="21846" y2="52564"/>
                        <a14:foregroundMark x1="28154" y1="82222" x2="82615" y2="77436"/>
                        <a14:foregroundMark x1="79385" y1="78462" x2="30923" y2="86068"/>
                        <a14:foregroundMark x1="62000" y1="82222" x2="70769" y2="96239"/>
                        <a14:foregroundMark x1="86308" y1="74872" x2="80769" y2="82735"/>
                        <a14:foregroundMark x1="48308" y1="4444" x2="39231" y2="5726"/>
                        <a14:foregroundMark x1="49692" y1="3932" x2="54769" y2="4444"/>
                        <a14:foregroundMark x1="42308" y1="4188" x2="57077" y2="2650"/>
                        <a14:foregroundMark x1="76923" y1="97949" x2="79692" y2="99402"/>
                        <a14:foregroundMark x1="70923" y1="35299" x2="70923" y2="35299"/>
                        <a14:foregroundMark x1="73231" y1="32991" x2="78308" y2="35812"/>
                        <a14:foregroundMark x1="73692" y1="31026" x2="79692" y2="35556"/>
                        <a14:foregroundMark x1="22462" y1="32051" x2="22462" y2="33248"/>
                        <a14:foregroundMark x1="25692" y1="27436" x2="23846" y2="35556"/>
                        <a14:foregroundMark x1="22923" y1="30256" x2="18769" y2="34530"/>
                        <a14:backgroundMark x1="45385" y1="1624" x2="62308" y2="2650"/>
                        <a14:backgroundMark x1="39385" y1="22137" x2="40308" y2="264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52684" y="-227006"/>
            <a:ext cx="4065847" cy="7561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8075040" y="3315093"/>
            <a:ext cx="1008112" cy="30408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9961117" y="7028508"/>
            <a:ext cx="1008112" cy="304087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0" name="Picture 25" descr="C:\Users\Eleni\Desktop\Feliz 2018\Diapositiva126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11" y="-10628"/>
            <a:ext cx="11012637" cy="7359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9" descr="C:\Users\Eleni\Desktop\Feliz 2018\Diapositiva27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3422"/>
            <a:ext cx="11032448" cy="7362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66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372">
        <p14:vortex dir="d"/>
      </p:transition>
    </mc:Choice>
    <mc:Fallback xmlns="">
      <p:transition spd="slow" advTm="403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repeatCount="indefinite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30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0" presetClass="entr" presetSubtype="0" repeatCount="2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9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2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925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4625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3.bp.blogspot.com/-7_Kcj49OM4Y/WhErgruPQ4I/AAAAAAAAAZg/RsY7qfWNwDMZf-YMJU-UZrk1KAHyun06QCLcBGAs/s640/New%2Byear%2B2018%2Bgifs%2B%252820%252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80" y="0"/>
            <a:ext cx="11254889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http://www.conversordeletras.com/fontgenerator/?text=pps+Helen&amp;size=22&amp;font=BlackFamily&amp;color=aaaaaa&amp;a=f7e83902bd73f54277d78a0f9efa19b8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76563" l="9955" r="89593">
                        <a14:foregroundMark x1="30317" y1="39063" x2="30317" y2="39063"/>
                        <a14:foregroundMark x1="40724" y1="23438" x2="40724" y2="23438"/>
                        <a14:foregroundMark x1="56561" y1="23438" x2="56561" y2="23438"/>
                        <a14:foregroundMark x1="62443" y1="21875" x2="62443" y2="21875"/>
                        <a14:foregroundMark x1="74208" y1="42188" x2="74208" y2="421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74745" y="6691775"/>
            <a:ext cx="1593427" cy="458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i45.tinypic.com/rcle05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233785" y="3237342"/>
            <a:ext cx="3452384" cy="401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:\Users\Eleni\Desktop\Feliz 2018\Diapositiva2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01" y="0"/>
            <a:ext cx="11242608" cy="733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Eleni\Desktop\Feliz 2018\Diapositiva1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01" y="0"/>
            <a:ext cx="1124260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02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9">
        <p14:vortex dir="d"/>
      </p:transition>
    </mc:Choice>
    <mc:Fallback xmlns="">
      <p:transition spd="slow" advTm="1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9" descr="C:\Users\Eleni\Desktop\Feliz 2018\Diapositiva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728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282457" y="1218853"/>
            <a:ext cx="4392488" cy="440120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Si la vida te da mil razones para llorar, demuestra que tienes mil y una para soñar. Haz de tu vida un sueño y de tu sueño una realidad. ¡Feliz año nuevo 2018!</a:t>
            </a:r>
          </a:p>
        </p:txBody>
      </p:sp>
      <p:grpSp>
        <p:nvGrpSpPr>
          <p:cNvPr id="7" name="6 Grupo"/>
          <p:cNvGrpSpPr/>
          <p:nvPr/>
        </p:nvGrpSpPr>
        <p:grpSpPr>
          <a:xfrm>
            <a:off x="0" y="1"/>
            <a:ext cx="10980738" cy="7334250"/>
            <a:chOff x="0" y="-14305"/>
            <a:chExt cx="10980738" cy="7348555"/>
          </a:xfrm>
        </p:grpSpPr>
        <p:pic>
          <p:nvPicPr>
            <p:cNvPr id="4" name="Picture 20" descr="C:\Users\Eleni\Desktop\Feliz 2018\Diapositiva115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0" y="-14305"/>
              <a:ext cx="10980738" cy="73485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2" descr="https://i.pinimg.com/originals/a7/e1/4d/a7e14d83c5cbcf7c0c7314791a8c7925.png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9629" y="1194827"/>
              <a:ext cx="5312668" cy="272861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5" descr="https://2.bp.blogspot.com/-MtNKpwmPPxE/Vfhk1EGhSgI/AAAAAAAATsM/MGA27VXqkCQ/s1600/Imagenes-de-rosas-de-amor-rosas-gifs%2B%252816%2529.gif"/>
            <p:cNvPicPr>
              <a:picLocks noChangeAspect="1" noChangeArrowheads="1" noCrop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814373">
              <a:off x="8883201" y="5112381"/>
              <a:ext cx="785810" cy="13501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" name="Picture 12" descr="C:\Users\Eleni\Desktop\Feliz 2018\Diapositiva1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4305"/>
            <a:ext cx="10972800" cy="733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866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183">
        <p14:vortex dir="d"/>
      </p:transition>
    </mc:Choice>
    <mc:Fallback xmlns="">
      <p:transition spd="slow" advTm="401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6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3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62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312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4.bp.blogspot.com/-q0OXNQIq5mE/WihS4EbRxYI/AAAAAAAAAeM/IrySo96RNQ4KcRuBA74LwQgtfu5xDx6sQCLcBGAs/s1600/happy-new-year-2018-animation-fireworks-606212646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6942213"/>
            <a:ext cx="1241897" cy="31590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ln>
                <a:solidFill>
                  <a:sysClr val="windowText" lastClr="000000"/>
                </a:solidFill>
              </a:ln>
            </a:endParaRPr>
          </a:p>
        </p:txBody>
      </p:sp>
      <p:pic>
        <p:nvPicPr>
          <p:cNvPr id="4" name="Picture 22" descr="http://www.conversordeletras.com/fontgenerator/?text=pps+Helen&amp;size=22&amp;font=BlackFamily&amp;color=aaaaaa&amp;a=f7e83902bd73f54277d78a0f9efa19b8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76563" l="9955" r="89593">
                        <a14:foregroundMark x1="30317" y1="39063" x2="30317" y2="39063"/>
                        <a14:foregroundMark x1="40724" y1="23438" x2="40724" y2="23438"/>
                        <a14:foregroundMark x1="56561" y1="23438" x2="56561" y2="23438"/>
                        <a14:foregroundMark x1="62443" y1="21875" x2="62443" y2="21875"/>
                        <a14:foregroundMark x1="74208" y1="42188" x2="74208" y2="421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40168" y="6573835"/>
            <a:ext cx="1593427" cy="458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3.bp.blogspot.com/-nuycZmRKTHA/WLmYjy7YdcI/AAAAAAAAG1Q/qxe1s9O6_jUqzo77cOWCBf06Z2s5xhQ1QCLcB/s1600/images%2B%252815%2529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770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673" y="4474675"/>
            <a:ext cx="2126357" cy="2875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20 Grupo"/>
          <p:cNvGrpSpPr/>
          <p:nvPr/>
        </p:nvGrpSpPr>
        <p:grpSpPr>
          <a:xfrm>
            <a:off x="-9673" y="-14305"/>
            <a:ext cx="10990411" cy="7348555"/>
            <a:chOff x="-9673" y="-14305"/>
            <a:chExt cx="10990411" cy="7348555"/>
          </a:xfrm>
        </p:grpSpPr>
        <p:pic>
          <p:nvPicPr>
            <p:cNvPr id="11" name="Picture 8" descr="C:\Users\Eleni\Desktop\Feliz 2018\Diapositiva94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673" y="-14305"/>
              <a:ext cx="10990411" cy="73485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2" name="11 Grupo"/>
            <p:cNvGrpSpPr/>
            <p:nvPr/>
          </p:nvGrpSpPr>
          <p:grpSpPr>
            <a:xfrm>
              <a:off x="2790577" y="1074837"/>
              <a:ext cx="7092280" cy="6054176"/>
              <a:chOff x="2790577" y="1074837"/>
              <a:chExt cx="7092280" cy="6054176"/>
            </a:xfrm>
          </p:grpSpPr>
          <p:pic>
            <p:nvPicPr>
              <p:cNvPr id="13" name="Kép 13" descr="fm_danielle_1.png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5922417" y="1074837"/>
                <a:ext cx="3960440" cy="6054176"/>
              </a:xfrm>
              <a:prstGeom prst="rect">
                <a:avLst/>
              </a:prstGeom>
            </p:spPr>
          </p:pic>
          <p:pic>
            <p:nvPicPr>
              <p:cNvPr id="14" name="Kép 5" descr="z30.gif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2790577" y="1179733"/>
                <a:ext cx="3390900" cy="571500"/>
              </a:xfrm>
              <a:prstGeom prst="rect">
                <a:avLst/>
              </a:prstGeom>
            </p:spPr>
          </p:pic>
        </p:grpSp>
        <p:pic>
          <p:nvPicPr>
            <p:cNvPr id="15" name="Kép 17" descr="6334_lohere_kalappal.png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1255241">
              <a:off x="8992673" y="1849141"/>
              <a:ext cx="1353484" cy="1630066"/>
            </a:xfrm>
            <a:prstGeom prst="rect">
              <a:avLst/>
            </a:prstGeom>
          </p:spPr>
        </p:pic>
      </p:grpSp>
      <p:grpSp>
        <p:nvGrpSpPr>
          <p:cNvPr id="22" name="21 Grupo"/>
          <p:cNvGrpSpPr/>
          <p:nvPr/>
        </p:nvGrpSpPr>
        <p:grpSpPr>
          <a:xfrm>
            <a:off x="-1" y="0"/>
            <a:ext cx="11179001" cy="7334250"/>
            <a:chOff x="0" y="0"/>
            <a:chExt cx="10972800" cy="7334250"/>
          </a:xfrm>
        </p:grpSpPr>
        <p:pic>
          <p:nvPicPr>
            <p:cNvPr id="23" name="Picture 32" descr="C:\Users\Eleni\Desktop\Feliz 2018\Diapositiva51.JPG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972800" cy="7334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Kép 2" descr="ccd_ny16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4306" y="5301787"/>
              <a:ext cx="3810868" cy="2032463"/>
            </a:xfrm>
            <a:prstGeom prst="rect">
              <a:avLst/>
            </a:prstGeom>
          </p:spPr>
        </p:pic>
        <p:pic>
          <p:nvPicPr>
            <p:cNvPr id="25" name="Kép 3" descr="ccd_ny16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372171" y="5256583"/>
              <a:ext cx="3810868" cy="2032463"/>
            </a:xfrm>
            <a:prstGeom prst="rect">
              <a:avLst/>
            </a:prstGeom>
          </p:spPr>
        </p:pic>
        <p:pic>
          <p:nvPicPr>
            <p:cNvPr id="26" name="Kép 6" descr="golden_wedding_bw.png"/>
            <p:cNvPicPr>
              <a:picLocks noChangeAspect="1"/>
            </p:cNvPicPr>
            <p:nvPr/>
          </p:nvPicPr>
          <p:blipFill>
            <a:blip r:embed="rId13" cstate="email">
              <a:lum bright="-10000" contrast="1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34782" y="5345410"/>
              <a:ext cx="1354898" cy="19888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2182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976">
        <p14:vortex dir="d"/>
      </p:transition>
    </mc:Choice>
    <mc:Fallback xmlns="">
      <p:transition spd="slow" advTm="249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C:\Users\Eleni\Desktop\Feliz 2018\Diapositiva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728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Kép 3" descr="100091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2987824" cy="3955157"/>
          </a:xfrm>
          <a:prstGeom prst="rect">
            <a:avLst/>
          </a:prstGeom>
        </p:spPr>
      </p:pic>
      <p:pic>
        <p:nvPicPr>
          <p:cNvPr id="4" name="Kép 3" descr="100091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14105" y="13853"/>
            <a:ext cx="2987824" cy="3653271"/>
          </a:xfrm>
          <a:prstGeom prst="rect">
            <a:avLst/>
          </a:prstGeom>
        </p:spPr>
      </p:pic>
      <p:pic>
        <p:nvPicPr>
          <p:cNvPr id="5" name="Kép 3" descr="100091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9465" y="138733"/>
            <a:ext cx="2624927" cy="3417015"/>
          </a:xfrm>
          <a:prstGeom prst="rect">
            <a:avLst/>
          </a:prstGeom>
        </p:spPr>
      </p:pic>
      <p:pic>
        <p:nvPicPr>
          <p:cNvPr id="6" name="Picture 34" descr="C:\Users\Eleni\Desktop\Feliz 2018\Diapositiva5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50" y="-1"/>
            <a:ext cx="109728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4" descr="C:\Users\Eleni\Desktop\Feliz 2018\Diapositiva7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6709"/>
            <a:ext cx="10985351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artifice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411510"/>
            <a:ext cx="2088232" cy="2610290"/>
          </a:xfrm>
          <a:prstGeom prst="rect">
            <a:avLst/>
          </a:prstGeom>
          <a:noFill/>
        </p:spPr>
      </p:pic>
      <p:pic>
        <p:nvPicPr>
          <p:cNvPr id="10" name="Picture 2" descr="artifice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339502"/>
            <a:ext cx="2088232" cy="2610290"/>
          </a:xfrm>
          <a:prstGeom prst="rect">
            <a:avLst/>
          </a:prstGeom>
          <a:noFill/>
        </p:spPr>
      </p:pic>
      <p:pic>
        <p:nvPicPr>
          <p:cNvPr id="11" name="Picture 2" descr="artifice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411510"/>
            <a:ext cx="2088232" cy="2610290"/>
          </a:xfrm>
          <a:prstGeom prst="rect">
            <a:avLst/>
          </a:prstGeom>
          <a:noFill/>
        </p:spPr>
      </p:pic>
      <p:pic>
        <p:nvPicPr>
          <p:cNvPr id="12" name="Picture 2" descr="artifice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84368" y="411510"/>
            <a:ext cx="2088232" cy="2610290"/>
          </a:xfrm>
          <a:prstGeom prst="rect">
            <a:avLst/>
          </a:prstGeom>
          <a:noFill/>
        </p:spPr>
      </p:pic>
      <p:pic>
        <p:nvPicPr>
          <p:cNvPr id="8" name="Picture 4" descr="Imagen relacionada"/>
          <p:cNvPicPr>
            <a:picLocks noChangeAspect="1" noChangeArrowheads="1" noCrop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06593" y="2763142"/>
            <a:ext cx="3743325" cy="461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775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3211">
        <p14:vortex dir="d"/>
      </p:transition>
    </mc:Choice>
    <mc:Fallback xmlns="">
      <p:transition spd="slow" advTm="332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3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 descr="C:\Users\Eleni\Desktop\Feliz 2018\Diapositiva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0738" cy="733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21817" y="1722909"/>
            <a:ext cx="6472862" cy="34163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“Deseo de todo corazón que el próximo año les traiga muchos éxitos a cada uno de ustedes. Que el año viejo se lleve los malos momentos vividos y todo lo negativo. Que pasen una feliz fiesta de Año Nuevo.”</a:t>
            </a:r>
          </a:p>
        </p:txBody>
      </p:sp>
      <p:pic>
        <p:nvPicPr>
          <p:cNvPr id="5" name="Picture 22" descr="C:\Users\Eleni\Desktop\Feliz 2018\Diapositiva1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6254" y="0"/>
            <a:ext cx="11106994" cy="733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Kép 4" descr="happy_new_year_6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8415" y="1459664"/>
            <a:ext cx="4883427" cy="1531688"/>
          </a:xfrm>
          <a:prstGeom prst="rect">
            <a:avLst/>
          </a:prstGeom>
        </p:spPr>
      </p:pic>
      <p:pic>
        <p:nvPicPr>
          <p:cNvPr id="9" name="Kép 6" descr="flute_tubedbygini_12_28_05.png"/>
          <p:cNvPicPr>
            <a:picLocks noChangeAspect="1"/>
          </p:cNvPicPr>
          <p:nvPr/>
        </p:nvPicPr>
        <p:blipFill>
          <a:blip r:embed="rId5" cstate="email">
            <a:lum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73454" y="5694461"/>
            <a:ext cx="763468" cy="1487680"/>
          </a:xfrm>
          <a:prstGeom prst="rect">
            <a:avLst/>
          </a:prstGeom>
        </p:spPr>
      </p:pic>
      <p:pic>
        <p:nvPicPr>
          <p:cNvPr id="10" name="Picture 6" descr="artifice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4403" y="586783"/>
            <a:ext cx="2287654" cy="2716389"/>
          </a:xfrm>
          <a:prstGeom prst="rect">
            <a:avLst/>
          </a:prstGeom>
          <a:noFill/>
        </p:spPr>
      </p:pic>
      <p:pic>
        <p:nvPicPr>
          <p:cNvPr id="11" name="Picture 6" descr="artifice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98592" y="482243"/>
            <a:ext cx="2287654" cy="2716389"/>
          </a:xfrm>
          <a:prstGeom prst="rect">
            <a:avLst/>
          </a:prstGeom>
          <a:noFill/>
        </p:spPr>
      </p:pic>
      <p:pic>
        <p:nvPicPr>
          <p:cNvPr id="12" name="Picture 6" descr="artifice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79759" y="3256413"/>
            <a:ext cx="2287654" cy="2716389"/>
          </a:xfrm>
          <a:prstGeom prst="rect">
            <a:avLst/>
          </a:prstGeom>
          <a:noFill/>
        </p:spPr>
      </p:pic>
      <p:pic>
        <p:nvPicPr>
          <p:cNvPr id="13" name="Picture 6" descr="artifice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693084" y="484105"/>
            <a:ext cx="2287654" cy="2716389"/>
          </a:xfrm>
          <a:prstGeom prst="rect">
            <a:avLst/>
          </a:prstGeom>
          <a:noFill/>
        </p:spPr>
      </p:pic>
      <p:pic>
        <p:nvPicPr>
          <p:cNvPr id="14" name="Picture 6" descr="artifice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622010" y="2422840"/>
            <a:ext cx="2287654" cy="2716389"/>
          </a:xfrm>
          <a:prstGeom prst="rect">
            <a:avLst/>
          </a:prstGeom>
          <a:noFill/>
        </p:spPr>
      </p:pic>
      <p:pic>
        <p:nvPicPr>
          <p:cNvPr id="15" name="Picture 6" descr="artifice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20843" y="2901208"/>
            <a:ext cx="2287654" cy="27163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7836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4895">
        <p14:vortex dir="d"/>
      </p:transition>
    </mc:Choice>
    <mc:Fallback xmlns="">
      <p:transition spd="slow" advTm="448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Feliz 2018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028" y="0"/>
            <a:ext cx="1098576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000a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31" b="100000" l="0" r="100000">
                        <a14:backgroundMark x1="14426" y1="35929" x2="17367" y2="391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185945" y="4387205"/>
            <a:ext cx="3320924" cy="2496688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leotutoriales123.files.wordpress.com/2013/07/mamasita-bailando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22617" y="964987"/>
            <a:ext cx="3886200" cy="621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C:\Users\Eleni\Desktop\Feliz 2018\Diapositiva2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028" y="-23615"/>
            <a:ext cx="10985766" cy="7357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leotutoriales123.files.wordpress.com/2013/07/mamasita-bailando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4899" y="814807"/>
            <a:ext cx="3886200" cy="621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028" y="0"/>
            <a:ext cx="10985766" cy="733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gifs feu 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21099" y="642789"/>
            <a:ext cx="1905000" cy="2095501"/>
          </a:xfrm>
          <a:prstGeom prst="rect">
            <a:avLst/>
          </a:prstGeom>
          <a:noFill/>
        </p:spPr>
      </p:pic>
      <p:pic>
        <p:nvPicPr>
          <p:cNvPr id="11" name="Picture 4" descr="gifs feu 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40393" y="0"/>
            <a:ext cx="1905000" cy="2095501"/>
          </a:xfrm>
          <a:prstGeom prst="rect">
            <a:avLst/>
          </a:prstGeom>
          <a:noFill/>
        </p:spPr>
      </p:pic>
      <p:pic>
        <p:nvPicPr>
          <p:cNvPr id="12" name="Picture 4" descr="gifs feu 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2999" y="3027149"/>
            <a:ext cx="1905000" cy="2095501"/>
          </a:xfrm>
          <a:prstGeom prst="rect">
            <a:avLst/>
          </a:prstGeom>
          <a:noFill/>
        </p:spPr>
      </p:pic>
      <p:pic>
        <p:nvPicPr>
          <p:cNvPr id="13" name="Picture 4" descr="gifs feu 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994425" y="3042814"/>
            <a:ext cx="1905000" cy="2095501"/>
          </a:xfrm>
          <a:prstGeom prst="rect">
            <a:avLst/>
          </a:prstGeom>
          <a:noFill/>
        </p:spPr>
      </p:pic>
      <p:pic>
        <p:nvPicPr>
          <p:cNvPr id="14" name="Picture 4" descr="gifs feu 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49029" y="138733"/>
            <a:ext cx="1905000" cy="2095501"/>
          </a:xfrm>
          <a:prstGeom prst="rect">
            <a:avLst/>
          </a:prstGeom>
          <a:noFill/>
        </p:spPr>
      </p:pic>
      <p:pic>
        <p:nvPicPr>
          <p:cNvPr id="15" name="Picture 4" descr="gifs feu 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619319" y="3027149"/>
            <a:ext cx="1905000" cy="2095501"/>
          </a:xfrm>
          <a:prstGeom prst="rect">
            <a:avLst/>
          </a:prstGeom>
          <a:noFill/>
        </p:spPr>
      </p:pic>
      <p:pic>
        <p:nvPicPr>
          <p:cNvPr id="16" name="Picture 4" descr="gifs feu 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82057" y="2095501"/>
            <a:ext cx="1905000" cy="2095501"/>
          </a:xfrm>
          <a:prstGeom prst="rect">
            <a:avLst/>
          </a:prstGeom>
          <a:noFill/>
        </p:spPr>
      </p:pic>
      <p:pic>
        <p:nvPicPr>
          <p:cNvPr id="17" name="Picture 4" descr="gifs feu 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86713" y="1186483"/>
            <a:ext cx="1905000" cy="2095501"/>
          </a:xfrm>
          <a:prstGeom prst="rect">
            <a:avLst/>
          </a:prstGeom>
          <a:noFill/>
        </p:spPr>
      </p:pic>
      <p:pic>
        <p:nvPicPr>
          <p:cNvPr id="18" name="Picture 4" descr="gifs feu artifice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29608" y="3924720"/>
            <a:ext cx="1905000" cy="20955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2127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1253">
        <p14:vortex dir="d"/>
      </p:transition>
    </mc:Choice>
    <mc:Fallback xmlns="">
      <p:transition spd="slow" advTm="312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6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6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6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6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6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6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6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6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0" y="1"/>
            <a:ext cx="11017399" cy="7334250"/>
            <a:chOff x="-36661" y="1"/>
            <a:chExt cx="11017399" cy="7334250"/>
          </a:xfrm>
        </p:grpSpPr>
        <p:pic>
          <p:nvPicPr>
            <p:cNvPr id="8" name="Picture 2" descr="https://i.pinimg.com/originals/58/54/4a/58544a2941c980ba58ff57e53f53602c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6661" y="1"/>
              <a:ext cx="11017399" cy="73342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22" descr="http://www.conversordeletras.com/fontgenerator/?text=pps+Helen&amp;size=22&amp;font=BlackFamily&amp;color=aaaaaa&amp;a=f7e83902bd73f54277d78a0f9efa19b8"/>
            <p:cNvPicPr>
              <a:picLocks noChangeAspect="1" noChangeArrowheads="1"/>
            </p:cNvPicPr>
            <p:nvPr/>
          </p:nvPicPr>
          <p:blipFill>
            <a:blip r:embed="rId3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76563" l="9955" r="89593">
                          <a14:foregroundMark x1="30317" y1="39063" x2="30317" y2="39063"/>
                          <a14:foregroundMark x1="40724" y1="23438" x2="40724" y2="23438"/>
                          <a14:foregroundMark x1="56561" y1="23438" x2="56561" y2="23438"/>
                          <a14:foregroundMark x1="62443" y1="21875" x2="62443" y2="21875"/>
                          <a14:foregroundMark x1="74208" y1="42188" x2="74208" y2="4218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5324" y="6716084"/>
              <a:ext cx="1593427" cy="4586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4" descr="https://3.bp.blogspot.com/-nuycZmRKTHA/WLmYjy7YdcI/AAAAAAAAG1Q/qxe1s9O6_jUqzo77cOWCBf06Z2s5xhQ1QCLcB/s1600/images%2B%252815%2529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770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563" y="6019136"/>
            <a:ext cx="1065350" cy="1243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Eleni\Desktop\ultimo escritorio\bellisima\00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1"/>
            <a:ext cx="11017399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008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9456">
        <p14:vortex dir="d"/>
      </p:transition>
    </mc:Choice>
    <mc:Fallback xmlns="">
      <p:transition spd="slow" advTm="194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6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Feliz 2018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1201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C:\Users\Eleni\Desktop\Feliz 2018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1201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i44.tinypic.com/244zhvb.jpg?width=142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05993" y="3751047"/>
            <a:ext cx="2709631" cy="3618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2" descr="C:\Users\Eleni\Desktop\Feliz 2018\Diapositiva6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728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037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9179">
        <p14:vortex dir="d"/>
      </p:transition>
    </mc:Choice>
    <mc:Fallback xmlns="">
      <p:transition spd="slow" advTm="291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4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Feliz 2018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728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394575" y="3667125"/>
            <a:ext cx="9496393" cy="280076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s-ES" sz="44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 </a:t>
            </a:r>
            <a:r>
              <a:rPr lang="es-ES" sz="4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Adiós año viejo , nunca más volverás, te recordaré con nostalgia  porque me </a:t>
            </a:r>
            <a:r>
              <a:rPr lang="es-ES" sz="4400" b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trajistes</a:t>
            </a:r>
            <a:r>
              <a:rPr lang="es-ES" sz="44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 buenos momentos  pero es hora de despedirte y dar la bienvenida al año nuevo que vendrá…..</a:t>
            </a:r>
            <a:endParaRPr lang="es-ES" sz="4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6" name="Picture 2" descr="C:\Users\Eleni\Desktop\ultimo escritorio\bellisima\00E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99" y="0"/>
            <a:ext cx="11043295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6" descr="C:\Users\Eleni\Desktop\Feliz 2018\Diapositiva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33"/>
            <a:ext cx="11055994" cy="7314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2871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8705">
        <p14:vortex dir="d"/>
      </p:transition>
    </mc:Choice>
    <mc:Fallback xmlns="">
      <p:transition spd="slow" advTm="387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1185" y="1290861"/>
            <a:ext cx="9377510" cy="5544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Kép 3" descr="elv1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019" y="-14305"/>
            <a:ext cx="6105525" cy="952500"/>
          </a:xfrm>
          <a:prstGeom prst="rect">
            <a:avLst/>
          </a:prstGeom>
        </p:spPr>
      </p:pic>
      <p:pic>
        <p:nvPicPr>
          <p:cNvPr id="4" name="Kép 4" descr="elv1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42077" y="0"/>
            <a:ext cx="6105525" cy="952500"/>
          </a:xfrm>
          <a:prstGeom prst="rect">
            <a:avLst/>
          </a:prstGeom>
        </p:spPr>
      </p:pic>
      <p:pic>
        <p:nvPicPr>
          <p:cNvPr id="6" name="Picture 4" descr="http://www.canalgif.net/Gifs-animados/Personas/Bailando/Imagen-animada-Bailando-77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6831" y="4041968"/>
            <a:ext cx="2486218" cy="3249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Gifs artifice...JP59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10589" y="952500"/>
            <a:ext cx="1988859" cy="2361595"/>
          </a:xfrm>
          <a:prstGeom prst="rect">
            <a:avLst/>
          </a:prstGeom>
          <a:noFill/>
        </p:spPr>
      </p:pic>
      <p:pic>
        <p:nvPicPr>
          <p:cNvPr id="8" name="Picture 4" descr="Gifs artifice...JP59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91665" y="377165"/>
            <a:ext cx="2248275" cy="2669630"/>
          </a:xfrm>
          <a:prstGeom prst="rect">
            <a:avLst/>
          </a:prstGeom>
          <a:noFill/>
        </p:spPr>
      </p:pic>
      <p:pic>
        <p:nvPicPr>
          <p:cNvPr id="9" name="Picture 4" descr="Gifs artifice...JP59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08171"/>
            <a:ext cx="2099994" cy="2493559"/>
          </a:xfrm>
          <a:prstGeom prst="rect">
            <a:avLst/>
          </a:prstGeom>
          <a:noFill/>
        </p:spPr>
      </p:pic>
      <p:pic>
        <p:nvPicPr>
          <p:cNvPr id="10" name="Picture 4" descr="Gifs artifice...JP59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32905" y="413542"/>
            <a:ext cx="2248275" cy="2669630"/>
          </a:xfrm>
          <a:prstGeom prst="rect">
            <a:avLst/>
          </a:prstGeom>
          <a:noFill/>
        </p:spPr>
      </p:pic>
      <p:pic>
        <p:nvPicPr>
          <p:cNvPr id="12" name="Picture 17" descr="C:\Users\Eleni\Desktop\Feliz 2018\Diapositiva107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483" y="0"/>
            <a:ext cx="10720478" cy="729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3" descr="C:\Users\Eleni\Desktop\Feliz 2018\Diapositiva12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796" y="0"/>
            <a:ext cx="11019534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9701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4135">
        <p14:vortex dir="d"/>
      </p:transition>
    </mc:Choice>
    <mc:Fallback xmlns="">
      <p:transition spd="slow" advTm="341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mph" presetSubtype="0" repeatCount="2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5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xit" presetSubtype="0" repeatCount="2000" fill="hold" nodeType="withEffect">
                                  <p:stCondLst>
                                    <p:cond delay="10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Eleni\Desktop\Feliz 2018\Diapositiva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4305"/>
            <a:ext cx="1097280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ultimo escritorio\bellisima\000a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2" b="100000" l="0" r="100000">
                        <a14:backgroundMark x1="14512" y1="35952" x2="17460" y2="392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335398" y="2821433"/>
            <a:ext cx="1834058" cy="13788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1" descr="C:\Users\Eleni\Desktop\Feliz 2018\Diapositiva6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4305"/>
            <a:ext cx="10972800" cy="7497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i.pinimg.com/originals/a7/e1/4d/a7e14d83c5cbcf7c0c7314791a8c7925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1892" y="4039155"/>
            <a:ext cx="4415369" cy="2271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Kép 7" descr="happy_new_year_4.png"/>
          <p:cNvPicPr>
            <a:picLocks noChangeAspect="1"/>
          </p:cNvPicPr>
          <p:nvPr/>
        </p:nvPicPr>
        <p:blipFill>
          <a:blip r:embed="rId7" cstate="print">
            <a:lum bright="-10000" contrast="20000"/>
          </a:blip>
          <a:stretch>
            <a:fillRect/>
          </a:stretch>
        </p:blipFill>
        <p:spPr>
          <a:xfrm>
            <a:off x="1242935" y="-56822"/>
            <a:ext cx="6443769" cy="2276872"/>
          </a:xfrm>
          <a:prstGeom prst="rect">
            <a:avLst/>
          </a:prstGeom>
        </p:spPr>
      </p:pic>
      <p:pic>
        <p:nvPicPr>
          <p:cNvPr id="12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5833" y="1956827"/>
            <a:ext cx="1412334" cy="1168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 descr="https://2.bp.blogspot.com/-MtNKpwmPPxE/Vfhk1EGhSgI/AAAAAAAATsM/MGA27VXqkCQ/s1600/Imagenes-de-rosas-de-amor-rosas-gifs%2B%252816%2529.gif"/>
          <p:cNvPicPr>
            <a:picLocks noChangeAspect="1" noChangeArrowheads="1" noCrop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444489">
            <a:off x="8236025" y="4934213"/>
            <a:ext cx="1723386" cy="2961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ttp://www.muchografico.com/letrasanimadas/Images/Brillantes%2019/h.gif"/>
          <p:cNvPicPr>
            <a:picLocks noChangeAspect="1" noChangeArrowheads="1" noCrop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38170" y="6553816"/>
            <a:ext cx="518272" cy="541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www.muchografico.com/letrasanimadas/Images/Brillantes%2019/n.gif"/>
          <p:cNvPicPr>
            <a:picLocks noChangeAspect="1" noChangeArrowheads="1" noCrop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22262" y="6519873"/>
            <a:ext cx="529918" cy="564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://www.muchografico.com/letrasanimadas/Images/Brillantes%2019/l.gif"/>
          <p:cNvPicPr>
            <a:picLocks noChangeAspect="1" noChangeArrowheads="1" noCrop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65225" y="6583416"/>
            <a:ext cx="413453" cy="535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http://www.muchografico.com/letrasanimadas/Images/Brillantes%2019/e.gif"/>
          <p:cNvPicPr>
            <a:picLocks noChangeAspect="1" noChangeArrowheads="1" noCrop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2537" y="6583416"/>
            <a:ext cx="442569" cy="52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http://www.muchografico.com/letrasanimadas/Images/Brillantes%2019/e.gif"/>
          <p:cNvPicPr>
            <a:picLocks noChangeAspect="1" noChangeArrowheads="1" noCrop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9693" y="6554812"/>
            <a:ext cx="442569" cy="529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432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1222">
        <p14:vortex dir="d"/>
      </p:transition>
    </mc:Choice>
    <mc:Fallback xmlns="">
      <p:transition spd="slow" advTm="412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5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" dur="375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1875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750"/>
                            </p:stCondLst>
                            <p:childTnLst>
                              <p:par>
                                <p:cTn id="1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75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11353"/>
            <a:ext cx="10980738" cy="24447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4381" tIns="52187" rIns="104381" bIns="52187" anchor="ctr"/>
          <a:lstStyle/>
          <a:p>
            <a:pPr defTabSz="104380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55806"/>
            <a:ext cx="10980738" cy="537845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4381" tIns="52187" rIns="104381" bIns="52187" anchor="ctr"/>
          <a:lstStyle/>
          <a:p>
            <a:pPr algn="ctr" defTabSz="104380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79161" y="1"/>
            <a:ext cx="5856394" cy="167057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37293"/>
            <a:ext cx="10980738" cy="2706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4381" tIns="52187" rIns="104381" bIns="52187">
            <a:spAutoFit/>
          </a:bodyPr>
          <a:lstStyle/>
          <a:p>
            <a:pPr algn="ctr" defTabSz="1043802" fontAlgn="base">
              <a:spcBef>
                <a:spcPct val="50000"/>
              </a:spcBef>
              <a:spcAft>
                <a:spcPct val="0"/>
              </a:spcAft>
            </a:pPr>
            <a:r>
              <a:rPr lang="es-ES" sz="69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5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5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0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0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72595" y="5052494"/>
            <a:ext cx="3202715" cy="188280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4381" tIns="52187" rIns="104381" bIns="52187">
            <a:spAutoFit/>
          </a:bodyPr>
          <a:lstStyle/>
          <a:p>
            <a:pPr algn="ctr" defTabSz="104380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104380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71461" y="4482061"/>
            <a:ext cx="2836691" cy="252624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49827" y="5215470"/>
            <a:ext cx="1464098" cy="1059393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178208"/>
            <a:ext cx="640543" cy="57044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48651"/>
            <a:ext cx="640543" cy="57044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319089"/>
            <a:ext cx="640543" cy="57044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889530"/>
            <a:ext cx="640543" cy="5704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4984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733">
        <p14:vortex dir="d"/>
      </p:transition>
    </mc:Choice>
    <mc:Fallback xmlns="">
      <p:transition spd="slow" advTm="1173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580</TotalTime>
  <Words>130</Words>
  <Application>Microsoft Office PowerPoint</Application>
  <PresentationFormat>Personalizado</PresentationFormat>
  <Paragraphs>5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Happy  New Year</dc:title>
  <dc:creator>Helen VC</dc:creator>
  <cp:keywords>Feliz Año Nuevo</cp:keywords>
  <cp:lastModifiedBy>Usuario</cp:lastModifiedBy>
  <cp:revision>52</cp:revision>
  <dcterms:created xsi:type="dcterms:W3CDTF">2017-12-28T16:46:10Z</dcterms:created>
  <dcterms:modified xsi:type="dcterms:W3CDTF">2017-12-29T18:50:43Z</dcterms:modified>
</cp:coreProperties>
</file>